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57" r:id="rId5"/>
    <p:sldId id="258" r:id="rId6"/>
    <p:sldId id="259" r:id="rId7"/>
    <p:sldId id="265" r:id="rId8"/>
    <p:sldId id="264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8" autoAdjust="0"/>
    <p:restoredTop sz="94660"/>
  </p:normalViewPr>
  <p:slideViewPr>
    <p:cSldViewPr snapToGrid="0">
      <p:cViewPr>
        <p:scale>
          <a:sx n="50" d="100"/>
          <a:sy n="50" d="100"/>
        </p:scale>
        <p:origin x="80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036443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328488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80692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57632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727532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534177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4687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2522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6226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82956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52090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772FA-05AB-406A-B893-D8D6E48DC1AB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CE447-36A9-4DA9-A229-F856699EE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43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рямоугольник 33"/>
          <p:cNvSpPr/>
          <p:nvPr/>
        </p:nvSpPr>
        <p:spPr>
          <a:xfrm>
            <a:off x="5718629" y="0"/>
            <a:ext cx="647337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853003" y="1262743"/>
            <a:ext cx="4441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 </a:t>
            </a:r>
            <a:r>
              <a:rPr lang="en-US" sz="6600" dirty="0" smtClean="0">
                <a:latin typeface="Bauhaus 93" panose="04030905020B02020C02" pitchFamily="82" charset="0"/>
              </a:rPr>
              <a:t>Tetris pro</a:t>
            </a:r>
            <a:endParaRPr lang="ru-RU" sz="6600" dirty="0"/>
          </a:p>
        </p:txBody>
      </p:sp>
      <p:sp>
        <p:nvSpPr>
          <p:cNvPr id="36" name="TextBox 35"/>
          <p:cNvSpPr txBox="1"/>
          <p:nvPr/>
        </p:nvSpPr>
        <p:spPr>
          <a:xfrm>
            <a:off x="6154058" y="2346621"/>
            <a:ext cx="474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Аналог игры тетрис, но с добавлением новых возможностей</a:t>
            </a: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54058" y="6040507"/>
            <a:ext cx="474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Выполнили: Мироненко Виктор, Прокошева Екатерина</a:t>
            </a: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9472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28" y="-1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" y="794459"/>
            <a:ext cx="2795903" cy="60531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77" y="861143"/>
            <a:ext cx="2867425" cy="60777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862" y="836452"/>
            <a:ext cx="2886478" cy="6077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4888" y="-2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8685" y="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0092" y="-3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860" y="794459"/>
            <a:ext cx="2829320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43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550" y="1981200"/>
            <a:ext cx="1080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Посмотрим работу игры</a:t>
            </a:r>
            <a:endParaRPr lang="ru-RU" sz="72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5254" y="5750004"/>
            <a:ext cx="4441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 </a:t>
            </a:r>
            <a:r>
              <a:rPr lang="en-US" sz="6600" dirty="0" smtClean="0">
                <a:latin typeface="Bauhaus 93" panose="04030905020B02020C02" pitchFamily="82" charset="0"/>
              </a:rPr>
              <a:t>Tetris pro</a:t>
            </a:r>
            <a:endParaRPr lang="ru-RU" sz="6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56625" y="5750004"/>
            <a:ext cx="2598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cap="all" dirty="0" smtClean="0">
                <a:effectLst/>
                <a:latin typeface="YAFdJqDa7Hs 0"/>
              </a:rPr>
              <a:t>Yandex</a:t>
            </a:r>
            <a:endParaRPr lang="en-US" sz="3200" cap="all" dirty="0" smtClean="0">
              <a:effectLst/>
              <a:latin typeface="YAFdJqDa7Hs 0"/>
            </a:endParaRPr>
          </a:p>
          <a:p>
            <a:r>
              <a:rPr lang="en-US" sz="3200" b="1" i="0" cap="all" dirty="0" smtClean="0">
                <a:solidFill>
                  <a:schemeClr val="accent4"/>
                </a:solidFill>
                <a:effectLst/>
                <a:latin typeface="YAFdJqDa7Hs 0"/>
              </a:rPr>
              <a:t>lyceum</a:t>
            </a:r>
            <a:endParaRPr lang="en-US" sz="3200" cap="all" dirty="0">
              <a:solidFill>
                <a:schemeClr val="accent4"/>
              </a:solidFill>
              <a:effectLst/>
              <a:latin typeface="YAFdJqDa7Hs 0"/>
            </a:endParaRPr>
          </a:p>
        </p:txBody>
      </p:sp>
    </p:spTree>
    <p:extLst>
      <p:ext uri="{BB962C8B-B14F-4D97-AF65-F5344CB8AC3E}">
        <p14:creationId xmlns:p14="http://schemas.microsoft.com/office/powerpoint/2010/main" val="38111714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449944"/>
            <a:ext cx="4441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 </a:t>
            </a:r>
            <a:r>
              <a:rPr lang="en-US" sz="6600" dirty="0" smtClean="0">
                <a:latin typeface="Bauhaus 93" panose="04030905020B02020C02" pitchFamily="82" charset="0"/>
              </a:rPr>
              <a:t>Tetris pro</a:t>
            </a:r>
            <a:endParaRPr lang="ru-RU" sz="6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698397" y="6211669"/>
            <a:ext cx="1245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cap="all" dirty="0" smtClean="0">
                <a:effectLst/>
                <a:latin typeface="YAFdJqDa7Hs 0"/>
              </a:rPr>
              <a:t>Yandex</a:t>
            </a:r>
            <a:endParaRPr lang="en-US" cap="all" dirty="0" smtClean="0">
              <a:effectLst/>
              <a:latin typeface="YAFdJqDa7Hs 0"/>
            </a:endParaRPr>
          </a:p>
          <a:p>
            <a:r>
              <a:rPr lang="en-US" b="1" i="0" cap="all" dirty="0" smtClean="0">
                <a:solidFill>
                  <a:schemeClr val="accent4"/>
                </a:solidFill>
                <a:effectLst/>
                <a:latin typeface="YAFdJqDa7Hs 0"/>
              </a:rPr>
              <a:t>lyceum</a:t>
            </a:r>
            <a:endParaRPr lang="en-US" cap="all" dirty="0">
              <a:solidFill>
                <a:schemeClr val="accent4"/>
              </a:solidFill>
              <a:effectLst/>
              <a:latin typeface="YAFdJqDa7Hs 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6" y="1872343"/>
            <a:ext cx="7097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32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Добавление уровней сложности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32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Сохранение процесса игры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32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Сохранение рекордов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32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Можно отследить прогресс с помощью монеток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32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Добавление музыки и </a:t>
            </a:r>
            <a:r>
              <a:rPr lang="ru-RU" sz="320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звуковых эффектов</a:t>
            </a:r>
            <a:endParaRPr lang="ru-RU" sz="3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95" y="449944"/>
            <a:ext cx="2703902" cy="5853992"/>
          </a:xfrm>
          <a:prstGeom prst="round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6211669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3648" y="6242446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7296" y="631424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0944" y="6288581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0372" y="6303936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855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737441"/>
            <a:ext cx="4441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 </a:t>
            </a:r>
            <a:r>
              <a:rPr lang="en-US" sz="6600" dirty="0" smtClean="0">
                <a:latin typeface="Bauhaus 93" panose="04030905020B02020C02" pitchFamily="82" charset="0"/>
              </a:rPr>
              <a:t>Tetris pro</a:t>
            </a:r>
            <a:endParaRPr lang="ru-RU" sz="6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65097" y="1317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cap="all" dirty="0" smtClean="0">
                <a:effectLst/>
                <a:latin typeface="YAFdJqDa7Hs 0"/>
              </a:rPr>
              <a:t>Yandex</a:t>
            </a:r>
            <a:endParaRPr lang="en-US" cap="all" dirty="0" smtClean="0">
              <a:effectLst/>
              <a:latin typeface="YAFdJqDa7Hs 0"/>
            </a:endParaRPr>
          </a:p>
          <a:p>
            <a:r>
              <a:rPr lang="en-US" b="1" i="0" cap="all" dirty="0" smtClean="0">
                <a:solidFill>
                  <a:schemeClr val="accent4"/>
                </a:solidFill>
                <a:effectLst/>
                <a:latin typeface="YAFdJqDa7Hs 0"/>
              </a:rPr>
              <a:t>lyceum</a:t>
            </a:r>
            <a:endParaRPr lang="en-US" cap="all" dirty="0">
              <a:solidFill>
                <a:schemeClr val="accent4"/>
              </a:solidFill>
              <a:effectLst/>
              <a:latin typeface="YAFdJqDa7Hs 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6" y="1872343"/>
            <a:ext cx="70974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Цель </a:t>
            </a:r>
          </a:p>
          <a:p>
            <a:endParaRPr lang="ru-RU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sz="32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Создание игры на основе недавно изученной  библиотеки </a:t>
            </a:r>
            <a:r>
              <a:rPr lang="en-US" sz="32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Pygame</a:t>
            </a:r>
            <a:r>
              <a:rPr lang="ru-RU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ru-RU" sz="32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 добавлением ранее изученного материала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095" y="131736"/>
            <a:ext cx="2703902" cy="5853992"/>
          </a:xfrm>
          <a:prstGeom prst="round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70757" y="6273225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8671" y="6273225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0628" y="6300131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2585" y="6311639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2013" y="6273224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11441" y="6311639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166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171" y="1188942"/>
            <a:ext cx="824411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FF00">
                <a:alpha val="85000"/>
              </a:srgbClr>
            </a:solidFill>
          </a:ln>
          <a:effectLst>
            <a:glow rad="1168400">
              <a:srgbClr val="FFFF00"/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Обычный </a:t>
            </a:r>
            <a:r>
              <a:rPr lang="ru-RU" sz="32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тетрис</a:t>
            </a:r>
            <a:r>
              <a:rPr lang="ru-RU" sz="28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уже устарел и не интересен</a:t>
            </a:r>
            <a:endParaRPr lang="ru-RU" sz="2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71" y="2962045"/>
            <a:ext cx="824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4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Один и тот же уровень сложности</a:t>
            </a:r>
            <a:endParaRPr lang="ru-RU" sz="2800" b="1" dirty="0">
              <a:solidFill>
                <a:schemeClr val="tx1">
                  <a:alpha val="4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171" y="4673593"/>
            <a:ext cx="824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Игра не имеет сюжета развития </a:t>
            </a:r>
            <a:endParaRPr lang="ru-RU" sz="2800" b="1" dirty="0">
              <a:solidFill>
                <a:schemeClr val="tx1">
                  <a:alpha val="3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6285" y="4935203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Зачем?</a:t>
            </a:r>
            <a:endParaRPr lang="ru-RU" sz="6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1621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171" y="1188942"/>
            <a:ext cx="8244114" cy="584775"/>
          </a:xfrm>
          <a:prstGeom prst="rect">
            <a:avLst/>
          </a:prstGeom>
          <a:noFill/>
          <a:ln>
            <a:solidFill>
              <a:srgbClr val="FFFF00">
                <a:alpha val="0"/>
              </a:srgbClr>
            </a:solidFill>
          </a:ln>
          <a:effectLst>
            <a:glow rad="1168400">
              <a:srgbClr val="FFFF00">
                <a:alpha val="64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Обычный </a:t>
            </a:r>
            <a:r>
              <a:rPr lang="ru-RU" sz="32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тетрис</a:t>
            </a:r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уже устарел и не интересен</a:t>
            </a:r>
            <a:endParaRPr lang="ru-RU" sz="2800" b="1" dirty="0">
              <a:solidFill>
                <a:schemeClr val="tx1">
                  <a:alpha val="3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71" y="3005587"/>
            <a:ext cx="8244114" cy="523220"/>
          </a:xfrm>
          <a:prstGeom prst="rect">
            <a:avLst/>
          </a:prstGeom>
          <a:solidFill>
            <a:srgbClr val="FFFF00">
              <a:alpha val="10000"/>
            </a:srgbClr>
          </a:solidFill>
          <a:effectLst>
            <a:glow rad="1168400">
              <a:srgbClr val="FFFF00">
                <a:alpha val="8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Один и тот же уровень сложности</a:t>
            </a:r>
            <a:endParaRPr lang="ru-RU" sz="2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171" y="4673593"/>
            <a:ext cx="824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Игра не имеет сюжета развития </a:t>
            </a:r>
            <a:endParaRPr lang="ru-RU" sz="2800" b="1" dirty="0">
              <a:solidFill>
                <a:schemeClr val="tx1">
                  <a:alpha val="3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85" y="4935203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Зачем?</a:t>
            </a:r>
            <a:endParaRPr lang="ru-RU" sz="6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32077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171" y="1188942"/>
            <a:ext cx="82441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>
              <a:srgbClr val="FFFF00">
                <a:alpha val="64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Обычный </a:t>
            </a:r>
            <a:r>
              <a:rPr lang="ru-RU" sz="32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тетрис</a:t>
            </a:r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уже устарел и не интересен</a:t>
            </a:r>
            <a:endParaRPr lang="ru-RU" sz="2800" b="1" dirty="0">
              <a:solidFill>
                <a:schemeClr val="tx1">
                  <a:alpha val="3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71" y="2962045"/>
            <a:ext cx="824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4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Один и тот же уровень сложности</a:t>
            </a:r>
            <a:endParaRPr lang="ru-RU" sz="2800" b="1" dirty="0">
              <a:solidFill>
                <a:schemeClr val="tx1">
                  <a:alpha val="4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171" y="4673593"/>
            <a:ext cx="8244114" cy="523220"/>
          </a:xfrm>
          <a:prstGeom prst="rect">
            <a:avLst/>
          </a:prstGeom>
          <a:solidFill>
            <a:srgbClr val="FFFF00"/>
          </a:solidFill>
          <a:effectLst>
            <a:glow rad="1168400">
              <a:srgbClr val="FFFF00">
                <a:alpha val="99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Игра не имеет сюжета развития </a:t>
            </a:r>
            <a:endParaRPr lang="ru-RU" sz="2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85" y="4935203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Зачем?</a:t>
            </a:r>
            <a:endParaRPr lang="ru-RU" sz="6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125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9867900" y="19050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171" y="1188942"/>
            <a:ext cx="8244114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>
                <a:alpha val="85000"/>
              </a:srgbClr>
            </a:solidFill>
          </a:ln>
          <a:effectLst>
            <a:glow rad="1168400">
              <a:srgbClr val="FFFF00"/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Разработка идеи, изучение материала </a:t>
            </a:r>
            <a:endParaRPr lang="ru-RU" sz="2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71" y="2962045"/>
            <a:ext cx="824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4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Написание кода и внедрение новых знаний</a:t>
            </a:r>
            <a:endParaRPr lang="ru-RU" sz="2800" b="1" dirty="0">
              <a:solidFill>
                <a:schemeClr val="tx1">
                  <a:alpha val="4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171" y="4673593"/>
            <a:ext cx="824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Подготовка к защите, презентация</a:t>
            </a:r>
            <a:endParaRPr lang="ru-RU" sz="2800" b="1" dirty="0">
              <a:solidFill>
                <a:schemeClr val="tx1">
                  <a:alpha val="3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9750" y="5581650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Задачи</a:t>
            </a:r>
            <a:endParaRPr lang="ru-RU" sz="5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601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9944100" y="24765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171" y="1188942"/>
            <a:ext cx="8244114" cy="954107"/>
          </a:xfrm>
          <a:prstGeom prst="rect">
            <a:avLst/>
          </a:prstGeom>
          <a:noFill/>
          <a:ln>
            <a:solidFill>
              <a:srgbClr val="FFFF00">
                <a:alpha val="0"/>
              </a:srgbClr>
            </a:solidFill>
          </a:ln>
          <a:effectLst>
            <a:glow rad="1168400">
              <a:srgbClr val="FFFF00">
                <a:alpha val="64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Разработка идеи, изучение материала </a:t>
            </a:r>
          </a:p>
          <a:p>
            <a:endParaRPr lang="ru-RU" sz="2800" b="1" dirty="0">
              <a:solidFill>
                <a:schemeClr val="tx1">
                  <a:alpha val="3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71" y="3005587"/>
            <a:ext cx="8244114" cy="523220"/>
          </a:xfrm>
          <a:prstGeom prst="rect">
            <a:avLst/>
          </a:prstGeom>
          <a:solidFill>
            <a:srgbClr val="FFFF00">
              <a:alpha val="10000"/>
            </a:srgbClr>
          </a:solidFill>
          <a:effectLst>
            <a:glow rad="1168400">
              <a:srgbClr val="FFFF00">
                <a:alpha val="8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Написание кода и внедрение новых знаний </a:t>
            </a:r>
            <a:endParaRPr lang="ru-RU" sz="2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171" y="4673593"/>
            <a:ext cx="824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Подготовка к защите, презентация</a:t>
            </a:r>
            <a:endParaRPr lang="ru-RU" sz="2800" b="1" dirty="0">
              <a:solidFill>
                <a:schemeClr val="tx1">
                  <a:alpha val="3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9750" y="5581650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Задачи</a:t>
            </a:r>
            <a:endParaRPr lang="ru-RU" sz="5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5801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171" y="1188942"/>
            <a:ext cx="82441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>
              <a:srgbClr val="FFFF00">
                <a:alpha val="64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3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Разработка идеи, изучение материала</a:t>
            </a:r>
            <a:endParaRPr lang="ru-RU" sz="2800" b="1" dirty="0">
              <a:solidFill>
                <a:schemeClr val="tx1">
                  <a:alpha val="3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71" y="2962045"/>
            <a:ext cx="824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alpha val="41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Написание кода и внедрение новых знаний</a:t>
            </a:r>
            <a:endParaRPr lang="ru-RU" sz="2800" b="1" dirty="0">
              <a:solidFill>
                <a:schemeClr val="tx1">
                  <a:alpha val="41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171" y="4673593"/>
            <a:ext cx="8244114" cy="523220"/>
          </a:xfrm>
          <a:prstGeom prst="rect">
            <a:avLst/>
          </a:prstGeom>
          <a:solidFill>
            <a:srgbClr val="FFFF00"/>
          </a:solidFill>
          <a:effectLst>
            <a:glow rad="1168400">
              <a:srgbClr val="FFFF00">
                <a:alpha val="99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Подготовка к защите, презентация</a:t>
            </a:r>
            <a:endParaRPr lang="ru-RU" sz="2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750" y="5581650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Задачи</a:t>
            </a:r>
            <a:endParaRPr lang="ru-RU" sz="5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4100" y="24765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Tetris </a:t>
            </a:r>
            <a:r>
              <a:rPr lang="en-US" sz="32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pro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177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247</Words>
  <Application>Microsoft Office PowerPoint</Application>
  <PresentationFormat>Широкоэкранный</PresentationFormat>
  <Paragraphs>67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Microsoft JhengHei Light</vt:lpstr>
      <vt:lpstr>Arial</vt:lpstr>
      <vt:lpstr>Bauhaus 93</vt:lpstr>
      <vt:lpstr>Calibri</vt:lpstr>
      <vt:lpstr>Calibri Light</vt:lpstr>
      <vt:lpstr>Wingdings</vt:lpstr>
      <vt:lpstr>YAFdJqDa7Hs 0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Катюша</dc:creator>
  <cp:lastModifiedBy>Катюша</cp:lastModifiedBy>
  <cp:revision>13</cp:revision>
  <dcterms:created xsi:type="dcterms:W3CDTF">2025-02-03T09:09:40Z</dcterms:created>
  <dcterms:modified xsi:type="dcterms:W3CDTF">2025-02-03T11:37:15Z</dcterms:modified>
</cp:coreProperties>
</file>