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0D859-C73C-44D4-839B-3C2EF715E88C}" v="305" dt="2023-03-16T17:39:38.570"/>
    <p1510:client id="{F60B383C-5C8F-4FAC-B1CA-6E891F792B69}" v="497" dt="2023-03-16T17:19:23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B8AC0-7813-4ECC-BBFB-1996D58B9A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806CA6-09A5-4350-A341-0E92F2FFE87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Изучить особенности языка Java</a:t>
          </a:r>
          <a:endParaRPr lang="en-US"/>
        </a:p>
      </dgm:t>
    </dgm:pt>
    <dgm:pt modelId="{19FA350F-93C0-445F-AE6A-1C04530676BA}" type="parTrans" cxnId="{05F3C50F-2DC7-4A99-9185-C99ADE9F4DA6}">
      <dgm:prSet/>
      <dgm:spPr/>
      <dgm:t>
        <a:bodyPr/>
        <a:lstStyle/>
        <a:p>
          <a:endParaRPr lang="en-US"/>
        </a:p>
      </dgm:t>
    </dgm:pt>
    <dgm:pt modelId="{DB8BAA33-E42F-4B9E-923F-F361A0E8BECE}" type="sibTrans" cxnId="{05F3C50F-2DC7-4A99-9185-C99ADE9F4DA6}">
      <dgm:prSet/>
      <dgm:spPr/>
      <dgm:t>
        <a:bodyPr/>
        <a:lstStyle/>
        <a:p>
          <a:endParaRPr lang="en-US"/>
        </a:p>
      </dgm:t>
    </dgm:pt>
    <dgm:pt modelId="{BEE4B320-FF77-4CED-92E0-0C974AEB1C5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Изучить особенности создания приложения в среде Android Studio</a:t>
          </a:r>
          <a:endParaRPr lang="en-US"/>
        </a:p>
      </dgm:t>
    </dgm:pt>
    <dgm:pt modelId="{8A5A983E-DB6A-4EB4-9A59-E8A845A61C3D}" type="parTrans" cxnId="{59999786-2A0B-49D8-85B2-F9526BAAD942}">
      <dgm:prSet/>
      <dgm:spPr/>
      <dgm:t>
        <a:bodyPr/>
        <a:lstStyle/>
        <a:p>
          <a:endParaRPr lang="en-US"/>
        </a:p>
      </dgm:t>
    </dgm:pt>
    <dgm:pt modelId="{6BA948B6-1099-4AFA-9693-883A9BAE60F5}" type="sibTrans" cxnId="{59999786-2A0B-49D8-85B2-F9526BAAD942}">
      <dgm:prSet/>
      <dgm:spPr/>
      <dgm:t>
        <a:bodyPr/>
        <a:lstStyle/>
        <a:p>
          <a:endParaRPr lang="en-US"/>
        </a:p>
      </dgm:t>
    </dgm:pt>
    <dgm:pt modelId="{8DF5C7FD-ED2F-41B9-A0BE-6E324078153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Создать приложение</a:t>
          </a:r>
          <a:endParaRPr lang="en-US"/>
        </a:p>
      </dgm:t>
    </dgm:pt>
    <dgm:pt modelId="{190458FE-501A-4E9F-9AA0-41037614811E}" type="parTrans" cxnId="{DD2FBA05-45DF-42B6-8431-D7304AC218A0}">
      <dgm:prSet/>
      <dgm:spPr/>
      <dgm:t>
        <a:bodyPr/>
        <a:lstStyle/>
        <a:p>
          <a:endParaRPr lang="en-US"/>
        </a:p>
      </dgm:t>
    </dgm:pt>
    <dgm:pt modelId="{7F4B2A66-2C5D-463E-ABF7-F0203E27C990}" type="sibTrans" cxnId="{DD2FBA05-45DF-42B6-8431-D7304AC218A0}">
      <dgm:prSet/>
      <dgm:spPr/>
      <dgm:t>
        <a:bodyPr/>
        <a:lstStyle/>
        <a:p>
          <a:endParaRPr lang="en-US"/>
        </a:p>
      </dgm:t>
    </dgm:pt>
    <dgm:pt modelId="{6F939D62-2520-4EC5-8366-6DDC0C8D62C2}" type="pres">
      <dgm:prSet presAssocID="{126B8AC0-7813-4ECC-BBFB-1996D58B9A7E}" presName="root" presStyleCnt="0">
        <dgm:presLayoutVars>
          <dgm:dir/>
          <dgm:resizeHandles val="exact"/>
        </dgm:presLayoutVars>
      </dgm:prSet>
      <dgm:spPr/>
    </dgm:pt>
    <dgm:pt modelId="{6EADCAC3-AE3A-4A4F-B6CD-EBD383D001D6}" type="pres">
      <dgm:prSet presAssocID="{95806CA6-09A5-4350-A341-0E92F2FFE875}" presName="compNode" presStyleCnt="0"/>
      <dgm:spPr/>
    </dgm:pt>
    <dgm:pt modelId="{2052355E-B768-43F2-B0A9-F219D91DC3F9}" type="pres">
      <dgm:prSet presAssocID="{95806CA6-09A5-4350-A341-0E92F2FFE875}" presName="bgRect" presStyleLbl="bgShp" presStyleIdx="0" presStyleCnt="3"/>
      <dgm:spPr/>
    </dgm:pt>
    <dgm:pt modelId="{6636D5A8-146E-413A-86BB-C9FE2E505DB5}" type="pres">
      <dgm:prSet presAssocID="{95806CA6-09A5-4350-A341-0E92F2FFE8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0E7F168-14EF-4B64-B57A-8D5EDE01DFA3}" type="pres">
      <dgm:prSet presAssocID="{95806CA6-09A5-4350-A341-0E92F2FFE875}" presName="spaceRect" presStyleCnt="0"/>
      <dgm:spPr/>
    </dgm:pt>
    <dgm:pt modelId="{C4A2B84A-E2A9-4C07-9EE2-03BDCAF589B5}" type="pres">
      <dgm:prSet presAssocID="{95806CA6-09A5-4350-A341-0E92F2FFE875}" presName="parTx" presStyleLbl="revTx" presStyleIdx="0" presStyleCnt="3">
        <dgm:presLayoutVars>
          <dgm:chMax val="0"/>
          <dgm:chPref val="0"/>
        </dgm:presLayoutVars>
      </dgm:prSet>
      <dgm:spPr/>
    </dgm:pt>
    <dgm:pt modelId="{C8FE7D9C-233E-4913-A983-231425939DF8}" type="pres">
      <dgm:prSet presAssocID="{DB8BAA33-E42F-4B9E-923F-F361A0E8BECE}" presName="sibTrans" presStyleCnt="0"/>
      <dgm:spPr/>
    </dgm:pt>
    <dgm:pt modelId="{C2B146CD-06B4-427B-95C1-F0A5DD9BF041}" type="pres">
      <dgm:prSet presAssocID="{BEE4B320-FF77-4CED-92E0-0C974AEB1C51}" presName="compNode" presStyleCnt="0"/>
      <dgm:spPr/>
    </dgm:pt>
    <dgm:pt modelId="{9BABB3E9-B92F-4679-9625-3D4576BC8EF7}" type="pres">
      <dgm:prSet presAssocID="{BEE4B320-FF77-4CED-92E0-0C974AEB1C51}" presName="bgRect" presStyleLbl="bgShp" presStyleIdx="1" presStyleCnt="3"/>
      <dgm:spPr/>
    </dgm:pt>
    <dgm:pt modelId="{60B97EEA-315A-4D06-8A2E-B6FD323366EF}" type="pres">
      <dgm:prSet presAssocID="{BEE4B320-FF77-4CED-92E0-0C974AEB1C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A35A72-D509-4AEF-878B-C6F9B5ADB141}" type="pres">
      <dgm:prSet presAssocID="{BEE4B320-FF77-4CED-92E0-0C974AEB1C51}" presName="spaceRect" presStyleCnt="0"/>
      <dgm:spPr/>
    </dgm:pt>
    <dgm:pt modelId="{CB0E00FD-1905-41A8-9D40-2C2E6D5769BE}" type="pres">
      <dgm:prSet presAssocID="{BEE4B320-FF77-4CED-92E0-0C974AEB1C51}" presName="parTx" presStyleLbl="revTx" presStyleIdx="1" presStyleCnt="3">
        <dgm:presLayoutVars>
          <dgm:chMax val="0"/>
          <dgm:chPref val="0"/>
        </dgm:presLayoutVars>
      </dgm:prSet>
      <dgm:spPr/>
    </dgm:pt>
    <dgm:pt modelId="{4FDF614D-E94A-488D-9B24-BC83F08BBA1B}" type="pres">
      <dgm:prSet presAssocID="{6BA948B6-1099-4AFA-9693-883A9BAE60F5}" presName="sibTrans" presStyleCnt="0"/>
      <dgm:spPr/>
    </dgm:pt>
    <dgm:pt modelId="{3209BAB6-BEFF-4C11-8D9D-B29343964ED2}" type="pres">
      <dgm:prSet presAssocID="{8DF5C7FD-ED2F-41B9-A0BE-6E3240781532}" presName="compNode" presStyleCnt="0"/>
      <dgm:spPr/>
    </dgm:pt>
    <dgm:pt modelId="{C13B1E8A-DB37-4407-995D-23F3C70E01EC}" type="pres">
      <dgm:prSet presAssocID="{8DF5C7FD-ED2F-41B9-A0BE-6E3240781532}" presName="bgRect" presStyleLbl="bgShp" presStyleIdx="2" presStyleCnt="3"/>
      <dgm:spPr/>
    </dgm:pt>
    <dgm:pt modelId="{26A86888-EC23-4F32-A47E-A342D34552F9}" type="pres">
      <dgm:prSet presAssocID="{8DF5C7FD-ED2F-41B9-A0BE-6E32407815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окумент"/>
        </a:ext>
      </dgm:extLst>
    </dgm:pt>
    <dgm:pt modelId="{D3B95E53-5E8B-436D-8CFF-9B6E4738BDAE}" type="pres">
      <dgm:prSet presAssocID="{8DF5C7FD-ED2F-41B9-A0BE-6E3240781532}" presName="spaceRect" presStyleCnt="0"/>
      <dgm:spPr/>
    </dgm:pt>
    <dgm:pt modelId="{CB96F29E-61A9-4E2F-AA7E-743AADF82DEA}" type="pres">
      <dgm:prSet presAssocID="{8DF5C7FD-ED2F-41B9-A0BE-6E32407815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2FBA05-45DF-42B6-8431-D7304AC218A0}" srcId="{126B8AC0-7813-4ECC-BBFB-1996D58B9A7E}" destId="{8DF5C7FD-ED2F-41B9-A0BE-6E3240781532}" srcOrd="2" destOrd="0" parTransId="{190458FE-501A-4E9F-9AA0-41037614811E}" sibTransId="{7F4B2A66-2C5D-463E-ABF7-F0203E27C990}"/>
    <dgm:cxn modelId="{05F3C50F-2DC7-4A99-9185-C99ADE9F4DA6}" srcId="{126B8AC0-7813-4ECC-BBFB-1996D58B9A7E}" destId="{95806CA6-09A5-4350-A341-0E92F2FFE875}" srcOrd="0" destOrd="0" parTransId="{19FA350F-93C0-445F-AE6A-1C04530676BA}" sibTransId="{DB8BAA33-E42F-4B9E-923F-F361A0E8BECE}"/>
    <dgm:cxn modelId="{39A7E464-8EF0-4A4A-AAAF-EC92C6F435D7}" type="presOf" srcId="{8DF5C7FD-ED2F-41B9-A0BE-6E3240781532}" destId="{CB96F29E-61A9-4E2F-AA7E-743AADF82DEA}" srcOrd="0" destOrd="0" presId="urn:microsoft.com/office/officeart/2018/2/layout/IconVerticalSolidList"/>
    <dgm:cxn modelId="{49BEDA55-C222-4386-89C4-0560B21F988C}" type="presOf" srcId="{126B8AC0-7813-4ECC-BBFB-1996D58B9A7E}" destId="{6F939D62-2520-4EC5-8366-6DDC0C8D62C2}" srcOrd="0" destOrd="0" presId="urn:microsoft.com/office/officeart/2018/2/layout/IconVerticalSolidList"/>
    <dgm:cxn modelId="{59999786-2A0B-49D8-85B2-F9526BAAD942}" srcId="{126B8AC0-7813-4ECC-BBFB-1996D58B9A7E}" destId="{BEE4B320-FF77-4CED-92E0-0C974AEB1C51}" srcOrd="1" destOrd="0" parTransId="{8A5A983E-DB6A-4EB4-9A59-E8A845A61C3D}" sibTransId="{6BA948B6-1099-4AFA-9693-883A9BAE60F5}"/>
    <dgm:cxn modelId="{E2B7538D-68D4-4D63-830E-7B1B4B536FF7}" type="presOf" srcId="{95806CA6-09A5-4350-A341-0E92F2FFE875}" destId="{C4A2B84A-E2A9-4C07-9EE2-03BDCAF589B5}" srcOrd="0" destOrd="0" presId="urn:microsoft.com/office/officeart/2018/2/layout/IconVerticalSolidList"/>
    <dgm:cxn modelId="{71309A96-C279-4487-A798-A7A03041B83A}" type="presOf" srcId="{BEE4B320-FF77-4CED-92E0-0C974AEB1C51}" destId="{CB0E00FD-1905-41A8-9D40-2C2E6D5769BE}" srcOrd="0" destOrd="0" presId="urn:microsoft.com/office/officeart/2018/2/layout/IconVerticalSolidList"/>
    <dgm:cxn modelId="{67932AFF-A2F2-4D60-89CE-BDDD70197176}" type="presParOf" srcId="{6F939D62-2520-4EC5-8366-6DDC0C8D62C2}" destId="{6EADCAC3-AE3A-4A4F-B6CD-EBD383D001D6}" srcOrd="0" destOrd="0" presId="urn:microsoft.com/office/officeart/2018/2/layout/IconVerticalSolidList"/>
    <dgm:cxn modelId="{727D9AD0-F769-4764-B818-65B49F295CCB}" type="presParOf" srcId="{6EADCAC3-AE3A-4A4F-B6CD-EBD383D001D6}" destId="{2052355E-B768-43F2-B0A9-F219D91DC3F9}" srcOrd="0" destOrd="0" presId="urn:microsoft.com/office/officeart/2018/2/layout/IconVerticalSolidList"/>
    <dgm:cxn modelId="{E435A6E2-61DF-407B-B280-41BF2EA82785}" type="presParOf" srcId="{6EADCAC3-AE3A-4A4F-B6CD-EBD383D001D6}" destId="{6636D5A8-146E-413A-86BB-C9FE2E505DB5}" srcOrd="1" destOrd="0" presId="urn:microsoft.com/office/officeart/2018/2/layout/IconVerticalSolidList"/>
    <dgm:cxn modelId="{F10B919C-A0CC-4428-B27F-C2D1FFDF081B}" type="presParOf" srcId="{6EADCAC3-AE3A-4A4F-B6CD-EBD383D001D6}" destId="{B0E7F168-14EF-4B64-B57A-8D5EDE01DFA3}" srcOrd="2" destOrd="0" presId="urn:microsoft.com/office/officeart/2018/2/layout/IconVerticalSolidList"/>
    <dgm:cxn modelId="{5A16C998-35ED-43BF-8FA5-5F3CFD6E6ABC}" type="presParOf" srcId="{6EADCAC3-AE3A-4A4F-B6CD-EBD383D001D6}" destId="{C4A2B84A-E2A9-4C07-9EE2-03BDCAF589B5}" srcOrd="3" destOrd="0" presId="urn:microsoft.com/office/officeart/2018/2/layout/IconVerticalSolidList"/>
    <dgm:cxn modelId="{2590631D-6F62-49F3-982D-07319E0BC3D6}" type="presParOf" srcId="{6F939D62-2520-4EC5-8366-6DDC0C8D62C2}" destId="{C8FE7D9C-233E-4913-A983-231425939DF8}" srcOrd="1" destOrd="0" presId="urn:microsoft.com/office/officeart/2018/2/layout/IconVerticalSolidList"/>
    <dgm:cxn modelId="{DC3D21BC-80DC-4120-9999-48684A3EEB4F}" type="presParOf" srcId="{6F939D62-2520-4EC5-8366-6DDC0C8D62C2}" destId="{C2B146CD-06B4-427B-95C1-F0A5DD9BF041}" srcOrd="2" destOrd="0" presId="urn:microsoft.com/office/officeart/2018/2/layout/IconVerticalSolidList"/>
    <dgm:cxn modelId="{AEB8EE13-A278-4108-BFEF-6E835CDE8E15}" type="presParOf" srcId="{C2B146CD-06B4-427B-95C1-F0A5DD9BF041}" destId="{9BABB3E9-B92F-4679-9625-3D4576BC8EF7}" srcOrd="0" destOrd="0" presId="urn:microsoft.com/office/officeart/2018/2/layout/IconVerticalSolidList"/>
    <dgm:cxn modelId="{354CC821-DEB1-430E-A256-7A760247EFB7}" type="presParOf" srcId="{C2B146CD-06B4-427B-95C1-F0A5DD9BF041}" destId="{60B97EEA-315A-4D06-8A2E-B6FD323366EF}" srcOrd="1" destOrd="0" presId="urn:microsoft.com/office/officeart/2018/2/layout/IconVerticalSolidList"/>
    <dgm:cxn modelId="{9D714F6A-3F21-4F09-89CB-5C615B5400C3}" type="presParOf" srcId="{C2B146CD-06B4-427B-95C1-F0A5DD9BF041}" destId="{F0A35A72-D509-4AEF-878B-C6F9B5ADB141}" srcOrd="2" destOrd="0" presId="urn:microsoft.com/office/officeart/2018/2/layout/IconVerticalSolidList"/>
    <dgm:cxn modelId="{637A7758-C57A-481F-9079-94E63EF05B72}" type="presParOf" srcId="{C2B146CD-06B4-427B-95C1-F0A5DD9BF041}" destId="{CB0E00FD-1905-41A8-9D40-2C2E6D5769BE}" srcOrd="3" destOrd="0" presId="urn:microsoft.com/office/officeart/2018/2/layout/IconVerticalSolidList"/>
    <dgm:cxn modelId="{0AB28332-A285-461F-97D5-EECCE271A5E7}" type="presParOf" srcId="{6F939D62-2520-4EC5-8366-6DDC0C8D62C2}" destId="{4FDF614D-E94A-488D-9B24-BC83F08BBA1B}" srcOrd="3" destOrd="0" presId="urn:microsoft.com/office/officeart/2018/2/layout/IconVerticalSolidList"/>
    <dgm:cxn modelId="{A7E0336B-94F6-4BF0-AD71-EDB651F69573}" type="presParOf" srcId="{6F939D62-2520-4EC5-8366-6DDC0C8D62C2}" destId="{3209BAB6-BEFF-4C11-8D9D-B29343964ED2}" srcOrd="4" destOrd="0" presId="urn:microsoft.com/office/officeart/2018/2/layout/IconVerticalSolidList"/>
    <dgm:cxn modelId="{0CA0C3F4-2D6B-417F-A259-D49C62590313}" type="presParOf" srcId="{3209BAB6-BEFF-4C11-8D9D-B29343964ED2}" destId="{C13B1E8A-DB37-4407-995D-23F3C70E01EC}" srcOrd="0" destOrd="0" presId="urn:microsoft.com/office/officeart/2018/2/layout/IconVerticalSolidList"/>
    <dgm:cxn modelId="{653121A2-3F28-4E96-B5DB-8A40F0ACED96}" type="presParOf" srcId="{3209BAB6-BEFF-4C11-8D9D-B29343964ED2}" destId="{26A86888-EC23-4F32-A47E-A342D34552F9}" srcOrd="1" destOrd="0" presId="urn:microsoft.com/office/officeart/2018/2/layout/IconVerticalSolidList"/>
    <dgm:cxn modelId="{1AB47217-2492-4934-A04B-06504E630F9E}" type="presParOf" srcId="{3209BAB6-BEFF-4C11-8D9D-B29343964ED2}" destId="{D3B95E53-5E8B-436D-8CFF-9B6E4738BDAE}" srcOrd="2" destOrd="0" presId="urn:microsoft.com/office/officeart/2018/2/layout/IconVerticalSolidList"/>
    <dgm:cxn modelId="{822368E4-9BAF-4FA1-9C75-5DA93BC6B562}" type="presParOf" srcId="{3209BAB6-BEFF-4C11-8D9D-B29343964ED2}" destId="{CB96F29E-61A9-4E2F-AA7E-743AADF82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2355E-B768-43F2-B0A9-F219D91DC3F9}">
      <dsp:nvSpPr>
        <dsp:cNvPr id="0" name=""/>
        <dsp:cNvSpPr/>
      </dsp:nvSpPr>
      <dsp:spPr>
        <a:xfrm>
          <a:off x="0" y="680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D5A8-146E-413A-86BB-C9FE2E505DB5}">
      <dsp:nvSpPr>
        <dsp:cNvPr id="0" name=""/>
        <dsp:cNvSpPr/>
      </dsp:nvSpPr>
      <dsp:spPr>
        <a:xfrm>
          <a:off x="481874" y="359100"/>
          <a:ext cx="876135" cy="876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B84A-E2A9-4C07-9EE2-03BDCAF589B5}">
      <dsp:nvSpPr>
        <dsp:cNvPr id="0" name=""/>
        <dsp:cNvSpPr/>
      </dsp:nvSpPr>
      <dsp:spPr>
        <a:xfrm>
          <a:off x="1839885" y="680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Изучить особенности языка Java</a:t>
          </a:r>
          <a:endParaRPr lang="en-US" sz="1700" kern="1200"/>
        </a:p>
      </dsp:txBody>
      <dsp:txXfrm>
        <a:off x="1839885" y="680"/>
        <a:ext cx="2436969" cy="1592974"/>
      </dsp:txXfrm>
    </dsp:sp>
    <dsp:sp modelId="{9BABB3E9-B92F-4679-9625-3D4576BC8EF7}">
      <dsp:nvSpPr>
        <dsp:cNvPr id="0" name=""/>
        <dsp:cNvSpPr/>
      </dsp:nvSpPr>
      <dsp:spPr>
        <a:xfrm>
          <a:off x="0" y="1991898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97EEA-315A-4D06-8A2E-B6FD323366EF}">
      <dsp:nvSpPr>
        <dsp:cNvPr id="0" name=""/>
        <dsp:cNvSpPr/>
      </dsp:nvSpPr>
      <dsp:spPr>
        <a:xfrm>
          <a:off x="481874" y="2350318"/>
          <a:ext cx="876135" cy="876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00FD-1905-41A8-9D40-2C2E6D5769BE}">
      <dsp:nvSpPr>
        <dsp:cNvPr id="0" name=""/>
        <dsp:cNvSpPr/>
      </dsp:nvSpPr>
      <dsp:spPr>
        <a:xfrm>
          <a:off x="1839885" y="1991898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Изучить особенности создания приложения в среде Android Studio</a:t>
          </a:r>
          <a:endParaRPr lang="en-US" sz="1700" kern="1200"/>
        </a:p>
      </dsp:txBody>
      <dsp:txXfrm>
        <a:off x="1839885" y="1991898"/>
        <a:ext cx="2436969" cy="1592974"/>
      </dsp:txXfrm>
    </dsp:sp>
    <dsp:sp modelId="{C13B1E8A-DB37-4407-995D-23F3C70E01EC}">
      <dsp:nvSpPr>
        <dsp:cNvPr id="0" name=""/>
        <dsp:cNvSpPr/>
      </dsp:nvSpPr>
      <dsp:spPr>
        <a:xfrm>
          <a:off x="0" y="3983116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86888-EC23-4F32-A47E-A342D34552F9}">
      <dsp:nvSpPr>
        <dsp:cNvPr id="0" name=""/>
        <dsp:cNvSpPr/>
      </dsp:nvSpPr>
      <dsp:spPr>
        <a:xfrm>
          <a:off x="481874" y="4341536"/>
          <a:ext cx="876135" cy="876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6F29E-61A9-4E2F-AA7E-743AADF82DEA}">
      <dsp:nvSpPr>
        <dsp:cNvPr id="0" name=""/>
        <dsp:cNvSpPr/>
      </dsp:nvSpPr>
      <dsp:spPr>
        <a:xfrm>
          <a:off x="1839885" y="3983116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Создать приложение</a:t>
          </a:r>
          <a:endParaRPr lang="en-US" sz="1700" kern="1200"/>
        </a:p>
      </dsp:txBody>
      <dsp:txXfrm>
        <a:off x="1839885" y="3983116"/>
        <a:ext cx="2436969" cy="1592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ru-RU" sz="5000">
                <a:solidFill>
                  <a:schemeClr val="bg1"/>
                </a:solidFill>
                <a:cs typeface="Calibri Light"/>
              </a:rPr>
              <a:t>Создание будильника с математическими задачами, с использованием языка программирования Java</a:t>
            </a:r>
            <a:endParaRPr lang="ru-RU" sz="5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3200" b="1" dirty="0">
                <a:cs typeface="Calibri"/>
              </a:rPr>
              <a:t>Автор:</a:t>
            </a:r>
            <a:r>
              <a:rPr lang="ru-RU" sz="3200" dirty="0">
                <a:cs typeface="Calibri"/>
              </a:rPr>
              <a:t> Захаров Арсений Алексеевич</a:t>
            </a:r>
            <a:endParaRPr lang="ru-RU" sz="3200">
              <a:cs typeface="Calibri"/>
            </a:endParaRPr>
          </a:p>
          <a:p>
            <a:pPr algn="l"/>
            <a:r>
              <a:rPr lang="ru-RU" sz="3200" b="1" dirty="0">
                <a:cs typeface="Calibri"/>
              </a:rPr>
              <a:t>Руководитель:</a:t>
            </a:r>
            <a:r>
              <a:rPr lang="ru-RU" sz="3200" dirty="0">
                <a:cs typeface="Calibri"/>
              </a:rPr>
              <a:t> Бурдин А.С. </a:t>
            </a:r>
            <a:endParaRPr lang="ru-RU" sz="32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165C5-7AE5-686D-6577-2A93BD91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Идея приложения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F0E27-0B1C-6BC6-3B49-9B984FA5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Создание будильника с заданиями (в моем случае создание будильника с математическими примерами)</a:t>
            </a:r>
          </a:p>
          <a:p>
            <a:pPr marL="0" indent="0">
              <a:buNone/>
            </a:pPr>
            <a:r>
              <a:rPr lang="ru-RU" sz="2400">
                <a:cs typeface="Calibri"/>
              </a:rPr>
              <a:t>Цели: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Создание обычного будильника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Создание модификации для него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Написать понятный и оптимальный код</a:t>
            </a:r>
          </a:p>
        </p:txBody>
      </p:sp>
    </p:spTree>
    <p:extLst>
      <p:ext uri="{BB962C8B-B14F-4D97-AF65-F5344CB8AC3E}">
        <p14:creationId xmlns:p14="http://schemas.microsoft.com/office/powerpoint/2010/main" val="26635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8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11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F887-F04B-4780-C443-6D791E6F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55" y="655454"/>
            <a:ext cx="4529054" cy="5525889"/>
          </a:xfrm>
        </p:spPr>
        <p:txBody>
          <a:bodyPr anchor="t">
            <a:normAutofit/>
          </a:bodyPr>
          <a:lstStyle/>
          <a:p>
            <a:r>
              <a:rPr lang="ru-RU" sz="6600">
                <a:solidFill>
                  <a:schemeClr val="bg1"/>
                </a:solidFill>
                <a:cs typeface="Calibri Light"/>
              </a:rPr>
              <a:t>Задачи проекта</a:t>
            </a:r>
            <a:endParaRPr lang="ru-RU" sz="6600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94EF0A0-CC1C-B5F6-FAF1-B0E64E3B5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37891"/>
              </p:ext>
            </p:extLst>
          </p:nvPr>
        </p:nvGraphicFramePr>
        <p:xfrm>
          <a:off x="1156842" y="637760"/>
          <a:ext cx="4276855" cy="557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5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709D0-39C4-3E08-4B1E-F50F6999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приложения</a:t>
            </a:r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DB21EC9-F4E8-5A75-DE10-F98736603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176" y="492573"/>
            <a:ext cx="56768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D4469056-D581-421C-80DD-CCE96ECB3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2F8F2-299C-958C-3A57-00881F94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75383" cy="1968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Скриншоты приложения</a:t>
            </a:r>
            <a:endParaRPr lang="en-US" sz="4800" b="1"/>
          </a:p>
        </p:txBody>
      </p:sp>
      <p:sp>
        <p:nvSpPr>
          <p:cNvPr id="104" name="sketch line">
            <a:extLst>
              <a:ext uri="{FF2B5EF4-FFF2-40B4-BE49-F238E27FC236}">
                <a16:creationId xmlns:a16="http://schemas.microsoft.com/office/drawing/2014/main" id="{276A54DD-7E68-43B8-A73D-2B9A1AE31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4982C4E1-1901-40D6-C0BD-B533E675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13" y="381000"/>
            <a:ext cx="6966451" cy="1968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1 - </a:t>
            </a:r>
            <a:r>
              <a:rPr lang="en-US" sz="2200" dirty="0" err="1">
                <a:cs typeface="Calibri"/>
              </a:rPr>
              <a:t>Стартовое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окно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2, 3 - </a:t>
            </a:r>
            <a:r>
              <a:rPr lang="en-US" sz="2200" dirty="0" err="1">
                <a:cs typeface="Calibri"/>
              </a:rPr>
              <a:t>Скриншоты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заданий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4 - </a:t>
            </a:r>
            <a:r>
              <a:rPr lang="en-US" sz="2200" dirty="0" err="1">
                <a:cs typeface="Calibri"/>
              </a:rPr>
              <a:t>Установка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будильника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0BBB78-5829-4E05-0E5D-B53AA780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40" y="2610545"/>
            <a:ext cx="1624175" cy="360928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8B8277A-DDBB-CBCB-7276-A11AB190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72" y="2610545"/>
            <a:ext cx="1624176" cy="360928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DDA39F-7A12-4841-AECB-FB7609BDB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148" y="2610545"/>
            <a:ext cx="1624176" cy="3609280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4B50E4-9DDF-5DCE-1112-398CC0680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284" y="2610545"/>
            <a:ext cx="1624176" cy="36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34B47-8C3A-C933-52DE-E68C15FE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Preferences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91D7-37FA-4633-FF2C-4AF7409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latin typeface="+mn-lt"/>
                <a:ea typeface="+mn-ea"/>
                <a:cs typeface="+mn-cs"/>
              </a:rPr>
              <a:t>Мое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приложение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использует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Shared Preferences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для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сохранения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настроек</a:t>
            </a:r>
            <a:r>
              <a:rPr lang="en-US" sz="3200" dirty="0"/>
              <a:t>. </a:t>
            </a:r>
            <a:r>
              <a:rPr lang="en-US" sz="3200" dirty="0" err="1"/>
              <a:t>Это</a:t>
            </a:r>
            <a:r>
              <a:rPr lang="en-US" sz="3200" dirty="0"/>
              <a:t> </a:t>
            </a:r>
            <a:r>
              <a:rPr lang="en-US" sz="3200" dirty="0" err="1"/>
              <a:t>один</a:t>
            </a:r>
            <a:r>
              <a:rPr lang="en-US" sz="3200" dirty="0"/>
              <a:t> </a:t>
            </a:r>
            <a:r>
              <a:rPr lang="en-US" sz="3200" dirty="0" err="1"/>
              <a:t>из</a:t>
            </a:r>
            <a:r>
              <a:rPr lang="en-US" sz="3200" dirty="0"/>
              <a:t> </a:t>
            </a:r>
            <a:r>
              <a:rPr lang="en-US" sz="3200" dirty="0" err="1"/>
              <a:t>моих</a:t>
            </a:r>
            <a:r>
              <a:rPr lang="en-US" sz="3200" dirty="0"/>
              <a:t> </a:t>
            </a:r>
            <a:r>
              <a:rPr lang="en-US" sz="3200" dirty="0" err="1"/>
              <a:t>излюбленных</a:t>
            </a:r>
            <a:r>
              <a:rPr lang="en-US" sz="3200" dirty="0"/>
              <a:t> </a:t>
            </a:r>
            <a:r>
              <a:rPr lang="en-US" sz="3200" dirty="0" err="1"/>
              <a:t>приемов</a:t>
            </a:r>
            <a:r>
              <a:rPr lang="en-US" sz="3200" dirty="0"/>
              <a:t> </a:t>
            </a:r>
            <a:r>
              <a:rPr lang="en-US" sz="3200" dirty="0" err="1"/>
              <a:t>сохранять</a:t>
            </a:r>
            <a:r>
              <a:rPr lang="en-US" sz="3200" dirty="0"/>
              <a:t> </a:t>
            </a:r>
            <a:r>
              <a:rPr lang="en-US" sz="3200" dirty="0" err="1"/>
              <a:t>инфорацию</a:t>
            </a:r>
            <a:r>
              <a:rPr lang="en-US" sz="3200" dirty="0"/>
              <a:t>, </a:t>
            </a:r>
            <a:r>
              <a:rPr lang="en-US" sz="3200" dirty="0" err="1"/>
              <a:t>которая</a:t>
            </a:r>
            <a:r>
              <a:rPr lang="en-US" sz="3200" dirty="0"/>
              <a:t> </a:t>
            </a:r>
            <a:r>
              <a:rPr lang="en-US" sz="3200" dirty="0" err="1"/>
              <a:t>хранится</a:t>
            </a:r>
            <a:r>
              <a:rPr lang="en-US" sz="3200" dirty="0"/>
              <a:t> в </a:t>
            </a:r>
            <a:r>
              <a:rPr lang="en-US" sz="3200" dirty="0" err="1"/>
              <a:t>переменной</a:t>
            </a:r>
            <a:r>
              <a:rPr lang="en-US" sz="3200" dirty="0"/>
              <a:t>. </a:t>
            </a:r>
            <a:r>
              <a:rPr lang="en-US" sz="3200" dirty="0" err="1"/>
              <a:t>Они</a:t>
            </a:r>
            <a:r>
              <a:rPr lang="en-US" sz="3200" dirty="0"/>
              <a:t> </a:t>
            </a:r>
            <a:r>
              <a:rPr lang="en-US" sz="3200" dirty="0" err="1"/>
              <a:t>помогают</a:t>
            </a:r>
            <a:r>
              <a:rPr lang="en-US" sz="3200" dirty="0"/>
              <a:t> </a:t>
            </a:r>
            <a:r>
              <a:rPr lang="en-US" sz="3200" dirty="0" err="1"/>
              <a:t>заменить</a:t>
            </a:r>
            <a:r>
              <a:rPr lang="en-US" sz="3200" dirty="0"/>
              <a:t> </a:t>
            </a:r>
            <a:r>
              <a:rPr lang="en-US" sz="3200" dirty="0" err="1"/>
              <a:t>базу</a:t>
            </a:r>
            <a:r>
              <a:rPr lang="en-US" sz="3200" dirty="0"/>
              <a:t> </a:t>
            </a:r>
            <a:r>
              <a:rPr lang="en-US" sz="3200" dirty="0" err="1"/>
              <a:t>данных</a:t>
            </a:r>
            <a:endParaRPr lang="en-US" sz="3200" kern="1200" dirty="0" err="1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800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Создание будильника с математическими задачами, с использованием языка программирования Java</vt:lpstr>
      <vt:lpstr>Идея приложения</vt:lpstr>
      <vt:lpstr>Задачи проекта</vt:lpstr>
      <vt:lpstr>Структура приложения</vt:lpstr>
      <vt:lpstr>Скриншоты приложения</vt:lpstr>
      <vt:lpstr>Shared Preferences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134</cp:revision>
  <dcterms:created xsi:type="dcterms:W3CDTF">2023-03-16T16:31:38Z</dcterms:created>
  <dcterms:modified xsi:type="dcterms:W3CDTF">2023-03-16T17:42:44Z</dcterms:modified>
</cp:coreProperties>
</file>