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0D859-C73C-44D4-839B-3C2EF715E88C}" v="305" dt="2023-03-16T17:39:38.570"/>
    <p1510:client id="{258EAE44-7383-45E2-A8C7-39A2DAB388A2}" v="36" dt="2023-03-24T17:58:33.753"/>
    <p1510:client id="{3A00E38B-BD30-419C-9E7B-2712DB650D2F}" v="295" dt="2023-03-24T18:58:10.243"/>
    <p1510:client id="{F60B383C-5C8F-4FAC-B1CA-6E891F792B69}" v="497" dt="2023-03-16T17:19:23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B8AC0-7813-4ECC-BBFB-1996D58B9A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5806CA6-09A5-4350-A341-0E92F2FFE87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особенности языка Java</a:t>
          </a:r>
          <a:endParaRPr lang="en-US"/>
        </a:p>
      </dgm:t>
    </dgm:pt>
    <dgm:pt modelId="{19FA350F-93C0-445F-AE6A-1C04530676BA}" type="parTrans" cxnId="{05F3C50F-2DC7-4A99-9185-C99ADE9F4DA6}">
      <dgm:prSet/>
      <dgm:spPr/>
      <dgm:t>
        <a:bodyPr/>
        <a:lstStyle/>
        <a:p>
          <a:endParaRPr lang="en-US"/>
        </a:p>
      </dgm:t>
    </dgm:pt>
    <dgm:pt modelId="{DB8BAA33-E42F-4B9E-923F-F361A0E8BECE}" type="sibTrans" cxnId="{05F3C50F-2DC7-4A99-9185-C99ADE9F4DA6}">
      <dgm:prSet/>
      <dgm:spPr/>
      <dgm:t>
        <a:bodyPr/>
        <a:lstStyle/>
        <a:p>
          <a:endParaRPr lang="en-US"/>
        </a:p>
      </dgm:t>
    </dgm:pt>
    <dgm:pt modelId="{BEE4B320-FF77-4CED-92E0-0C974AEB1C5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Изучить особенности создания приложения в среде Android Studio</a:t>
          </a:r>
          <a:endParaRPr lang="en-US"/>
        </a:p>
      </dgm:t>
    </dgm:pt>
    <dgm:pt modelId="{8A5A983E-DB6A-4EB4-9A59-E8A845A61C3D}" type="parTrans" cxnId="{59999786-2A0B-49D8-85B2-F9526BAAD942}">
      <dgm:prSet/>
      <dgm:spPr/>
      <dgm:t>
        <a:bodyPr/>
        <a:lstStyle/>
        <a:p>
          <a:endParaRPr lang="en-US"/>
        </a:p>
      </dgm:t>
    </dgm:pt>
    <dgm:pt modelId="{6BA948B6-1099-4AFA-9693-883A9BAE60F5}" type="sibTrans" cxnId="{59999786-2A0B-49D8-85B2-F9526BAAD942}">
      <dgm:prSet/>
      <dgm:spPr/>
      <dgm:t>
        <a:bodyPr/>
        <a:lstStyle/>
        <a:p>
          <a:endParaRPr lang="en-US"/>
        </a:p>
      </dgm:t>
    </dgm:pt>
    <dgm:pt modelId="{8DF5C7FD-ED2F-41B9-A0BE-6E3240781532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Создать приложение</a:t>
          </a:r>
          <a:endParaRPr lang="en-US"/>
        </a:p>
      </dgm:t>
    </dgm:pt>
    <dgm:pt modelId="{190458FE-501A-4E9F-9AA0-41037614811E}" type="parTrans" cxnId="{DD2FBA05-45DF-42B6-8431-D7304AC218A0}">
      <dgm:prSet/>
      <dgm:spPr/>
      <dgm:t>
        <a:bodyPr/>
        <a:lstStyle/>
        <a:p>
          <a:endParaRPr lang="en-US"/>
        </a:p>
      </dgm:t>
    </dgm:pt>
    <dgm:pt modelId="{7F4B2A66-2C5D-463E-ABF7-F0203E27C990}" type="sibTrans" cxnId="{DD2FBA05-45DF-42B6-8431-D7304AC218A0}">
      <dgm:prSet/>
      <dgm:spPr/>
      <dgm:t>
        <a:bodyPr/>
        <a:lstStyle/>
        <a:p>
          <a:endParaRPr lang="en-US"/>
        </a:p>
      </dgm:t>
    </dgm:pt>
    <dgm:pt modelId="{6F939D62-2520-4EC5-8366-6DDC0C8D62C2}" type="pres">
      <dgm:prSet presAssocID="{126B8AC0-7813-4ECC-BBFB-1996D58B9A7E}" presName="root" presStyleCnt="0">
        <dgm:presLayoutVars>
          <dgm:dir/>
          <dgm:resizeHandles val="exact"/>
        </dgm:presLayoutVars>
      </dgm:prSet>
      <dgm:spPr/>
    </dgm:pt>
    <dgm:pt modelId="{6EADCAC3-AE3A-4A4F-B6CD-EBD383D001D6}" type="pres">
      <dgm:prSet presAssocID="{95806CA6-09A5-4350-A341-0E92F2FFE875}" presName="compNode" presStyleCnt="0"/>
      <dgm:spPr/>
    </dgm:pt>
    <dgm:pt modelId="{2052355E-B768-43F2-B0A9-F219D91DC3F9}" type="pres">
      <dgm:prSet presAssocID="{95806CA6-09A5-4350-A341-0E92F2FFE875}" presName="bgRect" presStyleLbl="bgShp" presStyleIdx="0" presStyleCnt="3"/>
      <dgm:spPr/>
    </dgm:pt>
    <dgm:pt modelId="{6636D5A8-146E-413A-86BB-C9FE2E505DB5}" type="pres">
      <dgm:prSet presAssocID="{95806CA6-09A5-4350-A341-0E92F2FFE8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B0E7F168-14EF-4B64-B57A-8D5EDE01DFA3}" type="pres">
      <dgm:prSet presAssocID="{95806CA6-09A5-4350-A341-0E92F2FFE875}" presName="spaceRect" presStyleCnt="0"/>
      <dgm:spPr/>
    </dgm:pt>
    <dgm:pt modelId="{C4A2B84A-E2A9-4C07-9EE2-03BDCAF589B5}" type="pres">
      <dgm:prSet presAssocID="{95806CA6-09A5-4350-A341-0E92F2FFE875}" presName="parTx" presStyleLbl="revTx" presStyleIdx="0" presStyleCnt="3">
        <dgm:presLayoutVars>
          <dgm:chMax val="0"/>
          <dgm:chPref val="0"/>
        </dgm:presLayoutVars>
      </dgm:prSet>
      <dgm:spPr/>
    </dgm:pt>
    <dgm:pt modelId="{C8FE7D9C-233E-4913-A983-231425939DF8}" type="pres">
      <dgm:prSet presAssocID="{DB8BAA33-E42F-4B9E-923F-F361A0E8BECE}" presName="sibTrans" presStyleCnt="0"/>
      <dgm:spPr/>
    </dgm:pt>
    <dgm:pt modelId="{C2B146CD-06B4-427B-95C1-F0A5DD9BF041}" type="pres">
      <dgm:prSet presAssocID="{BEE4B320-FF77-4CED-92E0-0C974AEB1C51}" presName="compNode" presStyleCnt="0"/>
      <dgm:spPr/>
    </dgm:pt>
    <dgm:pt modelId="{9BABB3E9-B92F-4679-9625-3D4576BC8EF7}" type="pres">
      <dgm:prSet presAssocID="{BEE4B320-FF77-4CED-92E0-0C974AEB1C51}" presName="bgRect" presStyleLbl="bgShp" presStyleIdx="1" presStyleCnt="3"/>
      <dgm:spPr/>
    </dgm:pt>
    <dgm:pt modelId="{60B97EEA-315A-4D06-8A2E-B6FD323366EF}" type="pres">
      <dgm:prSet presAssocID="{BEE4B320-FF77-4CED-92E0-0C974AEB1C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A35A72-D509-4AEF-878B-C6F9B5ADB141}" type="pres">
      <dgm:prSet presAssocID="{BEE4B320-FF77-4CED-92E0-0C974AEB1C51}" presName="spaceRect" presStyleCnt="0"/>
      <dgm:spPr/>
    </dgm:pt>
    <dgm:pt modelId="{CB0E00FD-1905-41A8-9D40-2C2E6D5769BE}" type="pres">
      <dgm:prSet presAssocID="{BEE4B320-FF77-4CED-92E0-0C974AEB1C51}" presName="parTx" presStyleLbl="revTx" presStyleIdx="1" presStyleCnt="3">
        <dgm:presLayoutVars>
          <dgm:chMax val="0"/>
          <dgm:chPref val="0"/>
        </dgm:presLayoutVars>
      </dgm:prSet>
      <dgm:spPr/>
    </dgm:pt>
    <dgm:pt modelId="{4FDF614D-E94A-488D-9B24-BC83F08BBA1B}" type="pres">
      <dgm:prSet presAssocID="{6BA948B6-1099-4AFA-9693-883A9BAE60F5}" presName="sibTrans" presStyleCnt="0"/>
      <dgm:spPr/>
    </dgm:pt>
    <dgm:pt modelId="{3209BAB6-BEFF-4C11-8D9D-B29343964ED2}" type="pres">
      <dgm:prSet presAssocID="{8DF5C7FD-ED2F-41B9-A0BE-6E3240781532}" presName="compNode" presStyleCnt="0"/>
      <dgm:spPr/>
    </dgm:pt>
    <dgm:pt modelId="{C13B1E8A-DB37-4407-995D-23F3C70E01EC}" type="pres">
      <dgm:prSet presAssocID="{8DF5C7FD-ED2F-41B9-A0BE-6E3240781532}" presName="bgRect" presStyleLbl="bgShp" presStyleIdx="2" presStyleCnt="3"/>
      <dgm:spPr/>
    </dgm:pt>
    <dgm:pt modelId="{26A86888-EC23-4F32-A47E-A342D34552F9}" type="pres">
      <dgm:prSet presAssocID="{8DF5C7FD-ED2F-41B9-A0BE-6E32407815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Документ"/>
        </a:ext>
      </dgm:extLst>
    </dgm:pt>
    <dgm:pt modelId="{D3B95E53-5E8B-436D-8CFF-9B6E4738BDAE}" type="pres">
      <dgm:prSet presAssocID="{8DF5C7FD-ED2F-41B9-A0BE-6E3240781532}" presName="spaceRect" presStyleCnt="0"/>
      <dgm:spPr/>
    </dgm:pt>
    <dgm:pt modelId="{CB96F29E-61A9-4E2F-AA7E-743AADF82DEA}" type="pres">
      <dgm:prSet presAssocID="{8DF5C7FD-ED2F-41B9-A0BE-6E32407815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2FBA05-45DF-42B6-8431-D7304AC218A0}" srcId="{126B8AC0-7813-4ECC-BBFB-1996D58B9A7E}" destId="{8DF5C7FD-ED2F-41B9-A0BE-6E3240781532}" srcOrd="2" destOrd="0" parTransId="{190458FE-501A-4E9F-9AA0-41037614811E}" sibTransId="{7F4B2A66-2C5D-463E-ABF7-F0203E27C990}"/>
    <dgm:cxn modelId="{05F3C50F-2DC7-4A99-9185-C99ADE9F4DA6}" srcId="{126B8AC0-7813-4ECC-BBFB-1996D58B9A7E}" destId="{95806CA6-09A5-4350-A341-0E92F2FFE875}" srcOrd="0" destOrd="0" parTransId="{19FA350F-93C0-445F-AE6A-1C04530676BA}" sibTransId="{DB8BAA33-E42F-4B9E-923F-F361A0E8BECE}"/>
    <dgm:cxn modelId="{39A7E464-8EF0-4A4A-AAAF-EC92C6F435D7}" type="presOf" srcId="{8DF5C7FD-ED2F-41B9-A0BE-6E3240781532}" destId="{CB96F29E-61A9-4E2F-AA7E-743AADF82DEA}" srcOrd="0" destOrd="0" presId="urn:microsoft.com/office/officeart/2018/2/layout/IconVerticalSolidList"/>
    <dgm:cxn modelId="{49BEDA55-C222-4386-89C4-0560B21F988C}" type="presOf" srcId="{126B8AC0-7813-4ECC-BBFB-1996D58B9A7E}" destId="{6F939D62-2520-4EC5-8366-6DDC0C8D62C2}" srcOrd="0" destOrd="0" presId="urn:microsoft.com/office/officeart/2018/2/layout/IconVerticalSolidList"/>
    <dgm:cxn modelId="{59999786-2A0B-49D8-85B2-F9526BAAD942}" srcId="{126B8AC0-7813-4ECC-BBFB-1996D58B9A7E}" destId="{BEE4B320-FF77-4CED-92E0-0C974AEB1C51}" srcOrd="1" destOrd="0" parTransId="{8A5A983E-DB6A-4EB4-9A59-E8A845A61C3D}" sibTransId="{6BA948B6-1099-4AFA-9693-883A9BAE60F5}"/>
    <dgm:cxn modelId="{E2B7538D-68D4-4D63-830E-7B1B4B536FF7}" type="presOf" srcId="{95806CA6-09A5-4350-A341-0E92F2FFE875}" destId="{C4A2B84A-E2A9-4C07-9EE2-03BDCAF589B5}" srcOrd="0" destOrd="0" presId="urn:microsoft.com/office/officeart/2018/2/layout/IconVerticalSolidList"/>
    <dgm:cxn modelId="{71309A96-C279-4487-A798-A7A03041B83A}" type="presOf" srcId="{BEE4B320-FF77-4CED-92E0-0C974AEB1C51}" destId="{CB0E00FD-1905-41A8-9D40-2C2E6D5769BE}" srcOrd="0" destOrd="0" presId="urn:microsoft.com/office/officeart/2018/2/layout/IconVerticalSolidList"/>
    <dgm:cxn modelId="{67932AFF-A2F2-4D60-89CE-BDDD70197176}" type="presParOf" srcId="{6F939D62-2520-4EC5-8366-6DDC0C8D62C2}" destId="{6EADCAC3-AE3A-4A4F-B6CD-EBD383D001D6}" srcOrd="0" destOrd="0" presId="urn:microsoft.com/office/officeart/2018/2/layout/IconVerticalSolidList"/>
    <dgm:cxn modelId="{727D9AD0-F769-4764-B818-65B49F295CCB}" type="presParOf" srcId="{6EADCAC3-AE3A-4A4F-B6CD-EBD383D001D6}" destId="{2052355E-B768-43F2-B0A9-F219D91DC3F9}" srcOrd="0" destOrd="0" presId="urn:microsoft.com/office/officeart/2018/2/layout/IconVerticalSolidList"/>
    <dgm:cxn modelId="{E435A6E2-61DF-407B-B280-41BF2EA82785}" type="presParOf" srcId="{6EADCAC3-AE3A-4A4F-B6CD-EBD383D001D6}" destId="{6636D5A8-146E-413A-86BB-C9FE2E505DB5}" srcOrd="1" destOrd="0" presId="urn:microsoft.com/office/officeart/2018/2/layout/IconVerticalSolidList"/>
    <dgm:cxn modelId="{F10B919C-A0CC-4428-B27F-C2D1FFDF081B}" type="presParOf" srcId="{6EADCAC3-AE3A-4A4F-B6CD-EBD383D001D6}" destId="{B0E7F168-14EF-4B64-B57A-8D5EDE01DFA3}" srcOrd="2" destOrd="0" presId="urn:microsoft.com/office/officeart/2018/2/layout/IconVerticalSolidList"/>
    <dgm:cxn modelId="{5A16C998-35ED-43BF-8FA5-5F3CFD6E6ABC}" type="presParOf" srcId="{6EADCAC3-AE3A-4A4F-B6CD-EBD383D001D6}" destId="{C4A2B84A-E2A9-4C07-9EE2-03BDCAF589B5}" srcOrd="3" destOrd="0" presId="urn:microsoft.com/office/officeart/2018/2/layout/IconVerticalSolidList"/>
    <dgm:cxn modelId="{2590631D-6F62-49F3-982D-07319E0BC3D6}" type="presParOf" srcId="{6F939D62-2520-4EC5-8366-6DDC0C8D62C2}" destId="{C8FE7D9C-233E-4913-A983-231425939DF8}" srcOrd="1" destOrd="0" presId="urn:microsoft.com/office/officeart/2018/2/layout/IconVerticalSolidList"/>
    <dgm:cxn modelId="{DC3D21BC-80DC-4120-9999-48684A3EEB4F}" type="presParOf" srcId="{6F939D62-2520-4EC5-8366-6DDC0C8D62C2}" destId="{C2B146CD-06B4-427B-95C1-F0A5DD9BF041}" srcOrd="2" destOrd="0" presId="urn:microsoft.com/office/officeart/2018/2/layout/IconVerticalSolidList"/>
    <dgm:cxn modelId="{AEB8EE13-A278-4108-BFEF-6E835CDE8E15}" type="presParOf" srcId="{C2B146CD-06B4-427B-95C1-F0A5DD9BF041}" destId="{9BABB3E9-B92F-4679-9625-3D4576BC8EF7}" srcOrd="0" destOrd="0" presId="urn:microsoft.com/office/officeart/2018/2/layout/IconVerticalSolidList"/>
    <dgm:cxn modelId="{354CC821-DEB1-430E-A256-7A760247EFB7}" type="presParOf" srcId="{C2B146CD-06B4-427B-95C1-F0A5DD9BF041}" destId="{60B97EEA-315A-4D06-8A2E-B6FD323366EF}" srcOrd="1" destOrd="0" presId="urn:microsoft.com/office/officeart/2018/2/layout/IconVerticalSolidList"/>
    <dgm:cxn modelId="{9D714F6A-3F21-4F09-89CB-5C615B5400C3}" type="presParOf" srcId="{C2B146CD-06B4-427B-95C1-F0A5DD9BF041}" destId="{F0A35A72-D509-4AEF-878B-C6F9B5ADB141}" srcOrd="2" destOrd="0" presId="urn:microsoft.com/office/officeart/2018/2/layout/IconVerticalSolidList"/>
    <dgm:cxn modelId="{637A7758-C57A-481F-9079-94E63EF05B72}" type="presParOf" srcId="{C2B146CD-06B4-427B-95C1-F0A5DD9BF041}" destId="{CB0E00FD-1905-41A8-9D40-2C2E6D5769BE}" srcOrd="3" destOrd="0" presId="urn:microsoft.com/office/officeart/2018/2/layout/IconVerticalSolidList"/>
    <dgm:cxn modelId="{0AB28332-A285-461F-97D5-EECCE271A5E7}" type="presParOf" srcId="{6F939D62-2520-4EC5-8366-6DDC0C8D62C2}" destId="{4FDF614D-E94A-488D-9B24-BC83F08BBA1B}" srcOrd="3" destOrd="0" presId="urn:microsoft.com/office/officeart/2018/2/layout/IconVerticalSolidList"/>
    <dgm:cxn modelId="{A7E0336B-94F6-4BF0-AD71-EDB651F69573}" type="presParOf" srcId="{6F939D62-2520-4EC5-8366-6DDC0C8D62C2}" destId="{3209BAB6-BEFF-4C11-8D9D-B29343964ED2}" srcOrd="4" destOrd="0" presId="urn:microsoft.com/office/officeart/2018/2/layout/IconVerticalSolidList"/>
    <dgm:cxn modelId="{0CA0C3F4-2D6B-417F-A259-D49C62590313}" type="presParOf" srcId="{3209BAB6-BEFF-4C11-8D9D-B29343964ED2}" destId="{C13B1E8A-DB37-4407-995D-23F3C70E01EC}" srcOrd="0" destOrd="0" presId="urn:microsoft.com/office/officeart/2018/2/layout/IconVerticalSolidList"/>
    <dgm:cxn modelId="{653121A2-3F28-4E96-B5DB-8A40F0ACED96}" type="presParOf" srcId="{3209BAB6-BEFF-4C11-8D9D-B29343964ED2}" destId="{26A86888-EC23-4F32-A47E-A342D34552F9}" srcOrd="1" destOrd="0" presId="urn:microsoft.com/office/officeart/2018/2/layout/IconVerticalSolidList"/>
    <dgm:cxn modelId="{1AB47217-2492-4934-A04B-06504E630F9E}" type="presParOf" srcId="{3209BAB6-BEFF-4C11-8D9D-B29343964ED2}" destId="{D3B95E53-5E8B-436D-8CFF-9B6E4738BDAE}" srcOrd="2" destOrd="0" presId="urn:microsoft.com/office/officeart/2018/2/layout/IconVerticalSolidList"/>
    <dgm:cxn modelId="{822368E4-9BAF-4FA1-9C75-5DA93BC6B562}" type="presParOf" srcId="{3209BAB6-BEFF-4C11-8D9D-B29343964ED2}" destId="{CB96F29E-61A9-4E2F-AA7E-743AADF82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AD698A-0415-44A5-8B7F-38CCD5D944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020442-F8F5-49E0-B42D-40572121ADA9}">
      <dgm:prSet/>
      <dgm:spPr/>
      <dgm:t>
        <a:bodyPr/>
        <a:lstStyle/>
        <a:p>
          <a:r>
            <a:rPr lang="ru-RU"/>
            <a:t>⦁    Thinking in Java, 4th Edition by Bruce Eckel</a:t>
          </a:r>
          <a:endParaRPr lang="en-US"/>
        </a:p>
      </dgm:t>
    </dgm:pt>
    <dgm:pt modelId="{389F1A96-890B-4B2D-AB71-090A8A5F8AE6}" type="parTrans" cxnId="{5BC4095B-CFD7-488B-9A1D-13BCAA46787F}">
      <dgm:prSet/>
      <dgm:spPr/>
      <dgm:t>
        <a:bodyPr/>
        <a:lstStyle/>
        <a:p>
          <a:endParaRPr lang="en-US"/>
        </a:p>
      </dgm:t>
    </dgm:pt>
    <dgm:pt modelId="{9F96D36C-12DE-4408-9CF2-6124FB7916BA}" type="sibTrans" cxnId="{5BC4095B-CFD7-488B-9A1D-13BCAA46787F}">
      <dgm:prSet/>
      <dgm:spPr/>
      <dgm:t>
        <a:bodyPr/>
        <a:lstStyle/>
        <a:p>
          <a:endParaRPr lang="en-US"/>
        </a:p>
      </dgm:t>
    </dgm:pt>
    <dgm:pt modelId="{73227CFE-1A01-4BA9-8533-C815D51D71B7}">
      <dgm:prSet/>
      <dgm:spPr/>
      <dgm:t>
        <a:bodyPr/>
        <a:lstStyle/>
        <a:p>
          <a:r>
            <a:rPr lang="ru-RU"/>
            <a:t>⦁    Java in a Nutshell, 7th Edition by Benjamin J Evans</a:t>
          </a:r>
          <a:endParaRPr lang="en-US"/>
        </a:p>
      </dgm:t>
    </dgm:pt>
    <dgm:pt modelId="{1F59F530-3F4A-4915-9EFC-38E11A0CDEC8}" type="parTrans" cxnId="{1D2DE599-7253-4C24-95ED-26B865401920}">
      <dgm:prSet/>
      <dgm:spPr/>
      <dgm:t>
        <a:bodyPr/>
        <a:lstStyle/>
        <a:p>
          <a:endParaRPr lang="en-US"/>
        </a:p>
      </dgm:t>
    </dgm:pt>
    <dgm:pt modelId="{CA54C8AB-78B3-4FC1-B988-55DE0F5D4614}" type="sibTrans" cxnId="{1D2DE599-7253-4C24-95ED-26B865401920}">
      <dgm:prSet/>
      <dgm:spPr/>
      <dgm:t>
        <a:bodyPr/>
        <a:lstStyle/>
        <a:p>
          <a:endParaRPr lang="en-US"/>
        </a:p>
      </dgm:t>
    </dgm:pt>
    <dgm:pt modelId="{B2980FF0-ED72-4920-88FC-549020263148}">
      <dgm:prSet/>
      <dgm:spPr/>
      <dgm:t>
        <a:bodyPr/>
        <a:lstStyle/>
        <a:p>
          <a:r>
            <a:rPr lang="ru-RU"/>
            <a:t>⦁    Core Java Volume I—Fundamentals, 11th Edition by Cay S. Horstmann</a:t>
          </a:r>
          <a:endParaRPr lang="en-US"/>
        </a:p>
      </dgm:t>
    </dgm:pt>
    <dgm:pt modelId="{43DC7984-CF6C-4D2C-A8FC-063E4F270CF3}" type="parTrans" cxnId="{5F03A4B9-020B-4EE3-BAD1-56FD8138FCF3}">
      <dgm:prSet/>
      <dgm:spPr/>
      <dgm:t>
        <a:bodyPr/>
        <a:lstStyle/>
        <a:p>
          <a:endParaRPr lang="en-US"/>
        </a:p>
      </dgm:t>
    </dgm:pt>
    <dgm:pt modelId="{08B12353-D766-4352-9241-390CE18B6A24}" type="sibTrans" cxnId="{5F03A4B9-020B-4EE3-BAD1-56FD8138FCF3}">
      <dgm:prSet/>
      <dgm:spPr/>
      <dgm:t>
        <a:bodyPr/>
        <a:lstStyle/>
        <a:p>
          <a:endParaRPr lang="en-US"/>
        </a:p>
      </dgm:t>
    </dgm:pt>
    <dgm:pt modelId="{5D3910A8-2034-4DAB-AB50-E134A80B15E9}">
      <dgm:prSet/>
      <dgm:spPr/>
      <dgm:t>
        <a:bodyPr/>
        <a:lstStyle/>
        <a:p>
          <a:r>
            <a:rPr lang="ru-RU"/>
            <a:t>⦁    Java: The Complete Reference, 10th Edition by Herbert Schildt</a:t>
          </a:r>
          <a:endParaRPr lang="en-US"/>
        </a:p>
      </dgm:t>
    </dgm:pt>
    <dgm:pt modelId="{AD8570F7-CB14-487B-900E-38DBD18743E9}" type="parTrans" cxnId="{65E1C51A-7C22-499D-93E9-49308850EDE6}">
      <dgm:prSet/>
      <dgm:spPr/>
      <dgm:t>
        <a:bodyPr/>
        <a:lstStyle/>
        <a:p>
          <a:endParaRPr lang="en-US"/>
        </a:p>
      </dgm:t>
    </dgm:pt>
    <dgm:pt modelId="{B085F97F-58A0-47D8-87F0-65C4293AFCCA}" type="sibTrans" cxnId="{65E1C51A-7C22-499D-93E9-49308850EDE6}">
      <dgm:prSet/>
      <dgm:spPr/>
      <dgm:t>
        <a:bodyPr/>
        <a:lstStyle/>
        <a:p>
          <a:endParaRPr lang="en-US"/>
        </a:p>
      </dgm:t>
    </dgm:pt>
    <dgm:pt modelId="{C19C88D9-9938-4E9E-AD9B-AE28F2065339}">
      <dgm:prSet/>
      <dgm:spPr/>
      <dgm:t>
        <a:bodyPr/>
        <a:lstStyle/>
        <a:p>
          <a:r>
            <a:rPr lang="ru-RU"/>
            <a:t>⦁    Java Programming on Android: An Introduction to Building Apps with Android Studio by John Horton</a:t>
          </a:r>
          <a:endParaRPr lang="en-US"/>
        </a:p>
      </dgm:t>
    </dgm:pt>
    <dgm:pt modelId="{D410AC23-4944-40E5-937F-7B5E42C34D12}" type="parTrans" cxnId="{0600F808-F9E0-48E1-A23F-993FC9F4876E}">
      <dgm:prSet/>
      <dgm:spPr/>
      <dgm:t>
        <a:bodyPr/>
        <a:lstStyle/>
        <a:p>
          <a:endParaRPr lang="en-US"/>
        </a:p>
      </dgm:t>
    </dgm:pt>
    <dgm:pt modelId="{1B15F3DA-462F-4287-A177-68CA4BEA76F3}" type="sibTrans" cxnId="{0600F808-F9E0-48E1-A23F-993FC9F4876E}">
      <dgm:prSet/>
      <dgm:spPr/>
      <dgm:t>
        <a:bodyPr/>
        <a:lstStyle/>
        <a:p>
          <a:endParaRPr lang="en-US"/>
        </a:p>
      </dgm:t>
    </dgm:pt>
    <dgm:pt modelId="{2AB08393-C309-4BB7-B8D7-275B3010ED72}" type="pres">
      <dgm:prSet presAssocID="{FEAD698A-0415-44A5-8B7F-38CCD5D944FE}" presName="vert0" presStyleCnt="0">
        <dgm:presLayoutVars>
          <dgm:dir/>
          <dgm:animOne val="branch"/>
          <dgm:animLvl val="lvl"/>
        </dgm:presLayoutVars>
      </dgm:prSet>
      <dgm:spPr/>
    </dgm:pt>
    <dgm:pt modelId="{BF06CE8F-3BFD-4E51-B0E0-6ABA5E75186C}" type="pres">
      <dgm:prSet presAssocID="{2A020442-F8F5-49E0-B42D-40572121ADA9}" presName="thickLine" presStyleLbl="alignNode1" presStyleIdx="0" presStyleCnt="5"/>
      <dgm:spPr/>
    </dgm:pt>
    <dgm:pt modelId="{12A53961-2138-490F-BADF-B07B0C9C456C}" type="pres">
      <dgm:prSet presAssocID="{2A020442-F8F5-49E0-B42D-40572121ADA9}" presName="horz1" presStyleCnt="0"/>
      <dgm:spPr/>
    </dgm:pt>
    <dgm:pt modelId="{BAD8270E-476C-4403-B96A-08D1411E0FA3}" type="pres">
      <dgm:prSet presAssocID="{2A020442-F8F5-49E0-B42D-40572121ADA9}" presName="tx1" presStyleLbl="revTx" presStyleIdx="0" presStyleCnt="5"/>
      <dgm:spPr/>
    </dgm:pt>
    <dgm:pt modelId="{217AC13B-0E17-48CD-9D9E-97A6D608A1A7}" type="pres">
      <dgm:prSet presAssocID="{2A020442-F8F5-49E0-B42D-40572121ADA9}" presName="vert1" presStyleCnt="0"/>
      <dgm:spPr/>
    </dgm:pt>
    <dgm:pt modelId="{86CDE656-E2E5-4011-9F73-4ECDA696CA00}" type="pres">
      <dgm:prSet presAssocID="{73227CFE-1A01-4BA9-8533-C815D51D71B7}" presName="thickLine" presStyleLbl="alignNode1" presStyleIdx="1" presStyleCnt="5"/>
      <dgm:spPr/>
    </dgm:pt>
    <dgm:pt modelId="{10B26A83-1493-4084-8821-9ACEBC481F3B}" type="pres">
      <dgm:prSet presAssocID="{73227CFE-1A01-4BA9-8533-C815D51D71B7}" presName="horz1" presStyleCnt="0"/>
      <dgm:spPr/>
    </dgm:pt>
    <dgm:pt modelId="{79C4184B-98E2-41AD-963D-ED5C95681245}" type="pres">
      <dgm:prSet presAssocID="{73227CFE-1A01-4BA9-8533-C815D51D71B7}" presName="tx1" presStyleLbl="revTx" presStyleIdx="1" presStyleCnt="5"/>
      <dgm:spPr/>
    </dgm:pt>
    <dgm:pt modelId="{2CDF91EA-2B78-4EFF-B28C-BD8472EA76DD}" type="pres">
      <dgm:prSet presAssocID="{73227CFE-1A01-4BA9-8533-C815D51D71B7}" presName="vert1" presStyleCnt="0"/>
      <dgm:spPr/>
    </dgm:pt>
    <dgm:pt modelId="{515FA173-7496-4D6B-83C4-5A757BABC9DD}" type="pres">
      <dgm:prSet presAssocID="{B2980FF0-ED72-4920-88FC-549020263148}" presName="thickLine" presStyleLbl="alignNode1" presStyleIdx="2" presStyleCnt="5"/>
      <dgm:spPr/>
    </dgm:pt>
    <dgm:pt modelId="{E3BBBD58-996A-407B-8915-86B465227DC5}" type="pres">
      <dgm:prSet presAssocID="{B2980FF0-ED72-4920-88FC-549020263148}" presName="horz1" presStyleCnt="0"/>
      <dgm:spPr/>
    </dgm:pt>
    <dgm:pt modelId="{E404C895-70EF-413F-98E0-ADC6015F1360}" type="pres">
      <dgm:prSet presAssocID="{B2980FF0-ED72-4920-88FC-549020263148}" presName="tx1" presStyleLbl="revTx" presStyleIdx="2" presStyleCnt="5"/>
      <dgm:spPr/>
    </dgm:pt>
    <dgm:pt modelId="{77851691-02EC-4096-9B62-C3B5E6039A34}" type="pres">
      <dgm:prSet presAssocID="{B2980FF0-ED72-4920-88FC-549020263148}" presName="vert1" presStyleCnt="0"/>
      <dgm:spPr/>
    </dgm:pt>
    <dgm:pt modelId="{CC2A076E-9CC3-4579-8A77-AA7108BE4B89}" type="pres">
      <dgm:prSet presAssocID="{5D3910A8-2034-4DAB-AB50-E134A80B15E9}" presName="thickLine" presStyleLbl="alignNode1" presStyleIdx="3" presStyleCnt="5"/>
      <dgm:spPr/>
    </dgm:pt>
    <dgm:pt modelId="{71ABD3E1-65D7-449C-B6F0-63E3020F31E9}" type="pres">
      <dgm:prSet presAssocID="{5D3910A8-2034-4DAB-AB50-E134A80B15E9}" presName="horz1" presStyleCnt="0"/>
      <dgm:spPr/>
    </dgm:pt>
    <dgm:pt modelId="{2E634572-A924-4721-9493-38FC13BB5EFE}" type="pres">
      <dgm:prSet presAssocID="{5D3910A8-2034-4DAB-AB50-E134A80B15E9}" presName="tx1" presStyleLbl="revTx" presStyleIdx="3" presStyleCnt="5"/>
      <dgm:spPr/>
    </dgm:pt>
    <dgm:pt modelId="{FA52B7AC-42E1-4A33-8E06-49CB61137144}" type="pres">
      <dgm:prSet presAssocID="{5D3910A8-2034-4DAB-AB50-E134A80B15E9}" presName="vert1" presStyleCnt="0"/>
      <dgm:spPr/>
    </dgm:pt>
    <dgm:pt modelId="{8C5048DD-BF4B-4854-9F66-8F49992052AA}" type="pres">
      <dgm:prSet presAssocID="{C19C88D9-9938-4E9E-AD9B-AE28F2065339}" presName="thickLine" presStyleLbl="alignNode1" presStyleIdx="4" presStyleCnt="5"/>
      <dgm:spPr/>
    </dgm:pt>
    <dgm:pt modelId="{D09C7FE5-6ED2-451E-8604-50B7CFEFAC27}" type="pres">
      <dgm:prSet presAssocID="{C19C88D9-9938-4E9E-AD9B-AE28F2065339}" presName="horz1" presStyleCnt="0"/>
      <dgm:spPr/>
    </dgm:pt>
    <dgm:pt modelId="{8FFF7D70-C6FD-43A4-B24D-34F3C6AC06ED}" type="pres">
      <dgm:prSet presAssocID="{C19C88D9-9938-4E9E-AD9B-AE28F2065339}" presName="tx1" presStyleLbl="revTx" presStyleIdx="4" presStyleCnt="5"/>
      <dgm:spPr/>
    </dgm:pt>
    <dgm:pt modelId="{902F0447-6B2F-4707-BDFC-A296831F5F9D}" type="pres">
      <dgm:prSet presAssocID="{C19C88D9-9938-4E9E-AD9B-AE28F2065339}" presName="vert1" presStyleCnt="0"/>
      <dgm:spPr/>
    </dgm:pt>
  </dgm:ptLst>
  <dgm:cxnLst>
    <dgm:cxn modelId="{0600F808-F9E0-48E1-A23F-993FC9F4876E}" srcId="{FEAD698A-0415-44A5-8B7F-38CCD5D944FE}" destId="{C19C88D9-9938-4E9E-AD9B-AE28F2065339}" srcOrd="4" destOrd="0" parTransId="{D410AC23-4944-40E5-937F-7B5E42C34D12}" sibTransId="{1B15F3DA-462F-4287-A177-68CA4BEA76F3}"/>
    <dgm:cxn modelId="{65E1C51A-7C22-499D-93E9-49308850EDE6}" srcId="{FEAD698A-0415-44A5-8B7F-38CCD5D944FE}" destId="{5D3910A8-2034-4DAB-AB50-E134A80B15E9}" srcOrd="3" destOrd="0" parTransId="{AD8570F7-CB14-487B-900E-38DBD18743E9}" sibTransId="{B085F97F-58A0-47D8-87F0-65C4293AFCCA}"/>
    <dgm:cxn modelId="{AD5ED71C-9D6A-46BF-AB38-1B6A063F39C4}" type="presOf" srcId="{5D3910A8-2034-4DAB-AB50-E134A80B15E9}" destId="{2E634572-A924-4721-9493-38FC13BB5EFE}" srcOrd="0" destOrd="0" presId="urn:microsoft.com/office/officeart/2008/layout/LinedList"/>
    <dgm:cxn modelId="{92A0E227-8FC8-4C6A-A73F-F0FE16B46922}" type="presOf" srcId="{73227CFE-1A01-4BA9-8533-C815D51D71B7}" destId="{79C4184B-98E2-41AD-963D-ED5C95681245}" srcOrd="0" destOrd="0" presId="urn:microsoft.com/office/officeart/2008/layout/LinedList"/>
    <dgm:cxn modelId="{5BC4095B-CFD7-488B-9A1D-13BCAA46787F}" srcId="{FEAD698A-0415-44A5-8B7F-38CCD5D944FE}" destId="{2A020442-F8F5-49E0-B42D-40572121ADA9}" srcOrd="0" destOrd="0" parTransId="{389F1A96-890B-4B2D-AB71-090A8A5F8AE6}" sibTransId="{9F96D36C-12DE-4408-9CF2-6124FB7916BA}"/>
    <dgm:cxn modelId="{CD48746D-7620-4ADC-8A07-E098C013C449}" type="presOf" srcId="{FEAD698A-0415-44A5-8B7F-38CCD5D944FE}" destId="{2AB08393-C309-4BB7-B8D7-275B3010ED72}" srcOrd="0" destOrd="0" presId="urn:microsoft.com/office/officeart/2008/layout/LinedList"/>
    <dgm:cxn modelId="{1D2DE599-7253-4C24-95ED-26B865401920}" srcId="{FEAD698A-0415-44A5-8B7F-38CCD5D944FE}" destId="{73227CFE-1A01-4BA9-8533-C815D51D71B7}" srcOrd="1" destOrd="0" parTransId="{1F59F530-3F4A-4915-9EFC-38E11A0CDEC8}" sibTransId="{CA54C8AB-78B3-4FC1-B988-55DE0F5D4614}"/>
    <dgm:cxn modelId="{5F03A4B9-020B-4EE3-BAD1-56FD8138FCF3}" srcId="{FEAD698A-0415-44A5-8B7F-38CCD5D944FE}" destId="{B2980FF0-ED72-4920-88FC-549020263148}" srcOrd="2" destOrd="0" parTransId="{43DC7984-CF6C-4D2C-A8FC-063E4F270CF3}" sibTransId="{08B12353-D766-4352-9241-390CE18B6A24}"/>
    <dgm:cxn modelId="{4D2EFED4-F6CE-46C2-A4C9-2FF6D92405A4}" type="presOf" srcId="{2A020442-F8F5-49E0-B42D-40572121ADA9}" destId="{BAD8270E-476C-4403-B96A-08D1411E0FA3}" srcOrd="0" destOrd="0" presId="urn:microsoft.com/office/officeart/2008/layout/LinedList"/>
    <dgm:cxn modelId="{A60288DB-7C14-42DB-8B52-DB07ADDB4ACB}" type="presOf" srcId="{B2980FF0-ED72-4920-88FC-549020263148}" destId="{E404C895-70EF-413F-98E0-ADC6015F1360}" srcOrd="0" destOrd="0" presId="urn:microsoft.com/office/officeart/2008/layout/LinedList"/>
    <dgm:cxn modelId="{8263D6F4-A281-4CB2-8040-019ECA993C96}" type="presOf" srcId="{C19C88D9-9938-4E9E-AD9B-AE28F2065339}" destId="{8FFF7D70-C6FD-43A4-B24D-34F3C6AC06ED}" srcOrd="0" destOrd="0" presId="urn:microsoft.com/office/officeart/2008/layout/LinedList"/>
    <dgm:cxn modelId="{532C654E-AC14-4ED8-A16D-EEA498BF0B31}" type="presParOf" srcId="{2AB08393-C309-4BB7-B8D7-275B3010ED72}" destId="{BF06CE8F-3BFD-4E51-B0E0-6ABA5E75186C}" srcOrd="0" destOrd="0" presId="urn:microsoft.com/office/officeart/2008/layout/LinedList"/>
    <dgm:cxn modelId="{A762FD6B-B552-427C-B421-95ED1EBFEF51}" type="presParOf" srcId="{2AB08393-C309-4BB7-B8D7-275B3010ED72}" destId="{12A53961-2138-490F-BADF-B07B0C9C456C}" srcOrd="1" destOrd="0" presId="urn:microsoft.com/office/officeart/2008/layout/LinedList"/>
    <dgm:cxn modelId="{AB30F9D3-F8C2-4415-8249-65C8E0A44D36}" type="presParOf" srcId="{12A53961-2138-490F-BADF-B07B0C9C456C}" destId="{BAD8270E-476C-4403-B96A-08D1411E0FA3}" srcOrd="0" destOrd="0" presId="urn:microsoft.com/office/officeart/2008/layout/LinedList"/>
    <dgm:cxn modelId="{C6FE610A-E2A1-4BAA-9A0D-D0CA2CF0513F}" type="presParOf" srcId="{12A53961-2138-490F-BADF-B07B0C9C456C}" destId="{217AC13B-0E17-48CD-9D9E-97A6D608A1A7}" srcOrd="1" destOrd="0" presId="urn:microsoft.com/office/officeart/2008/layout/LinedList"/>
    <dgm:cxn modelId="{5AEFBB89-5103-42CB-9E83-CB486EB77639}" type="presParOf" srcId="{2AB08393-C309-4BB7-B8D7-275B3010ED72}" destId="{86CDE656-E2E5-4011-9F73-4ECDA696CA00}" srcOrd="2" destOrd="0" presId="urn:microsoft.com/office/officeart/2008/layout/LinedList"/>
    <dgm:cxn modelId="{CCADFDAD-EF93-4BA0-A54F-176E8B6E439F}" type="presParOf" srcId="{2AB08393-C309-4BB7-B8D7-275B3010ED72}" destId="{10B26A83-1493-4084-8821-9ACEBC481F3B}" srcOrd="3" destOrd="0" presId="urn:microsoft.com/office/officeart/2008/layout/LinedList"/>
    <dgm:cxn modelId="{C74E14F7-5F98-4F15-BC17-1EB147AC3E19}" type="presParOf" srcId="{10B26A83-1493-4084-8821-9ACEBC481F3B}" destId="{79C4184B-98E2-41AD-963D-ED5C95681245}" srcOrd="0" destOrd="0" presId="urn:microsoft.com/office/officeart/2008/layout/LinedList"/>
    <dgm:cxn modelId="{87870AFB-AE9E-4FDA-B803-338EFCDA6646}" type="presParOf" srcId="{10B26A83-1493-4084-8821-9ACEBC481F3B}" destId="{2CDF91EA-2B78-4EFF-B28C-BD8472EA76DD}" srcOrd="1" destOrd="0" presId="urn:microsoft.com/office/officeart/2008/layout/LinedList"/>
    <dgm:cxn modelId="{838B1D3D-5D19-4D87-A7F8-BCF20D4B62DD}" type="presParOf" srcId="{2AB08393-C309-4BB7-B8D7-275B3010ED72}" destId="{515FA173-7496-4D6B-83C4-5A757BABC9DD}" srcOrd="4" destOrd="0" presId="urn:microsoft.com/office/officeart/2008/layout/LinedList"/>
    <dgm:cxn modelId="{0B11F45A-EC0C-4D73-BABB-DBD95FB68CD6}" type="presParOf" srcId="{2AB08393-C309-4BB7-B8D7-275B3010ED72}" destId="{E3BBBD58-996A-407B-8915-86B465227DC5}" srcOrd="5" destOrd="0" presId="urn:microsoft.com/office/officeart/2008/layout/LinedList"/>
    <dgm:cxn modelId="{B0121FC3-4F04-4C04-9E22-E3C76FCB787F}" type="presParOf" srcId="{E3BBBD58-996A-407B-8915-86B465227DC5}" destId="{E404C895-70EF-413F-98E0-ADC6015F1360}" srcOrd="0" destOrd="0" presId="urn:microsoft.com/office/officeart/2008/layout/LinedList"/>
    <dgm:cxn modelId="{FF055B49-A6DC-4AB1-B2EB-93BB837F0E8C}" type="presParOf" srcId="{E3BBBD58-996A-407B-8915-86B465227DC5}" destId="{77851691-02EC-4096-9B62-C3B5E6039A34}" srcOrd="1" destOrd="0" presId="urn:microsoft.com/office/officeart/2008/layout/LinedList"/>
    <dgm:cxn modelId="{1A438209-218D-427F-A182-8F5E820DD8E8}" type="presParOf" srcId="{2AB08393-C309-4BB7-B8D7-275B3010ED72}" destId="{CC2A076E-9CC3-4579-8A77-AA7108BE4B89}" srcOrd="6" destOrd="0" presId="urn:microsoft.com/office/officeart/2008/layout/LinedList"/>
    <dgm:cxn modelId="{5793DB9C-76BE-4530-80D7-E95F020BC7F4}" type="presParOf" srcId="{2AB08393-C309-4BB7-B8D7-275B3010ED72}" destId="{71ABD3E1-65D7-449C-B6F0-63E3020F31E9}" srcOrd="7" destOrd="0" presId="urn:microsoft.com/office/officeart/2008/layout/LinedList"/>
    <dgm:cxn modelId="{7CA0B59A-28AC-44AB-90D4-201BD9A9B477}" type="presParOf" srcId="{71ABD3E1-65D7-449C-B6F0-63E3020F31E9}" destId="{2E634572-A924-4721-9493-38FC13BB5EFE}" srcOrd="0" destOrd="0" presId="urn:microsoft.com/office/officeart/2008/layout/LinedList"/>
    <dgm:cxn modelId="{99C12FC0-254E-4BD2-826C-9A46A735AE9C}" type="presParOf" srcId="{71ABD3E1-65D7-449C-B6F0-63E3020F31E9}" destId="{FA52B7AC-42E1-4A33-8E06-49CB61137144}" srcOrd="1" destOrd="0" presId="urn:microsoft.com/office/officeart/2008/layout/LinedList"/>
    <dgm:cxn modelId="{102D6FAD-4621-4BEE-8B57-5FE1A6C004D7}" type="presParOf" srcId="{2AB08393-C309-4BB7-B8D7-275B3010ED72}" destId="{8C5048DD-BF4B-4854-9F66-8F49992052AA}" srcOrd="8" destOrd="0" presId="urn:microsoft.com/office/officeart/2008/layout/LinedList"/>
    <dgm:cxn modelId="{96BAAD9C-62A0-4CF0-B483-5AD1B0056AD4}" type="presParOf" srcId="{2AB08393-C309-4BB7-B8D7-275B3010ED72}" destId="{D09C7FE5-6ED2-451E-8604-50B7CFEFAC27}" srcOrd="9" destOrd="0" presId="urn:microsoft.com/office/officeart/2008/layout/LinedList"/>
    <dgm:cxn modelId="{59643A2B-7257-4414-B59B-8F1FDAA57BCF}" type="presParOf" srcId="{D09C7FE5-6ED2-451E-8604-50B7CFEFAC27}" destId="{8FFF7D70-C6FD-43A4-B24D-34F3C6AC06ED}" srcOrd="0" destOrd="0" presId="urn:microsoft.com/office/officeart/2008/layout/LinedList"/>
    <dgm:cxn modelId="{5D8D9F2E-D328-449D-B76A-7A45F3297665}" type="presParOf" srcId="{D09C7FE5-6ED2-451E-8604-50B7CFEFAC27}" destId="{902F0447-6B2F-4707-BDFC-A296831F5F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2355E-B768-43F2-B0A9-F219D91DC3F9}">
      <dsp:nvSpPr>
        <dsp:cNvPr id="0" name=""/>
        <dsp:cNvSpPr/>
      </dsp:nvSpPr>
      <dsp:spPr>
        <a:xfrm>
          <a:off x="0" y="680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6D5A8-146E-413A-86BB-C9FE2E505DB5}">
      <dsp:nvSpPr>
        <dsp:cNvPr id="0" name=""/>
        <dsp:cNvSpPr/>
      </dsp:nvSpPr>
      <dsp:spPr>
        <a:xfrm>
          <a:off x="481874" y="359100"/>
          <a:ext cx="876135" cy="8761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B84A-E2A9-4C07-9EE2-03BDCAF589B5}">
      <dsp:nvSpPr>
        <dsp:cNvPr id="0" name=""/>
        <dsp:cNvSpPr/>
      </dsp:nvSpPr>
      <dsp:spPr>
        <a:xfrm>
          <a:off x="1839885" y="680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Изучить особенности языка Java</a:t>
          </a:r>
          <a:endParaRPr lang="en-US" sz="1700" kern="1200"/>
        </a:p>
      </dsp:txBody>
      <dsp:txXfrm>
        <a:off x="1839885" y="680"/>
        <a:ext cx="2436969" cy="1592974"/>
      </dsp:txXfrm>
    </dsp:sp>
    <dsp:sp modelId="{9BABB3E9-B92F-4679-9625-3D4576BC8EF7}">
      <dsp:nvSpPr>
        <dsp:cNvPr id="0" name=""/>
        <dsp:cNvSpPr/>
      </dsp:nvSpPr>
      <dsp:spPr>
        <a:xfrm>
          <a:off x="0" y="1991898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97EEA-315A-4D06-8A2E-B6FD323366EF}">
      <dsp:nvSpPr>
        <dsp:cNvPr id="0" name=""/>
        <dsp:cNvSpPr/>
      </dsp:nvSpPr>
      <dsp:spPr>
        <a:xfrm>
          <a:off x="481874" y="2350318"/>
          <a:ext cx="876135" cy="8761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E00FD-1905-41A8-9D40-2C2E6D5769BE}">
      <dsp:nvSpPr>
        <dsp:cNvPr id="0" name=""/>
        <dsp:cNvSpPr/>
      </dsp:nvSpPr>
      <dsp:spPr>
        <a:xfrm>
          <a:off x="1839885" y="1991898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Изучить особенности создания приложения в среде Android Studio</a:t>
          </a:r>
          <a:endParaRPr lang="en-US" sz="1700" kern="1200"/>
        </a:p>
      </dsp:txBody>
      <dsp:txXfrm>
        <a:off x="1839885" y="1991898"/>
        <a:ext cx="2436969" cy="1592974"/>
      </dsp:txXfrm>
    </dsp:sp>
    <dsp:sp modelId="{C13B1E8A-DB37-4407-995D-23F3C70E01EC}">
      <dsp:nvSpPr>
        <dsp:cNvPr id="0" name=""/>
        <dsp:cNvSpPr/>
      </dsp:nvSpPr>
      <dsp:spPr>
        <a:xfrm>
          <a:off x="0" y="3983116"/>
          <a:ext cx="4276855" cy="1592974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86888-EC23-4F32-A47E-A342D34552F9}">
      <dsp:nvSpPr>
        <dsp:cNvPr id="0" name=""/>
        <dsp:cNvSpPr/>
      </dsp:nvSpPr>
      <dsp:spPr>
        <a:xfrm>
          <a:off x="481874" y="4341536"/>
          <a:ext cx="876135" cy="8761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6F29E-61A9-4E2F-AA7E-743AADF82DEA}">
      <dsp:nvSpPr>
        <dsp:cNvPr id="0" name=""/>
        <dsp:cNvSpPr/>
      </dsp:nvSpPr>
      <dsp:spPr>
        <a:xfrm>
          <a:off x="1839885" y="3983116"/>
          <a:ext cx="2436969" cy="159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590" tIns="168590" rIns="168590" bIns="1685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Создать приложение</a:t>
          </a:r>
          <a:endParaRPr lang="en-US" sz="1700" kern="1200"/>
        </a:p>
      </dsp:txBody>
      <dsp:txXfrm>
        <a:off x="1839885" y="3983116"/>
        <a:ext cx="2436969" cy="15929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6CE8F-3BFD-4E51-B0E0-6ABA5E75186C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8270E-476C-4403-B96A-08D1411E0FA3}">
      <dsp:nvSpPr>
        <dsp:cNvPr id="0" name=""/>
        <dsp:cNvSpPr/>
      </dsp:nvSpPr>
      <dsp:spPr>
        <a:xfrm>
          <a:off x="0" y="531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⦁    Thinking in Java, 4th Edition by Bruce Eckel</a:t>
          </a:r>
          <a:endParaRPr lang="en-US" sz="2400" kern="1200"/>
        </a:p>
      </dsp:txBody>
      <dsp:txXfrm>
        <a:off x="0" y="531"/>
        <a:ext cx="10515600" cy="870296"/>
      </dsp:txXfrm>
    </dsp:sp>
    <dsp:sp modelId="{86CDE656-E2E5-4011-9F73-4ECDA696CA00}">
      <dsp:nvSpPr>
        <dsp:cNvPr id="0" name=""/>
        <dsp:cNvSpPr/>
      </dsp:nvSpPr>
      <dsp:spPr>
        <a:xfrm>
          <a:off x="0" y="87082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4184B-98E2-41AD-963D-ED5C95681245}">
      <dsp:nvSpPr>
        <dsp:cNvPr id="0" name=""/>
        <dsp:cNvSpPr/>
      </dsp:nvSpPr>
      <dsp:spPr>
        <a:xfrm>
          <a:off x="0" y="870827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⦁    Java in a Nutshell, 7th Edition by Benjamin J Evans</a:t>
          </a:r>
          <a:endParaRPr lang="en-US" sz="2400" kern="1200"/>
        </a:p>
      </dsp:txBody>
      <dsp:txXfrm>
        <a:off x="0" y="870827"/>
        <a:ext cx="10515600" cy="870296"/>
      </dsp:txXfrm>
    </dsp:sp>
    <dsp:sp modelId="{515FA173-7496-4D6B-83C4-5A757BABC9DD}">
      <dsp:nvSpPr>
        <dsp:cNvPr id="0" name=""/>
        <dsp:cNvSpPr/>
      </dsp:nvSpPr>
      <dsp:spPr>
        <a:xfrm>
          <a:off x="0" y="174112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4C895-70EF-413F-98E0-ADC6015F1360}">
      <dsp:nvSpPr>
        <dsp:cNvPr id="0" name=""/>
        <dsp:cNvSpPr/>
      </dsp:nvSpPr>
      <dsp:spPr>
        <a:xfrm>
          <a:off x="0" y="1741123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⦁    Core Java Volume I—Fundamentals, 11th Edition by Cay S. Horstmann</a:t>
          </a:r>
          <a:endParaRPr lang="en-US" sz="2400" kern="1200"/>
        </a:p>
      </dsp:txBody>
      <dsp:txXfrm>
        <a:off x="0" y="1741123"/>
        <a:ext cx="10515600" cy="870296"/>
      </dsp:txXfrm>
    </dsp:sp>
    <dsp:sp modelId="{CC2A076E-9CC3-4579-8A77-AA7108BE4B89}">
      <dsp:nvSpPr>
        <dsp:cNvPr id="0" name=""/>
        <dsp:cNvSpPr/>
      </dsp:nvSpPr>
      <dsp:spPr>
        <a:xfrm>
          <a:off x="0" y="2611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34572-A924-4721-9493-38FC13BB5EFE}">
      <dsp:nvSpPr>
        <dsp:cNvPr id="0" name=""/>
        <dsp:cNvSpPr/>
      </dsp:nvSpPr>
      <dsp:spPr>
        <a:xfrm>
          <a:off x="0" y="2611420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⦁    Java: The Complete Reference, 10th Edition by Herbert Schildt</a:t>
          </a:r>
          <a:endParaRPr lang="en-US" sz="2400" kern="1200"/>
        </a:p>
      </dsp:txBody>
      <dsp:txXfrm>
        <a:off x="0" y="2611420"/>
        <a:ext cx="10515600" cy="870296"/>
      </dsp:txXfrm>
    </dsp:sp>
    <dsp:sp modelId="{8C5048DD-BF4B-4854-9F66-8F49992052AA}">
      <dsp:nvSpPr>
        <dsp:cNvPr id="0" name=""/>
        <dsp:cNvSpPr/>
      </dsp:nvSpPr>
      <dsp:spPr>
        <a:xfrm>
          <a:off x="0" y="348171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F7D70-C6FD-43A4-B24D-34F3C6AC06ED}">
      <dsp:nvSpPr>
        <dsp:cNvPr id="0" name=""/>
        <dsp:cNvSpPr/>
      </dsp:nvSpPr>
      <dsp:spPr>
        <a:xfrm>
          <a:off x="0" y="3481716"/>
          <a:ext cx="105156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⦁    Java Programming on Android: An Introduction to Building Apps with Android Studio by John Horton</a:t>
          </a:r>
          <a:endParaRPr lang="en-US" sz="2400" kern="1200"/>
        </a:p>
      </dsp:txBody>
      <dsp:txXfrm>
        <a:off x="0" y="3481716"/>
        <a:ext cx="10515600" cy="870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ru-RU" sz="5000">
                <a:solidFill>
                  <a:schemeClr val="bg1"/>
                </a:solidFill>
                <a:cs typeface="Calibri Light"/>
              </a:rPr>
              <a:t>Создание будильника с математическими задачами, с использованием языка программирования Java</a:t>
            </a:r>
            <a:endParaRPr lang="ru-RU" sz="5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3200" b="1" dirty="0">
                <a:cs typeface="Calibri"/>
              </a:rPr>
              <a:t>Автор:</a:t>
            </a:r>
            <a:r>
              <a:rPr lang="ru-RU" sz="3200" dirty="0">
                <a:cs typeface="Calibri"/>
              </a:rPr>
              <a:t> Захаров Арсений Алексеевич</a:t>
            </a:r>
            <a:endParaRPr lang="ru-RU" sz="3200">
              <a:cs typeface="Calibri"/>
            </a:endParaRPr>
          </a:p>
          <a:p>
            <a:pPr algn="l"/>
            <a:r>
              <a:rPr lang="ru-RU" sz="3200" b="1" dirty="0">
                <a:cs typeface="Calibri"/>
              </a:rPr>
              <a:t>Руководитель:</a:t>
            </a:r>
            <a:r>
              <a:rPr lang="ru-RU" sz="3200" dirty="0">
                <a:cs typeface="Calibri"/>
              </a:rPr>
              <a:t> Бурдин А.С. </a:t>
            </a:r>
            <a:endParaRPr lang="ru-RU" sz="32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94B88-AD73-AFAC-BCF0-78CBB79F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ru-RU" sz="5200">
                <a:cs typeface="Calibri Light"/>
              </a:rPr>
              <a:t>Список информационных ресурсов</a:t>
            </a:r>
            <a:endParaRPr lang="ru-RU" sz="5200"/>
          </a:p>
        </p:txBody>
      </p:sp>
      <p:graphicFrame>
        <p:nvGraphicFramePr>
          <p:cNvPr id="9" name="Объект 2">
            <a:extLst>
              <a:ext uri="{FF2B5EF4-FFF2-40B4-BE49-F238E27FC236}">
                <a16:creationId xmlns:a16="http://schemas.microsoft.com/office/drawing/2014/main" id="{2732247F-7941-8D8A-E4AA-DA2F6131B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7501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B165C5-7AE5-686D-6577-2A93BD91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chemeClr val="bg1"/>
                </a:solidFill>
                <a:cs typeface="Calibri Light"/>
              </a:rPr>
              <a:t>Идея приложения</a:t>
            </a:r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DF0E27-0B1C-6BC6-3B49-9B984FA52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2400">
                <a:cs typeface="Calibri"/>
              </a:rPr>
              <a:t>Создание будильника с заданиями (в моем случае создание будильника с математическими примерами)</a:t>
            </a:r>
          </a:p>
          <a:p>
            <a:pPr marL="0" indent="0">
              <a:buNone/>
            </a:pPr>
            <a:r>
              <a:rPr lang="ru-RU" sz="2400">
                <a:cs typeface="Calibri"/>
              </a:rPr>
              <a:t>Цели: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Создание обычного будильника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Создание модификации для него</a:t>
            </a:r>
          </a:p>
          <a:p>
            <a:pPr marL="971550" lvl="1" indent="-514350">
              <a:buAutoNum type="arabicPeriod"/>
            </a:pPr>
            <a:r>
              <a:rPr lang="ru-RU" dirty="0">
                <a:cs typeface="Calibri"/>
              </a:rPr>
              <a:t>Написать понятный и оптимальный код</a:t>
            </a:r>
          </a:p>
        </p:txBody>
      </p:sp>
    </p:spTree>
    <p:extLst>
      <p:ext uri="{BB962C8B-B14F-4D97-AF65-F5344CB8AC3E}">
        <p14:creationId xmlns:p14="http://schemas.microsoft.com/office/powerpoint/2010/main" val="26635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58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11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DF887-F04B-4780-C443-6D791E6FB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55" y="655454"/>
            <a:ext cx="4529054" cy="5525889"/>
          </a:xfrm>
        </p:spPr>
        <p:txBody>
          <a:bodyPr anchor="t">
            <a:normAutofit/>
          </a:bodyPr>
          <a:lstStyle/>
          <a:p>
            <a:r>
              <a:rPr lang="ru-RU" sz="6600">
                <a:solidFill>
                  <a:schemeClr val="bg1"/>
                </a:solidFill>
                <a:cs typeface="Calibri Light"/>
              </a:rPr>
              <a:t>Задачи проекта</a:t>
            </a:r>
            <a:endParaRPr lang="ru-RU" sz="660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694EF0A0-CC1C-B5F6-FAF1-B0E64E3B5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37891"/>
              </p:ext>
            </p:extLst>
          </p:nvPr>
        </p:nvGraphicFramePr>
        <p:xfrm>
          <a:off x="1156842" y="637760"/>
          <a:ext cx="4276855" cy="5576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65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99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2EE7C-FB6D-B451-C5B1-96515A0E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/>
              <a:t>Android</a:t>
            </a:r>
            <a:r>
              <a:rPr lang="en-US" sz="5400" b="1" dirty="0"/>
              <a:t> </a:t>
            </a:r>
            <a:r>
              <a:rPr lang="en-US" sz="7200" b="1" dirty="0"/>
              <a:t>Studio</a:t>
            </a:r>
          </a:p>
        </p:txBody>
      </p:sp>
      <p:pic>
        <p:nvPicPr>
          <p:cNvPr id="10" name="Рисунок 11" descr="Изображение выглядит как текст, монитор, снимок экрана, электроника&#10;&#10;Автоматически созданное описание">
            <a:extLst>
              <a:ext uri="{FF2B5EF4-FFF2-40B4-BE49-F238E27FC236}">
                <a16:creationId xmlns:a16="http://schemas.microsoft.com/office/drawing/2014/main" id="{DFD39F50-B26C-0CD8-7B22-26D2EE52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824770"/>
            <a:ext cx="4014216" cy="2257996"/>
          </a:xfrm>
          <a:prstGeom prst="rect">
            <a:avLst/>
          </a:prstGeom>
        </p:spPr>
      </p:pic>
      <p:sp>
        <p:nvSpPr>
          <p:cNvPr id="12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BFDAD4D5-BCBC-459C-AFB0-46083F9C1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4563283"/>
            <a:ext cx="3995928" cy="1271431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F0B9F6AC-E904-54B0-18F2-48AEF638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400" dirty="0">
                <a:ea typeface="+mn-lt"/>
                <a:cs typeface="+mn-lt"/>
              </a:rPr>
              <a:t>   </a:t>
            </a:r>
            <a:r>
              <a:rPr lang="ru-RU" sz="2400" dirty="0" err="1">
                <a:ea typeface="+mn-lt"/>
                <a:cs typeface="+mn-lt"/>
              </a:rPr>
              <a:t>Android</a:t>
            </a:r>
            <a:r>
              <a:rPr lang="ru-RU" sz="2400" dirty="0">
                <a:ea typeface="+mn-lt"/>
                <a:cs typeface="+mn-lt"/>
              </a:rPr>
              <a:t> Studio, основанная на программном обеспечении </a:t>
            </a:r>
            <a:r>
              <a:rPr lang="ru-RU" sz="2400" dirty="0" err="1">
                <a:ea typeface="+mn-lt"/>
                <a:cs typeface="+mn-lt"/>
              </a:rPr>
              <a:t>IntelliJ</a:t>
            </a:r>
            <a:r>
              <a:rPr lang="ru-RU" sz="2400" dirty="0">
                <a:ea typeface="+mn-lt"/>
                <a:cs typeface="+mn-lt"/>
              </a:rPr>
              <a:t> IDEA от </a:t>
            </a:r>
            <a:r>
              <a:rPr lang="ru-RU" sz="2400" dirty="0" err="1">
                <a:ea typeface="+mn-lt"/>
                <a:cs typeface="+mn-lt"/>
              </a:rPr>
              <a:t>JetBrains</a:t>
            </a:r>
            <a:r>
              <a:rPr lang="ru-RU" sz="2400" dirty="0">
                <a:ea typeface="+mn-lt"/>
                <a:cs typeface="+mn-lt"/>
              </a:rPr>
              <a:t>, является официальным средством разработки приложений для </a:t>
            </a:r>
            <a:r>
              <a:rPr lang="ru-RU" sz="2400" dirty="0" err="1">
                <a:ea typeface="+mn-lt"/>
                <a:cs typeface="+mn-lt"/>
              </a:rPr>
              <a:t>Android</a:t>
            </a:r>
            <a:r>
              <a:rPr lang="ru-RU" sz="2400" dirty="0">
                <a:ea typeface="+mn-lt"/>
                <a:cs typeface="+mn-lt"/>
              </a:rPr>
              <a:t>. Эта среда разработки доступна для Windows, </a:t>
            </a:r>
            <a:r>
              <a:rPr lang="ru-RU" sz="2400" dirty="0" err="1">
                <a:ea typeface="+mn-lt"/>
                <a:cs typeface="+mn-lt"/>
              </a:rPr>
              <a:t>macOS</a:t>
            </a:r>
            <a:r>
              <a:rPr lang="ru-RU" sz="2400" dirty="0">
                <a:ea typeface="+mn-lt"/>
                <a:cs typeface="+mn-lt"/>
              </a:rPr>
              <a:t> и GNU/Linux. 17 мая 2017 года на ежегодной конференции Google I/O компания Google объявила о поддержке языка </a:t>
            </a:r>
            <a:r>
              <a:rPr lang="ru-RU" sz="2400" dirty="0" err="1">
                <a:ea typeface="+mn-lt"/>
                <a:cs typeface="+mn-lt"/>
              </a:rPr>
              <a:t>Kotlin</a:t>
            </a:r>
            <a:r>
              <a:rPr lang="ru-RU" sz="2400" dirty="0">
                <a:ea typeface="+mn-lt"/>
                <a:cs typeface="+mn-lt"/>
              </a:rPr>
              <a:t>, используемого в </a:t>
            </a:r>
            <a:r>
              <a:rPr lang="ru-RU" sz="2400" dirty="0" err="1">
                <a:ea typeface="+mn-lt"/>
                <a:cs typeface="+mn-lt"/>
              </a:rPr>
              <a:t>Android</a:t>
            </a:r>
            <a:r>
              <a:rPr lang="ru-RU" sz="2400" dirty="0">
                <a:ea typeface="+mn-lt"/>
                <a:cs typeface="+mn-lt"/>
              </a:rPr>
              <a:t> Studio, в качестве официального языка программирования для платформы </a:t>
            </a:r>
            <a:r>
              <a:rPr lang="ru-RU" sz="2400" dirty="0" err="1">
                <a:ea typeface="+mn-lt"/>
                <a:cs typeface="+mn-lt"/>
              </a:rPr>
              <a:t>Android</a:t>
            </a:r>
            <a:r>
              <a:rPr lang="ru-RU" sz="2400" dirty="0">
                <a:ea typeface="+mn-lt"/>
                <a:cs typeface="+mn-lt"/>
              </a:rPr>
              <a:t> в дополнение к Java и C++.</a:t>
            </a:r>
          </a:p>
          <a:p>
            <a:pPr>
              <a:buNone/>
            </a:pPr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45411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D4469056-D581-421C-80DD-CCE96ECB3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2F8F2-299C-958C-3A57-00881F94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29" y="79076"/>
            <a:ext cx="3978590" cy="228467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000" b="1"/>
              <a:t>Скриншоты приложения</a:t>
            </a:r>
          </a:p>
        </p:txBody>
      </p:sp>
      <p:sp>
        <p:nvSpPr>
          <p:cNvPr id="104" name="sketch line">
            <a:extLst>
              <a:ext uri="{FF2B5EF4-FFF2-40B4-BE49-F238E27FC236}">
                <a16:creationId xmlns:a16="http://schemas.microsoft.com/office/drawing/2014/main" id="{276A54DD-7E68-43B8-A73D-2B9A1AE31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ontent Placeholder 98">
            <a:extLst>
              <a:ext uri="{FF2B5EF4-FFF2-40B4-BE49-F238E27FC236}">
                <a16:creationId xmlns:a16="http://schemas.microsoft.com/office/drawing/2014/main" id="{4982C4E1-1901-40D6-C0BD-B533E6756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13" y="381000"/>
            <a:ext cx="6966451" cy="19683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Calibri"/>
              </a:rPr>
              <a:t>1 - </a:t>
            </a:r>
            <a:r>
              <a:rPr lang="en-US" sz="3200" dirty="0" err="1">
                <a:cs typeface="Calibri"/>
              </a:rPr>
              <a:t>Стартовое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окно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2, 3 - </a:t>
            </a:r>
            <a:r>
              <a:rPr lang="en-US" sz="3200" dirty="0" err="1">
                <a:cs typeface="Calibri"/>
              </a:rPr>
              <a:t>Скриншоты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заданий</a:t>
            </a: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4 - </a:t>
            </a:r>
            <a:r>
              <a:rPr lang="en-US" sz="3200" dirty="0" err="1">
                <a:cs typeface="Calibri"/>
              </a:rPr>
              <a:t>Установка</a:t>
            </a:r>
            <a:r>
              <a:rPr lang="en-US" sz="3200" dirty="0">
                <a:cs typeface="Calibri"/>
              </a:rPr>
              <a:t> </a:t>
            </a:r>
            <a:r>
              <a:rPr lang="en-US" sz="3200" dirty="0" err="1">
                <a:cs typeface="Calibri"/>
              </a:rPr>
              <a:t>будильника</a:t>
            </a:r>
            <a:endParaRPr lang="en-US" dirty="0">
              <a:cs typeface="Calibri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D0BBB78-5829-4E05-0E5D-B53AA780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40" y="2610545"/>
            <a:ext cx="1624175" cy="360928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68B8277A-DDBB-CBCB-7276-A11AB190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772" y="2610545"/>
            <a:ext cx="1624176" cy="360928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BDDA39F-7A12-4841-AECB-FB7609BDB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148" y="2610545"/>
            <a:ext cx="1624176" cy="360928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34B50E4-9DDF-5DCE-1112-398CC0680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284" y="2610545"/>
            <a:ext cx="1624176" cy="36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D709D0-39C4-3E08-4B1E-F50F6999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Структура приложения</a:t>
            </a:r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DB21EC9-F4E8-5A75-DE10-F98736603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2176" y="492573"/>
            <a:ext cx="5676837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Shared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Preferences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kern="1200" dirty="0" err="1">
                <a:latin typeface="+mn-lt"/>
                <a:ea typeface="+mn-ea"/>
                <a:cs typeface="+mn-cs"/>
              </a:rPr>
              <a:t>Мое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приложение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использует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Shared Preferences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для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сохранения</a:t>
            </a:r>
            <a:r>
              <a:rPr lang="en-US" sz="32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 err="1">
                <a:latin typeface="+mn-lt"/>
                <a:ea typeface="+mn-ea"/>
                <a:cs typeface="+mn-cs"/>
              </a:rPr>
              <a:t>настроек</a:t>
            </a:r>
            <a:r>
              <a:rPr lang="en-US" sz="3200" dirty="0"/>
              <a:t>. </a:t>
            </a:r>
            <a:r>
              <a:rPr lang="en-US" sz="3200" dirty="0" err="1"/>
              <a:t>Это</a:t>
            </a:r>
            <a:r>
              <a:rPr lang="en-US" sz="3200" dirty="0"/>
              <a:t> </a:t>
            </a:r>
            <a:r>
              <a:rPr lang="en-US" sz="3200" dirty="0" err="1"/>
              <a:t>один</a:t>
            </a:r>
            <a:r>
              <a:rPr lang="en-US" sz="3200" dirty="0"/>
              <a:t> </a:t>
            </a:r>
            <a:r>
              <a:rPr lang="en-US" sz="3200" dirty="0" err="1"/>
              <a:t>из</a:t>
            </a:r>
            <a:r>
              <a:rPr lang="en-US" sz="3200" dirty="0"/>
              <a:t> </a:t>
            </a:r>
            <a:r>
              <a:rPr lang="en-US" sz="3200" dirty="0" err="1"/>
              <a:t>моих</a:t>
            </a:r>
            <a:r>
              <a:rPr lang="en-US" sz="3200" dirty="0"/>
              <a:t> </a:t>
            </a:r>
            <a:r>
              <a:rPr lang="en-US" sz="3200" dirty="0" err="1"/>
              <a:t>излюбленных</a:t>
            </a:r>
            <a:r>
              <a:rPr lang="en-US" sz="3200" dirty="0"/>
              <a:t> </a:t>
            </a:r>
            <a:r>
              <a:rPr lang="en-US" sz="3200" dirty="0" err="1"/>
              <a:t>приемов</a:t>
            </a:r>
            <a:r>
              <a:rPr lang="en-US" sz="3200" dirty="0"/>
              <a:t> </a:t>
            </a:r>
            <a:r>
              <a:rPr lang="en-US" sz="3200" dirty="0" err="1"/>
              <a:t>сохранять</a:t>
            </a:r>
            <a:r>
              <a:rPr lang="en-US" sz="3200" dirty="0"/>
              <a:t> </a:t>
            </a:r>
            <a:r>
              <a:rPr lang="en-US" sz="3200" dirty="0" err="1"/>
              <a:t>инфорацию</a:t>
            </a:r>
            <a:r>
              <a:rPr lang="en-US" sz="3200" dirty="0"/>
              <a:t>, </a:t>
            </a:r>
            <a:r>
              <a:rPr lang="en-US" sz="3200" dirty="0" err="1"/>
              <a:t>которая</a:t>
            </a:r>
            <a:r>
              <a:rPr lang="en-US" sz="3200" dirty="0"/>
              <a:t> </a:t>
            </a:r>
            <a:r>
              <a:rPr lang="en-US" sz="3200" dirty="0" err="1"/>
              <a:t>хранится</a:t>
            </a:r>
            <a:r>
              <a:rPr lang="en-US" sz="3200" dirty="0"/>
              <a:t> в </a:t>
            </a:r>
            <a:r>
              <a:rPr lang="en-US" sz="3200" dirty="0" err="1"/>
              <a:t>переменной</a:t>
            </a:r>
            <a:r>
              <a:rPr lang="en-US" sz="3200" dirty="0"/>
              <a:t>. </a:t>
            </a:r>
            <a:r>
              <a:rPr lang="en-US" sz="3200" dirty="0" err="1"/>
              <a:t>Они</a:t>
            </a:r>
            <a:r>
              <a:rPr lang="en-US" sz="3200" dirty="0"/>
              <a:t> </a:t>
            </a:r>
            <a:r>
              <a:rPr lang="en-US" sz="3200" dirty="0" err="1"/>
              <a:t>помогают</a:t>
            </a:r>
            <a:r>
              <a:rPr lang="en-US" sz="3200" dirty="0"/>
              <a:t> </a:t>
            </a:r>
            <a:r>
              <a:rPr lang="en-US" sz="3200" dirty="0" err="1"/>
              <a:t>заменить</a:t>
            </a:r>
            <a:r>
              <a:rPr lang="en-US" sz="3200" dirty="0"/>
              <a:t> </a:t>
            </a:r>
            <a:r>
              <a:rPr lang="en-US" sz="3200" dirty="0" err="1"/>
              <a:t>базу</a:t>
            </a:r>
            <a:r>
              <a:rPr lang="en-US" sz="3200" dirty="0"/>
              <a:t> </a:t>
            </a:r>
            <a:r>
              <a:rPr lang="en-US" sz="3200" dirty="0" err="1"/>
              <a:t>данных</a:t>
            </a:r>
            <a:endParaRPr lang="en-US" sz="3200" kern="1200" dirty="0" err="1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480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300" dirty="0" err="1">
                <a:solidFill>
                  <a:schemeClr val="bg1"/>
                </a:solidFill>
              </a:rPr>
              <a:t>Вывод</a:t>
            </a:r>
            <a:endParaRPr lang="ru-RU" dirty="0" err="1"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/>
              <a:t>-У </a:t>
            </a:r>
            <a:r>
              <a:rPr lang="en-US" sz="3600" err="1"/>
              <a:t>меня</a:t>
            </a:r>
            <a:r>
              <a:rPr lang="en-US" sz="3600" dirty="0"/>
              <a:t> </a:t>
            </a:r>
            <a:r>
              <a:rPr lang="en-US" sz="3600" err="1"/>
              <a:t>получилось</a:t>
            </a:r>
            <a:r>
              <a:rPr lang="en-US" sz="3600" dirty="0"/>
              <a:t> </a:t>
            </a:r>
            <a:r>
              <a:rPr lang="en-US" sz="3600" err="1"/>
              <a:t>приложение</a:t>
            </a:r>
            <a:r>
              <a:rPr lang="en-US" sz="3600" dirty="0"/>
              <a:t> </a:t>
            </a:r>
            <a:r>
              <a:rPr lang="en-US" sz="3600" err="1"/>
              <a:t>на</a:t>
            </a:r>
            <a:r>
              <a:rPr lang="en-US" sz="3600" dirty="0"/>
              <a:t> </a:t>
            </a:r>
            <a:r>
              <a:rPr lang="en-US" sz="3600" err="1"/>
              <a:t>языке</a:t>
            </a:r>
            <a:r>
              <a:rPr lang="en-US" sz="3600" dirty="0"/>
              <a:t> </a:t>
            </a:r>
            <a:r>
              <a:rPr lang="en-US" sz="3600" err="1"/>
              <a:t>программирования</a:t>
            </a:r>
            <a:r>
              <a:rPr lang="en-US" sz="3600" dirty="0"/>
              <a:t> Java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-</a:t>
            </a:r>
            <a:r>
              <a:rPr lang="en-US" sz="3600" err="1">
                <a:cs typeface="Calibri"/>
              </a:rPr>
              <a:t>Оно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имеет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открытый</a:t>
            </a:r>
            <a:r>
              <a:rPr lang="en-US" sz="3600" dirty="0">
                <a:cs typeface="Calibri"/>
              </a:rPr>
              <a:t> и </a:t>
            </a:r>
            <a:r>
              <a:rPr lang="en-US" sz="3600" err="1">
                <a:cs typeface="Calibri"/>
              </a:rPr>
              <a:t>качественный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код</a:t>
            </a:r>
            <a:endParaRPr lang="en-US" sz="3600">
              <a:cs typeface="Calibri"/>
            </a:endParaRPr>
          </a:p>
          <a:p>
            <a:pPr marL="0" indent="0">
              <a:buNone/>
            </a:pPr>
            <a:r>
              <a:rPr lang="en-US" sz="3600" dirty="0">
                <a:cs typeface="Calibri"/>
              </a:rPr>
              <a:t>-В </a:t>
            </a:r>
            <a:r>
              <a:rPr lang="en-US" sz="3600" err="1">
                <a:cs typeface="Calibri"/>
              </a:rPr>
              <a:t>конце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он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стал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OpenSource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проектом</a:t>
            </a:r>
            <a:r>
              <a:rPr lang="en-US" sz="3600" dirty="0">
                <a:cs typeface="Calibri"/>
              </a:rPr>
              <a:t> и </a:t>
            </a:r>
            <a:r>
              <a:rPr lang="en-US" sz="3600" err="1">
                <a:cs typeface="Calibri"/>
              </a:rPr>
              <a:t>идеально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подходит</a:t>
            </a:r>
            <a:r>
              <a:rPr lang="en-US" sz="3600" dirty="0">
                <a:cs typeface="Calibri"/>
              </a:rPr>
              <a:t> и </a:t>
            </a:r>
            <a:r>
              <a:rPr lang="en-US" sz="3600" err="1">
                <a:cs typeface="Calibri"/>
              </a:rPr>
              <a:t>идеально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подходит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под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редактировании</a:t>
            </a:r>
            <a:r>
              <a:rPr lang="en-US" sz="3600" dirty="0">
                <a:cs typeface="Calibri"/>
              </a:rPr>
              <a:t> и </a:t>
            </a:r>
            <a:r>
              <a:rPr lang="en-US" sz="3600" err="1">
                <a:cs typeface="Calibri"/>
              </a:rPr>
              <a:t>эксплуатации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под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любые</a:t>
            </a:r>
            <a:r>
              <a:rPr lang="en-US" sz="3600" dirty="0">
                <a:cs typeface="Calibri"/>
              </a:rPr>
              <a:t> </a:t>
            </a:r>
            <a:r>
              <a:rPr lang="en-US" sz="3600" err="1">
                <a:cs typeface="Calibri"/>
              </a:rPr>
              <a:t>темы</a:t>
            </a:r>
            <a:endParaRPr lang="en-US" sz="3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371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34B47-8C3A-C933-52DE-E68C15FE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11" y="643467"/>
            <a:ext cx="4772975" cy="18005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400" b="1" dirty="0" err="1">
                <a:latin typeface="Calibri"/>
                <a:cs typeface="Calibri"/>
              </a:rPr>
              <a:t>Скачать</a:t>
            </a:r>
            <a:r>
              <a:rPr lang="en-US" sz="5400" b="1" dirty="0">
                <a:latin typeface="Calibri"/>
                <a:cs typeface="Calibri"/>
              </a:rPr>
              <a:t> </a:t>
            </a:r>
            <a:r>
              <a:rPr lang="en-US" sz="5400" b="1" dirty="0" err="1">
                <a:latin typeface="Calibri"/>
                <a:cs typeface="Calibri"/>
              </a:rPr>
              <a:t>приложение</a:t>
            </a:r>
            <a:endParaRPr lang="ru-RU" b="1">
              <a:latin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D91D7-37FA-4633-FF2C-4AF7409B6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24" y="2680890"/>
            <a:ext cx="7461540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i="1" dirty="0" err="1">
                <a:latin typeface="Calibri"/>
                <a:cs typeface="Calibri"/>
              </a:rPr>
              <a:t>Скачать</a:t>
            </a:r>
            <a:r>
              <a:rPr lang="en-US" sz="3600" i="1" dirty="0">
                <a:latin typeface="Calibri"/>
                <a:cs typeface="Calibri"/>
              </a:rPr>
              <a:t> </a:t>
            </a:r>
            <a:r>
              <a:rPr lang="en-US" sz="3600" i="1" dirty="0" err="1">
                <a:latin typeface="Calibri"/>
                <a:cs typeface="Calibri"/>
              </a:rPr>
              <a:t>приложение</a:t>
            </a:r>
            <a:r>
              <a:rPr lang="en-US" sz="3600" i="1" dirty="0">
                <a:latin typeface="Calibri"/>
                <a:cs typeface="Calibri"/>
              </a:rPr>
              <a:t> </a:t>
            </a:r>
            <a:r>
              <a:rPr lang="en-US" sz="3600" i="1" dirty="0" err="1">
                <a:latin typeface="Calibri"/>
                <a:cs typeface="Calibri"/>
              </a:rPr>
              <a:t>можно</a:t>
            </a:r>
            <a:r>
              <a:rPr lang="en-US" sz="3600" i="1" dirty="0">
                <a:latin typeface="Calibri"/>
                <a:cs typeface="Calibri"/>
              </a:rPr>
              <a:t> </a:t>
            </a:r>
            <a:r>
              <a:rPr lang="en-US" sz="3600" i="1" dirty="0" err="1">
                <a:latin typeface="Calibri"/>
                <a:cs typeface="Calibri"/>
              </a:rPr>
              <a:t>по</a:t>
            </a:r>
            <a:r>
              <a:rPr lang="en-US" sz="3600" i="1" dirty="0">
                <a:latin typeface="Calibri"/>
                <a:cs typeface="Calibri"/>
              </a:rPr>
              <a:t> </a:t>
            </a:r>
            <a:r>
              <a:rPr lang="en-US" sz="3600" i="1" dirty="0" err="1">
                <a:latin typeface="Calibri"/>
                <a:cs typeface="Calibri"/>
              </a:rPr>
              <a:t>ссылке</a:t>
            </a:r>
            <a:r>
              <a:rPr lang="en-US" sz="3600" i="1" dirty="0">
                <a:latin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sz="3600" i="1" u="sng" dirty="0">
                <a:latin typeface="Calibri"/>
                <a:ea typeface="+mn-lt"/>
                <a:cs typeface="+mn-lt"/>
              </a:rPr>
              <a:t>https://clck.ru/33dg6S</a:t>
            </a:r>
            <a:endParaRPr lang="en-US" sz="3600" i="1" u="sng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3600" i="1" dirty="0" err="1">
                <a:latin typeface="Calibri"/>
                <a:ea typeface="+mn-lt"/>
                <a:cs typeface="+mn-lt"/>
              </a:rPr>
              <a:t>Ссылка</a:t>
            </a:r>
            <a:r>
              <a:rPr lang="en-US" sz="3600" i="1" dirty="0">
                <a:latin typeface="Calibri"/>
                <a:ea typeface="+mn-lt"/>
                <a:cs typeface="+mn-lt"/>
              </a:rPr>
              <a:t> </a:t>
            </a:r>
            <a:r>
              <a:rPr lang="en-US" sz="3600" i="1" dirty="0" err="1">
                <a:latin typeface="Calibri"/>
                <a:ea typeface="+mn-lt"/>
                <a:cs typeface="+mn-lt"/>
              </a:rPr>
              <a:t>на</a:t>
            </a:r>
            <a:r>
              <a:rPr lang="en-US" sz="3600" i="1" dirty="0">
                <a:latin typeface="Calibri"/>
                <a:ea typeface="+mn-lt"/>
                <a:cs typeface="+mn-lt"/>
              </a:rPr>
              <a:t> </a:t>
            </a:r>
            <a:r>
              <a:rPr lang="en-US" sz="3600" i="1" dirty="0" err="1">
                <a:latin typeface="Calibri"/>
                <a:ea typeface="+mn-lt"/>
                <a:cs typeface="+mn-lt"/>
              </a:rPr>
              <a:t>мой</a:t>
            </a:r>
            <a:r>
              <a:rPr lang="en-US" sz="3600" i="1" dirty="0">
                <a:latin typeface="Calibri"/>
                <a:ea typeface="+mn-lt"/>
                <a:cs typeface="+mn-lt"/>
              </a:rPr>
              <a:t> </a:t>
            </a:r>
            <a:r>
              <a:rPr lang="en-US" sz="3600" i="1" dirty="0" err="1">
                <a:latin typeface="Calibri"/>
                <a:ea typeface="+mn-lt"/>
                <a:cs typeface="+mn-lt"/>
              </a:rPr>
              <a:t>github</a:t>
            </a:r>
            <a:r>
              <a:rPr lang="en-US" sz="3600" i="1" dirty="0">
                <a:latin typeface="Calibri"/>
                <a:ea typeface="+mn-lt"/>
                <a:cs typeface="+mn-lt"/>
              </a:rPr>
              <a:t>: </a:t>
            </a:r>
            <a:r>
              <a:rPr lang="en-US" sz="3600" i="1" u="sng" dirty="0">
                <a:latin typeface="Calibri"/>
                <a:ea typeface="+mn-lt"/>
                <a:cs typeface="+mn-lt"/>
              </a:rPr>
              <a:t>https://github.com/MCtop4ik/Alarmc</a:t>
            </a:r>
            <a:endParaRPr lang="en-US" sz="2400" i="1" u="sng" dirty="0">
              <a:latin typeface="Calibri"/>
              <a:cs typeface="Calibri" panose="020F0502020204030204"/>
            </a:endParaRP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2146EB6-5121-34BB-7B55-AFF27359C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869" y="643468"/>
            <a:ext cx="2545005" cy="2545005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ABFE42F-DDB4-2DEB-0838-8320BA84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17" y="3657600"/>
            <a:ext cx="2585510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81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Создание будильника с математическими задачами, с использованием языка программирования Java</vt:lpstr>
      <vt:lpstr>Идея приложения</vt:lpstr>
      <vt:lpstr>Задачи проекта</vt:lpstr>
      <vt:lpstr>Android Studio</vt:lpstr>
      <vt:lpstr>Скриншоты приложения</vt:lpstr>
      <vt:lpstr>Структура приложения</vt:lpstr>
      <vt:lpstr>Shared Preferences</vt:lpstr>
      <vt:lpstr>Вывод</vt:lpstr>
      <vt:lpstr>Скачать приложение</vt:lpstr>
      <vt:lpstr>Список информационных ресурсов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249</cp:revision>
  <dcterms:created xsi:type="dcterms:W3CDTF">2023-03-16T16:31:38Z</dcterms:created>
  <dcterms:modified xsi:type="dcterms:W3CDTF">2023-03-24T19:02:33Z</dcterms:modified>
</cp:coreProperties>
</file>