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3" r:id="rId1"/>
  </p:sldMasterIdLst>
  <p:notesMasterIdLst>
    <p:notesMasterId r:id="rId26"/>
  </p:notesMasterIdLst>
  <p:handoutMasterIdLst>
    <p:handoutMasterId r:id="rId27"/>
  </p:handoutMasterIdLst>
  <p:sldIdLst>
    <p:sldId id="2147470898" r:id="rId2"/>
    <p:sldId id="2147470899" r:id="rId3"/>
    <p:sldId id="2147470919" r:id="rId4"/>
    <p:sldId id="2147470857" r:id="rId5"/>
    <p:sldId id="2147470890" r:id="rId6"/>
    <p:sldId id="2147470920" r:id="rId7"/>
    <p:sldId id="2147470923" r:id="rId8"/>
    <p:sldId id="2147470886" r:id="rId9"/>
    <p:sldId id="2147470907" r:id="rId10"/>
    <p:sldId id="2147470906" r:id="rId11"/>
    <p:sldId id="2147470908" r:id="rId12"/>
    <p:sldId id="2147470909" r:id="rId13"/>
    <p:sldId id="2147470910" r:id="rId14"/>
    <p:sldId id="2147470911" r:id="rId15"/>
    <p:sldId id="2147470912" r:id="rId16"/>
    <p:sldId id="2147470914" r:id="rId17"/>
    <p:sldId id="2147470913" r:id="rId18"/>
    <p:sldId id="2147470916" r:id="rId19"/>
    <p:sldId id="2147470915" r:id="rId20"/>
    <p:sldId id="2147470921" r:id="rId21"/>
    <p:sldId id="2147470917" r:id="rId22"/>
    <p:sldId id="2147470918" r:id="rId23"/>
    <p:sldId id="2147470922" r:id="rId24"/>
    <p:sldId id="402" r:id="rId25"/>
  </p:sldIdLst>
  <p:sldSz cx="9144000" cy="5143500" type="screen16x9"/>
  <p:notesSz cx="7010400" cy="9296400"/>
  <p:defaultTextStyle>
    <a:defPPr>
      <a:defRPr lang="en-US"/>
    </a:defPPr>
    <a:lvl1pPr marL="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esentation" id="{2BA85E3E-DFB7-458A-96AC-7828A006C141}">
          <p14:sldIdLst>
            <p14:sldId id="2147470898"/>
            <p14:sldId id="2147470899"/>
            <p14:sldId id="2147470919"/>
            <p14:sldId id="2147470857"/>
            <p14:sldId id="2147470890"/>
            <p14:sldId id="2147470920"/>
            <p14:sldId id="2147470923"/>
            <p14:sldId id="2147470886"/>
            <p14:sldId id="2147470907"/>
            <p14:sldId id="2147470906"/>
            <p14:sldId id="2147470908"/>
            <p14:sldId id="2147470909"/>
            <p14:sldId id="2147470910"/>
            <p14:sldId id="2147470911"/>
            <p14:sldId id="2147470912"/>
            <p14:sldId id="2147470914"/>
            <p14:sldId id="2147470913"/>
            <p14:sldId id="2147470916"/>
            <p14:sldId id="2147470915"/>
            <p14:sldId id="2147470921"/>
            <p14:sldId id="2147470917"/>
            <p14:sldId id="2147470918"/>
            <p14:sldId id="2147470922"/>
            <p14:sldId id="402"/>
          </p14:sldIdLst>
        </p14:section>
      </p14:sectionLst>
    </p:ext>
    <p:ext uri="{EFAFB233-063F-42B5-8137-9DF3F51BA10A}">
      <p15:sldGuideLst xmlns:p15="http://schemas.microsoft.com/office/powerpoint/2012/main">
        <p15:guide id="2" orient="horz" pos="3977" userDrawn="1">
          <p15:clr>
            <a:srgbClr val="A4A3A4"/>
          </p15:clr>
        </p15:guide>
        <p15:guide id="3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58595B"/>
    <a:srgbClr val="808285"/>
    <a:srgbClr val="EE3124"/>
    <a:srgbClr val="AEAEAE"/>
    <a:srgbClr val="8E8F96"/>
    <a:srgbClr val="F37156"/>
    <a:srgbClr val="757575"/>
    <a:srgbClr val="F04936"/>
    <a:srgbClr val="EAE9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06" autoAdjust="0"/>
    <p:restoredTop sz="94203" autoAdjust="0"/>
  </p:normalViewPr>
  <p:slideViewPr>
    <p:cSldViewPr snapToGrid="0" snapToObjects="1">
      <p:cViewPr varScale="1">
        <p:scale>
          <a:sx n="182" d="100"/>
          <a:sy n="182" d="100"/>
        </p:scale>
        <p:origin x="88" y="288"/>
      </p:cViewPr>
      <p:guideLst>
        <p:guide orient="horz" pos="3977"/>
        <p:guide pos="2880"/>
      </p:guideLst>
    </p:cSldViewPr>
  </p:slideViewPr>
  <p:outlineViewPr>
    <p:cViewPr>
      <p:scale>
        <a:sx n="33" d="100"/>
        <a:sy n="33" d="100"/>
      </p:scale>
      <p:origin x="0" y="-2173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1224"/>
    </p:cViewPr>
  </p:sorterViewPr>
  <p:notesViewPr>
    <p:cSldViewPr snapToGrid="0" snapToObjects="1">
      <p:cViewPr>
        <p:scale>
          <a:sx n="90" d="100"/>
          <a:sy n="90" d="100"/>
        </p:scale>
        <p:origin x="3366" y="-198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>
              <a:latin typeface="+mj-lt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C8D2BCE2-7010-F644-AB89-A65EE5A67640}" type="datetimeFigureOut">
              <a:rPr lang="en-US" smtClean="0">
                <a:latin typeface="+mj-lt"/>
              </a:rPr>
              <a:t>03/21/2024</a:t>
            </a:fld>
            <a:endParaRPr lang="en-US">
              <a:latin typeface="+mj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>
              <a:latin typeface="+mj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C9CA57E9-51A2-7947-AB37-7FD92AC46FAB}" type="slidenum">
              <a:rPr lang="en-US" smtClean="0">
                <a:latin typeface="+mj-lt"/>
              </a:rPr>
              <a:t>‹#›</a:t>
            </a:fld>
            <a:endParaRPr lang="en-US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1245311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186355" tIns="46589" rIns="186355" bIns="46589" rtlCol="0" anchor="ctr" anchorCtr="0"/>
          <a:lstStyle>
            <a:lvl1pPr algn="l">
              <a:defRPr sz="1200">
                <a:latin typeface="+mj-lt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186355" tIns="46589" rIns="186355" bIns="46589" rtlCol="0" anchor="ctr" anchorCtr="0"/>
          <a:lstStyle>
            <a:lvl1pPr algn="r">
              <a:defRPr sz="1200">
                <a:latin typeface="+mj-lt"/>
                <a:cs typeface="Arial"/>
              </a:defRPr>
            </a:lvl1pPr>
          </a:lstStyle>
          <a:p>
            <a:fld id="{98604DDD-2496-49BA-A92D-93BCCF281F50}" type="datetimeFigureOut">
              <a:rPr lang="en-US" smtClean="0"/>
              <a:pPr/>
              <a:t>03/21/2024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71550" y="673100"/>
            <a:ext cx="5067300" cy="2851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473827" y="3725239"/>
            <a:ext cx="6062747" cy="4873932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186355" tIns="46589" rIns="186355" bIns="46589" rtlCol="0" anchor="ctr" anchorCtr="0"/>
          <a:lstStyle>
            <a:lvl1pPr algn="l">
              <a:defRPr sz="1200">
                <a:latin typeface="+mj-lt"/>
                <a:cs typeface="Arial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186355" tIns="46589" rIns="186355" bIns="46589" rtlCol="0" anchor="ctr" anchorCtr="0"/>
          <a:lstStyle>
            <a:lvl1pPr algn="r">
              <a:defRPr sz="1200">
                <a:latin typeface="+mj-lt"/>
                <a:cs typeface="Arial"/>
              </a:defRPr>
            </a:lvl1pPr>
          </a:lstStyle>
          <a:p>
            <a:fld id="{D69323AF-D38B-4DB9-A28C-9CA60664DDD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30850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685800" rtl="0" eaLnBrk="1" latinLnBrk="0" hangingPunct="1">
      <a:spcBef>
        <a:spcPts val="900"/>
      </a:spcBef>
      <a:defRPr sz="1200" kern="1200">
        <a:solidFill>
          <a:schemeClr val="tx1"/>
        </a:solidFill>
        <a:latin typeface="+mj-lt"/>
        <a:ea typeface="+mn-ea"/>
        <a:cs typeface="Arial"/>
      </a:defRPr>
    </a:lvl1pPr>
    <a:lvl2pPr marL="137160" indent="-137160" algn="l" defTabSz="685800" rtl="0" eaLnBrk="1" latinLnBrk="0" hangingPunct="1">
      <a:spcBef>
        <a:spcPts val="450"/>
      </a:spcBef>
      <a:buFont typeface="Arial"/>
      <a:buChar char="•"/>
      <a:defRPr sz="1100" kern="1200">
        <a:solidFill>
          <a:schemeClr val="tx1"/>
        </a:solidFill>
        <a:latin typeface="+mj-lt"/>
        <a:ea typeface="+mn-ea"/>
        <a:cs typeface="Arial"/>
      </a:defRPr>
    </a:lvl2pPr>
    <a:lvl3pPr marL="342900" indent="-137160" algn="l" defTabSz="685800" rtl="0" eaLnBrk="1" latinLnBrk="0" hangingPunct="1">
      <a:spcBef>
        <a:spcPts val="450"/>
      </a:spcBef>
      <a:buFont typeface="Arial"/>
      <a:buChar char="•"/>
      <a:defRPr sz="1100" kern="1200">
        <a:solidFill>
          <a:schemeClr val="tx1"/>
        </a:solidFill>
        <a:latin typeface="+mj-lt"/>
        <a:ea typeface="+mn-ea"/>
        <a:cs typeface="Arial"/>
      </a:defRPr>
    </a:lvl3pPr>
    <a:lvl4pPr marL="582930" indent="-137160" algn="l" defTabSz="685800" rtl="0" eaLnBrk="1" latinLnBrk="0" hangingPunct="1">
      <a:spcBef>
        <a:spcPts val="450"/>
      </a:spcBef>
      <a:buFont typeface="Arial"/>
      <a:buChar char="•"/>
      <a:defRPr sz="1100" kern="1200">
        <a:solidFill>
          <a:schemeClr val="tx1"/>
        </a:solidFill>
        <a:latin typeface="+mj-lt"/>
        <a:ea typeface="+mn-ea"/>
        <a:cs typeface="Arial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Arial"/>
        <a:ea typeface="+mn-ea"/>
        <a:cs typeface="Arial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game controller&#10;&#10;Description automatically generated with low confidence">
            <a:extLst>
              <a:ext uri="{FF2B5EF4-FFF2-40B4-BE49-F238E27FC236}">
                <a16:creationId xmlns:a16="http://schemas.microsoft.com/office/drawing/2014/main" id="{D70F33FD-B1CE-4325-B8FA-EC7D964E712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4517" r="15208" b="74"/>
          <a:stretch/>
        </p:blipFill>
        <p:spPr>
          <a:xfrm>
            <a:off x="0" y="0"/>
            <a:ext cx="9157647" cy="5145412"/>
          </a:xfrm>
          <a:prstGeom prst="rect">
            <a:avLst/>
          </a:prstGeo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569A0C5-4933-4C17-B28E-71F2772CA3A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4622" y="1135063"/>
            <a:ext cx="5302628" cy="1646830"/>
          </a:xfrm>
        </p:spPr>
        <p:txBody>
          <a:bodyPr anchor="b"/>
          <a:lstStyle>
            <a:lvl1pPr>
              <a:lnSpc>
                <a:spcPct val="90000"/>
              </a:lnSpc>
              <a:spcAft>
                <a:spcPts val="0"/>
              </a:spcAft>
              <a:defRPr sz="5400" b="1" spc="0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CECC01D-3D2C-4357-A914-3101187461D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4622" y="2870993"/>
            <a:ext cx="5302628" cy="598487"/>
          </a:xfrm>
        </p:spPr>
        <p:txBody>
          <a:bodyPr/>
          <a:lstStyle>
            <a:lvl1pPr>
              <a:defRPr sz="2400" b="0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10F37C-3834-4749-96C3-7E08ECB68E0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34622" y="360395"/>
            <a:ext cx="5302628" cy="581025"/>
          </a:xfrm>
        </p:spPr>
        <p:txBody>
          <a:bodyPr anchor="b"/>
          <a:lstStyle>
            <a:lvl1pPr>
              <a:defRPr sz="2400" b="0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3" name="Picture 12" descr="Text&#10;&#10;Description automatically generated">
            <a:extLst>
              <a:ext uri="{FF2B5EF4-FFF2-40B4-BE49-F238E27FC236}">
                <a16:creationId xmlns:a16="http://schemas.microsoft.com/office/drawing/2014/main" id="{632EA13C-C328-47DA-B407-DB714AB0699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239" y="3679367"/>
            <a:ext cx="1819904" cy="881540"/>
          </a:xfrm>
          <a:prstGeom prst="rect">
            <a:avLst/>
          </a:prstGeom>
        </p:spPr>
      </p:pic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2DBAE61D-65DB-4A41-8D3D-0B84E883381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34621" y="553989"/>
            <a:ext cx="5302154" cy="2229829"/>
          </a:xfrm>
        </p:spPr>
        <p:txBody>
          <a:bodyPr anchor="b"/>
          <a:lstStyle>
            <a:lvl1pPr>
              <a:lnSpc>
                <a:spcPct val="90000"/>
              </a:lnSpc>
              <a:defRPr sz="5400" b="1" spc="0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EB0F0A2-9496-4AB3-A0F4-E409E595CEF9}"/>
              </a:ext>
            </a:extLst>
          </p:cNvPr>
          <p:cNvCxnSpPr>
            <a:cxnSpLocks/>
          </p:cNvCxnSpPr>
          <p:nvPr userDrawn="1"/>
        </p:nvCxnSpPr>
        <p:spPr bwMode="gray">
          <a:xfrm>
            <a:off x="650523" y="1044637"/>
            <a:ext cx="1767620" cy="0"/>
          </a:xfrm>
          <a:prstGeom prst="line">
            <a:avLst/>
          </a:prstGeom>
          <a:ln w="57150" cap="sq">
            <a:solidFill>
              <a:schemeClr val="tx2"/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84865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76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DA4E1BE6-9812-4514-94B3-BCF904A50306}"/>
              </a:ext>
            </a:extLst>
          </p:cNvPr>
          <p:cNvSpPr/>
          <p:nvPr userDrawn="1"/>
        </p:nvSpPr>
        <p:spPr>
          <a:xfrm>
            <a:off x="0" y="-19050"/>
            <a:ext cx="9144000" cy="1201738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</a:pPr>
            <a:endParaRPr lang="en-US" sz="1800" b="1" dirty="0">
              <a:latin typeface="+mj-lt"/>
            </a:endParaRP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C5D88DD8-FDB6-4863-AEC1-99AE4A96C3F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39376" y="-188146"/>
            <a:ext cx="3291570" cy="16457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481" y="256032"/>
            <a:ext cx="8320703" cy="877824"/>
          </a:xfrm>
        </p:spPr>
        <p:txBody>
          <a:bodyPr anchor="ctr"/>
          <a:lstStyle>
            <a:lvl1pPr>
              <a:lnSpc>
                <a:spcPct val="100000"/>
              </a:lnSpc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CC041753-90EA-4E44-9BB8-633978F3CCC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411479" y="1349828"/>
            <a:ext cx="3931920" cy="3361509"/>
          </a:xfrm>
        </p:spPr>
        <p:txBody>
          <a:bodyPr rIns="137160">
            <a:noAutofit/>
          </a:bodyPr>
          <a:lstStyle>
            <a:lvl1pPr>
              <a:spcBef>
                <a:spcPts val="0"/>
              </a:spcBef>
              <a:spcAft>
                <a:spcPts val="0"/>
              </a:spcAft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71450" indent="-171450"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defRPr sz="1200">
                <a:latin typeface="+mj-lt"/>
              </a:defRPr>
            </a:lvl2pPr>
            <a:lvl3pPr marL="171450" indent="-171450"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defRPr sz="1200">
                <a:latin typeface="+mj-lt"/>
              </a:defRPr>
            </a:lvl3pPr>
            <a:lvl4pPr marL="171450" indent="-171450"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defRPr sz="1200">
                <a:latin typeface="+mj-lt"/>
              </a:defRPr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4800263" y="1344614"/>
            <a:ext cx="3931920" cy="3366724"/>
          </a:xfrm>
        </p:spPr>
        <p:txBody>
          <a:bodyPr rIns="137160">
            <a:noAutofit/>
          </a:bodyPr>
          <a:lstStyle>
            <a:lvl1pPr>
              <a:spcBef>
                <a:spcPts val="0"/>
              </a:spcBef>
              <a:spcAft>
                <a:spcPts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71450" indent="-171450"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defRPr sz="1200">
                <a:solidFill>
                  <a:schemeClr val="tx1"/>
                </a:solidFill>
                <a:latin typeface="+mj-lt"/>
              </a:defRPr>
            </a:lvl2pPr>
            <a:lvl3pPr marL="171450" indent="-171450"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defRPr sz="1200">
                <a:solidFill>
                  <a:schemeClr val="tx1"/>
                </a:solidFill>
                <a:latin typeface="+mj-lt"/>
              </a:defRPr>
            </a:lvl3pPr>
            <a:lvl4pPr marL="171450" indent="-171450"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defRPr sz="1200">
                <a:solidFill>
                  <a:schemeClr val="tx1"/>
                </a:solidFill>
                <a:latin typeface="+mj-lt"/>
              </a:defRPr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2119559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  <p15:guide id="4" orient="horz" pos="847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DA4E1BE6-9812-4514-94B3-BCF904A50306}"/>
              </a:ext>
            </a:extLst>
          </p:cNvPr>
          <p:cNvSpPr/>
          <p:nvPr userDrawn="1"/>
        </p:nvSpPr>
        <p:spPr>
          <a:xfrm>
            <a:off x="0" y="-19050"/>
            <a:ext cx="9144000" cy="1201738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</a:pPr>
            <a:endParaRPr lang="en-US" sz="1800" b="1" dirty="0">
              <a:latin typeface="+mj-lt"/>
            </a:endParaRP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C5D88DD8-FDB6-4863-AEC1-99AE4A96C3F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39376" y="-188146"/>
            <a:ext cx="3291570" cy="16457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481" y="256032"/>
            <a:ext cx="8320703" cy="877824"/>
          </a:xfrm>
        </p:spPr>
        <p:txBody>
          <a:bodyPr anchor="ctr"/>
          <a:lstStyle>
            <a:lvl1pPr>
              <a:lnSpc>
                <a:spcPct val="100000"/>
              </a:lnSpc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CC041753-90EA-4E44-9BB8-633978F3CCC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5112630" y="1344614"/>
            <a:ext cx="3619551" cy="3366724"/>
          </a:xfrm>
        </p:spPr>
        <p:txBody>
          <a:bodyPr rIns="137160">
            <a:noAutofit/>
          </a:bodyPr>
          <a:lstStyle>
            <a:lvl1pPr>
              <a:spcBef>
                <a:spcPts val="0"/>
              </a:spcBef>
              <a:spcAft>
                <a:spcPts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71450" indent="-17145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 sz="1200">
                <a:solidFill>
                  <a:schemeClr val="tx1"/>
                </a:solidFill>
                <a:latin typeface="+mj-lt"/>
              </a:defRPr>
            </a:lvl2pPr>
            <a:lvl3pPr marL="171450" indent="-17145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 sz="1200">
                <a:solidFill>
                  <a:schemeClr val="tx1"/>
                </a:solidFill>
                <a:latin typeface="+mj-lt"/>
              </a:defRPr>
            </a:lvl3pPr>
            <a:lvl4pPr marL="171450" indent="-17145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 sz="1200">
                <a:solidFill>
                  <a:schemeClr val="tx1"/>
                </a:solidFill>
                <a:latin typeface="+mj-lt"/>
              </a:defRPr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56BD360A-92B4-4178-9443-DC2CEE3521D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1182688"/>
            <a:ext cx="4805606" cy="3960812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3026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  <p15:guide id="4" orient="horz" pos="847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wo Conten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6BA03B3-E94B-4663-84FD-61A271FBC37F}"/>
              </a:ext>
            </a:extLst>
          </p:cNvPr>
          <p:cNvSpPr/>
          <p:nvPr userDrawn="1"/>
        </p:nvSpPr>
        <p:spPr>
          <a:xfrm>
            <a:off x="8787944" y="4786343"/>
            <a:ext cx="182880" cy="182880"/>
          </a:xfrm>
          <a:custGeom>
            <a:avLst/>
            <a:gdLst>
              <a:gd name="connsiteX0" fmla="*/ 445273 w 890546"/>
              <a:gd name="connsiteY0" fmla="*/ 135124 h 890546"/>
              <a:gd name="connsiteX1" fmla="*/ 126735 w 890546"/>
              <a:gd name="connsiteY1" fmla="*/ 453662 h 890546"/>
              <a:gd name="connsiteX2" fmla="*/ 445273 w 890546"/>
              <a:gd name="connsiteY2" fmla="*/ 772200 h 890546"/>
              <a:gd name="connsiteX3" fmla="*/ 763811 w 890546"/>
              <a:gd name="connsiteY3" fmla="*/ 453662 h 890546"/>
              <a:gd name="connsiteX4" fmla="*/ 445273 w 890546"/>
              <a:gd name="connsiteY4" fmla="*/ 135124 h 890546"/>
              <a:gd name="connsiteX5" fmla="*/ 0 w 890546"/>
              <a:gd name="connsiteY5" fmla="*/ 0 h 890546"/>
              <a:gd name="connsiteX6" fmla="*/ 890546 w 890546"/>
              <a:gd name="connsiteY6" fmla="*/ 0 h 890546"/>
              <a:gd name="connsiteX7" fmla="*/ 890546 w 890546"/>
              <a:gd name="connsiteY7" fmla="*/ 890546 h 890546"/>
              <a:gd name="connsiteX8" fmla="*/ 0 w 890546"/>
              <a:gd name="connsiteY8" fmla="*/ 890546 h 890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90546" h="890546">
                <a:moveTo>
                  <a:pt x="445273" y="135124"/>
                </a:moveTo>
                <a:cubicBezTo>
                  <a:pt x="269349" y="135124"/>
                  <a:pt x="126735" y="277738"/>
                  <a:pt x="126735" y="453662"/>
                </a:cubicBezTo>
                <a:cubicBezTo>
                  <a:pt x="126735" y="629586"/>
                  <a:pt x="269349" y="772200"/>
                  <a:pt x="445273" y="772200"/>
                </a:cubicBezTo>
                <a:cubicBezTo>
                  <a:pt x="621197" y="772200"/>
                  <a:pt x="763811" y="629586"/>
                  <a:pt x="763811" y="453662"/>
                </a:cubicBezTo>
                <a:cubicBezTo>
                  <a:pt x="763811" y="277738"/>
                  <a:pt x="621197" y="135124"/>
                  <a:pt x="445273" y="135124"/>
                </a:cubicBezTo>
                <a:close/>
                <a:moveTo>
                  <a:pt x="0" y="0"/>
                </a:moveTo>
                <a:lnTo>
                  <a:pt x="890546" y="0"/>
                </a:lnTo>
                <a:lnTo>
                  <a:pt x="890546" y="890546"/>
                </a:lnTo>
                <a:lnTo>
                  <a:pt x="0" y="890546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</a:pPr>
            <a:endParaRPr lang="en-US" sz="1800" b="1" dirty="0"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481" y="256032"/>
            <a:ext cx="8320703" cy="877824"/>
          </a:xfrm>
        </p:spPr>
        <p:txBody>
          <a:bodyPr anchor="ctr"/>
          <a:lstStyle>
            <a:lvl1pPr>
              <a:lnSpc>
                <a:spcPct val="100000"/>
              </a:lnSpc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C041753-90EA-4E44-9BB8-633978F3CCC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411479" y="1349828"/>
            <a:ext cx="3931920" cy="3361509"/>
          </a:xfrm>
        </p:spPr>
        <p:txBody>
          <a:bodyPr rIns="137160">
            <a:noAutofit/>
          </a:bodyPr>
          <a:lstStyle>
            <a:lvl1pPr>
              <a:spcBef>
                <a:spcPts val="0"/>
              </a:spcBef>
              <a:spcAft>
                <a:spcPts val="0"/>
              </a:spcAft>
              <a:defRPr sz="1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71450" indent="-17145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200">
                <a:solidFill>
                  <a:schemeClr val="bg1"/>
                </a:solidFill>
                <a:latin typeface="+mj-lt"/>
              </a:defRPr>
            </a:lvl2pPr>
            <a:lvl3pPr marL="171450" indent="-17145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200">
                <a:solidFill>
                  <a:schemeClr val="bg1"/>
                </a:solidFill>
                <a:latin typeface="+mj-lt"/>
              </a:defRPr>
            </a:lvl3pPr>
            <a:lvl4pPr marL="171450" indent="-17145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200">
                <a:solidFill>
                  <a:schemeClr val="bg1"/>
                </a:solidFill>
                <a:latin typeface="+mj-lt"/>
              </a:defRPr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4800263" y="1344614"/>
            <a:ext cx="3931920" cy="3366724"/>
          </a:xfrm>
        </p:spPr>
        <p:txBody>
          <a:bodyPr rIns="137160">
            <a:noAutofit/>
          </a:bodyPr>
          <a:lstStyle>
            <a:lvl1pPr>
              <a:spcBef>
                <a:spcPts val="0"/>
              </a:spcBef>
              <a:spcAft>
                <a:spcPts val="0"/>
              </a:spcAft>
              <a:defRPr sz="1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71450" indent="-17145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200">
                <a:solidFill>
                  <a:schemeClr val="bg1"/>
                </a:solidFill>
                <a:latin typeface="+mj-lt"/>
              </a:defRPr>
            </a:lvl2pPr>
            <a:lvl3pPr marL="171450" indent="-17145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200">
                <a:solidFill>
                  <a:schemeClr val="bg1"/>
                </a:solidFill>
                <a:latin typeface="+mj-lt"/>
              </a:defRPr>
            </a:lvl3pPr>
            <a:lvl4pPr marL="171450" indent="-17145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200">
                <a:solidFill>
                  <a:schemeClr val="bg1"/>
                </a:solidFill>
                <a:latin typeface="+mj-lt"/>
              </a:defRPr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F7B721-5036-432C-BA32-06D9F17CFE54}"/>
              </a:ext>
            </a:extLst>
          </p:cNvPr>
          <p:cNvSpPr txBox="1"/>
          <p:nvPr userDrawn="1"/>
        </p:nvSpPr>
        <p:spPr>
          <a:xfrm>
            <a:off x="4648862" y="4780523"/>
            <a:ext cx="4040372" cy="18288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indent="0" algn="r">
              <a:spcBef>
                <a:spcPts val="1200"/>
              </a:spcBef>
              <a:buFont typeface="Arial" panose="020B0604020202020204" pitchFamily="34" charset="0"/>
              <a:buNone/>
            </a:pPr>
            <a:r>
              <a:rPr lang="en-US" sz="800" kern="120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Research at MD Anderson</a:t>
            </a:r>
            <a:endParaRPr lang="en-US" sz="800" kern="1200" dirty="0">
              <a:solidFill>
                <a:schemeClr val="bg1"/>
              </a:solidFill>
              <a:latin typeface="+mj-lt"/>
              <a:ea typeface="+mn-ea"/>
              <a:cs typeface="Arial"/>
            </a:endParaRP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4F51167D-8B7E-47EB-B8CA-3850FED6DF3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96397" y="4157128"/>
            <a:ext cx="2783937" cy="1478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0885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  <p15:guide id="4" orient="horz" pos="847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481" y="256032"/>
            <a:ext cx="8320703" cy="877824"/>
          </a:xfrm>
        </p:spPr>
        <p:txBody>
          <a:bodyPr anchor="ctr" anchorCtr="0"/>
          <a:lstStyle>
            <a:lvl1pPr>
              <a:lnSpc>
                <a:spcPct val="100000"/>
              </a:lnSpc>
              <a:defRPr sz="2400" b="1">
                <a:solidFill>
                  <a:schemeClr val="accent6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CC041753-90EA-4E44-9BB8-633978F3CCC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411479" y="1344613"/>
            <a:ext cx="2606040" cy="3366723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Font typeface="Wingdings" charset="2"/>
              <a:buNone/>
              <a:defRPr sz="1600" b="1" i="0" cap="none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69863" indent="-169863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j-lt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268965" y="1344613"/>
            <a:ext cx="2606040" cy="3353464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Font typeface="Wingdings" charset="2"/>
              <a:buNone/>
              <a:defRPr sz="1600" b="1" i="0" cap="none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69863" indent="-169863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40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6126451" y="1344613"/>
            <a:ext cx="2606040" cy="3353464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Font typeface="Wingdings" charset="2"/>
              <a:buNone/>
              <a:defRPr sz="1600" b="1" i="0" cap="none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69863" indent="-169863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j-lt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4630154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880" userDrawn="1">
          <p15:clr>
            <a:srgbClr val="FBAE40"/>
          </p15:clr>
        </p15:guide>
        <p15:guide id="3" orient="horz" pos="847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309B2AE-276E-41DB-9360-8EBA1B9EDE1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272548" y="1"/>
            <a:ext cx="3871452" cy="5143500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algn="ctr">
              <a:defRPr sz="1400"/>
            </a:lvl1pPr>
          </a:lstStyle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11480" y="1349828"/>
            <a:ext cx="4625094" cy="3361509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1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69863" indent="-1698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40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69863" indent="-1698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40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9863" indent="-1698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40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11479" y="255024"/>
            <a:ext cx="4625095" cy="880039"/>
          </a:xfrm>
        </p:spPr>
        <p:txBody>
          <a:bodyPr wrap="square" anchor="ctr"/>
          <a:lstStyle>
            <a:lvl1pPr>
              <a:lnSpc>
                <a:spcPct val="90000"/>
              </a:lnSpc>
              <a:defRPr sz="2400" b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C041753-90EA-4E44-9BB8-633978F3CCC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6209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AE5D4734-9559-49A3-8D33-A0DF9EF0710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906125" y="0"/>
            <a:ext cx="3237875" cy="4512039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algn="ctr">
              <a:defRPr sz="1400"/>
            </a:lvl1pPr>
          </a:lstStyle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398748" y="1145846"/>
            <a:ext cx="6468290" cy="476402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sz="1400" b="0" i="1">
                <a:solidFill>
                  <a:schemeClr val="tx1">
                    <a:lumMod val="50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400" i="1">
                <a:solidFill>
                  <a:schemeClr val="tx1">
                    <a:lumMod val="50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 sz="1400" i="1">
                <a:solidFill>
                  <a:schemeClr val="tx1">
                    <a:lumMod val="50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 sz="1400" i="1">
                <a:solidFill>
                  <a:schemeClr val="tx1">
                    <a:lumMod val="50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11480" y="255024"/>
            <a:ext cx="5381172" cy="880039"/>
          </a:xfrm>
        </p:spPr>
        <p:txBody>
          <a:bodyPr wrap="square" anchor="ctr"/>
          <a:lstStyle>
            <a:lvl1pPr>
              <a:lnSpc>
                <a:spcPct val="100000"/>
              </a:lnSpc>
              <a:defRPr sz="2400" b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CC041753-90EA-4E44-9BB8-633978F3CCC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02A8DC84-CDF7-4F6C-93F0-DFFA528BD9F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24149" y="3380485"/>
            <a:ext cx="914400" cy="1216025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algn="ctr">
              <a:defRPr sz="1000"/>
            </a:lvl1pPr>
          </a:lstStyle>
          <a:p>
            <a:endParaRPr lang="en-US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C8201FE-1B0C-4F78-BE6A-572B22BB5AD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608320" y="4608187"/>
            <a:ext cx="5943600" cy="400078"/>
          </a:xfrm>
        </p:spPr>
        <p:txBody>
          <a:bodyPr/>
          <a:lstStyle>
            <a:lvl1pPr algn="ctr">
              <a:defRPr sz="1200" b="0">
                <a:latin typeface="Arial Narrow" panose="020B0606020202030204" pitchFamily="34" charset="0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B2108EF7-9940-4E5A-997C-FE2C8A2D869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498600" y="3557588"/>
            <a:ext cx="4294052" cy="884237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400">
                <a:latin typeface="Arial Narrow" panose="020B0606020202030204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i="1">
                <a:latin typeface="Arial Narrow" panose="020B0606020202030204" pitchFamily="34" charset="0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i="1">
                <a:latin typeface="Arial Narrow" panose="020B0606020202030204" pitchFamily="34" charset="0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i="1">
                <a:latin typeface="Arial Narrow" panose="020B0606020202030204" pitchFamily="34" charset="0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Arial Narrow" panose="020B0606020202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Table Placeholder 19">
            <a:extLst>
              <a:ext uri="{FF2B5EF4-FFF2-40B4-BE49-F238E27FC236}">
                <a16:creationId xmlns:a16="http://schemas.microsoft.com/office/drawing/2014/main" id="{F31A35A3-87AE-4C26-8D14-EA8E6241D455}"/>
              </a:ext>
            </a:extLst>
          </p:cNvPr>
          <p:cNvSpPr>
            <a:spLocks noGrp="1"/>
          </p:cNvSpPr>
          <p:nvPr>
            <p:ph type="tbl" sz="quarter" idx="17"/>
          </p:nvPr>
        </p:nvSpPr>
        <p:spPr>
          <a:xfrm>
            <a:off x="411480" y="1770894"/>
            <a:ext cx="5381171" cy="12160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047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Section Header">
    <p:bg bwMode="gray">
      <p:bgPr>
        <a:solidFill>
          <a:schemeClr val="bg1">
            <a:alpha val="9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5B8E903D-229F-4B89-9E80-56C9CB32FEF8}"/>
              </a:ext>
            </a:extLst>
          </p:cNvPr>
          <p:cNvSpPr/>
          <p:nvPr userDrawn="1"/>
        </p:nvSpPr>
        <p:spPr>
          <a:xfrm>
            <a:off x="8787944" y="4783962"/>
            <a:ext cx="182880" cy="182880"/>
          </a:xfrm>
          <a:custGeom>
            <a:avLst/>
            <a:gdLst>
              <a:gd name="connsiteX0" fmla="*/ 445273 w 890546"/>
              <a:gd name="connsiteY0" fmla="*/ 135124 h 890546"/>
              <a:gd name="connsiteX1" fmla="*/ 126735 w 890546"/>
              <a:gd name="connsiteY1" fmla="*/ 453662 h 890546"/>
              <a:gd name="connsiteX2" fmla="*/ 445273 w 890546"/>
              <a:gd name="connsiteY2" fmla="*/ 772200 h 890546"/>
              <a:gd name="connsiteX3" fmla="*/ 763811 w 890546"/>
              <a:gd name="connsiteY3" fmla="*/ 453662 h 890546"/>
              <a:gd name="connsiteX4" fmla="*/ 445273 w 890546"/>
              <a:gd name="connsiteY4" fmla="*/ 135124 h 890546"/>
              <a:gd name="connsiteX5" fmla="*/ 0 w 890546"/>
              <a:gd name="connsiteY5" fmla="*/ 0 h 890546"/>
              <a:gd name="connsiteX6" fmla="*/ 890546 w 890546"/>
              <a:gd name="connsiteY6" fmla="*/ 0 h 890546"/>
              <a:gd name="connsiteX7" fmla="*/ 890546 w 890546"/>
              <a:gd name="connsiteY7" fmla="*/ 890546 h 890546"/>
              <a:gd name="connsiteX8" fmla="*/ 0 w 890546"/>
              <a:gd name="connsiteY8" fmla="*/ 890546 h 890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90546" h="890546">
                <a:moveTo>
                  <a:pt x="445273" y="135124"/>
                </a:moveTo>
                <a:cubicBezTo>
                  <a:pt x="269349" y="135124"/>
                  <a:pt x="126735" y="277738"/>
                  <a:pt x="126735" y="453662"/>
                </a:cubicBezTo>
                <a:cubicBezTo>
                  <a:pt x="126735" y="629586"/>
                  <a:pt x="269349" y="772200"/>
                  <a:pt x="445273" y="772200"/>
                </a:cubicBezTo>
                <a:cubicBezTo>
                  <a:pt x="621197" y="772200"/>
                  <a:pt x="763811" y="629586"/>
                  <a:pt x="763811" y="453662"/>
                </a:cubicBezTo>
                <a:cubicBezTo>
                  <a:pt x="763811" y="277738"/>
                  <a:pt x="621197" y="135124"/>
                  <a:pt x="445273" y="135124"/>
                </a:cubicBezTo>
                <a:close/>
                <a:moveTo>
                  <a:pt x="0" y="0"/>
                </a:moveTo>
                <a:lnTo>
                  <a:pt x="890546" y="0"/>
                </a:lnTo>
                <a:lnTo>
                  <a:pt x="890546" y="890546"/>
                </a:lnTo>
                <a:lnTo>
                  <a:pt x="0" y="890546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</a:pPr>
            <a:endParaRPr lang="en-US" sz="1800" b="1" dirty="0"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411480" y="247650"/>
            <a:ext cx="8322945" cy="2877509"/>
          </a:xfrm>
        </p:spPr>
        <p:txBody>
          <a:bodyPr anchor="b"/>
          <a:lstStyle>
            <a:lvl1pPr algn="l">
              <a:lnSpc>
                <a:spcPct val="90000"/>
              </a:lnSpc>
              <a:defRPr sz="4400" b="0" cap="none">
                <a:solidFill>
                  <a:schemeClr val="bg1">
                    <a:lumMod val="65000"/>
                  </a:schemeClr>
                </a:solidFill>
                <a:latin typeface="Arial Narrow" panose="020B0606020202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 bwMode="gray">
          <a:xfrm>
            <a:off x="8787384" y="4828032"/>
            <a:ext cx="182880" cy="91440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CC041753-90EA-4E44-9BB8-633978F3CCC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2"/>
          </p:nvPr>
        </p:nvSpPr>
        <p:spPr bwMode="gray">
          <a:xfrm>
            <a:off x="407987" y="3185649"/>
            <a:ext cx="8326437" cy="84085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450"/>
              </a:spcAft>
              <a:defRPr sz="2000" b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itchFamily="34" charset="0"/>
              </a:defRPr>
            </a:lvl1pPr>
            <a:lvl2pPr marL="0" inden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sz="2000">
                <a:solidFill>
                  <a:schemeClr val="bg1"/>
                </a:solidFill>
              </a:defRPr>
            </a:lvl2pPr>
            <a:lvl3pPr marL="0" indent="0">
              <a:lnSpc>
                <a:spcPct val="90000"/>
              </a:lnSpc>
              <a:spcAft>
                <a:spcPts val="225"/>
              </a:spcAft>
              <a:buNone/>
              <a:defRPr>
                <a:solidFill>
                  <a:schemeClr val="bg1"/>
                </a:solidFill>
              </a:defRPr>
            </a:lvl3pPr>
          </a:lstStyle>
          <a:p>
            <a:pPr lvl="0"/>
            <a:r>
              <a:rPr lang="en-US" dirty="0"/>
              <a:t>Click to edit Master text style</a:t>
            </a:r>
          </a:p>
        </p:txBody>
      </p:sp>
      <p:grpSp>
        <p:nvGrpSpPr>
          <p:cNvPr id="73" name="Graphic 45">
            <a:extLst>
              <a:ext uri="{FF2B5EF4-FFF2-40B4-BE49-F238E27FC236}">
                <a16:creationId xmlns:a16="http://schemas.microsoft.com/office/drawing/2014/main" id="{F5133E2C-5E5A-4AB3-A14A-4E3E7CC0AFAD}"/>
              </a:ext>
            </a:extLst>
          </p:cNvPr>
          <p:cNvGrpSpPr/>
          <p:nvPr userDrawn="1"/>
        </p:nvGrpSpPr>
        <p:grpSpPr>
          <a:xfrm>
            <a:off x="4675763" y="0"/>
            <a:ext cx="4585078" cy="2722389"/>
            <a:chOff x="4967589" y="66879"/>
            <a:chExt cx="4293251" cy="2549117"/>
          </a:xfrm>
        </p:grpSpPr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9D0BA6F6-CED5-47D3-830B-85EFD08F86B9}"/>
                </a:ext>
              </a:extLst>
            </p:cNvPr>
            <p:cNvSpPr/>
            <p:nvPr/>
          </p:nvSpPr>
          <p:spPr>
            <a:xfrm>
              <a:off x="5413311" y="1086525"/>
              <a:ext cx="3495719" cy="943620"/>
            </a:xfrm>
            <a:custGeom>
              <a:avLst/>
              <a:gdLst>
                <a:gd name="connsiteX0" fmla="*/ 0 w 3495719"/>
                <a:gd name="connsiteY0" fmla="*/ 466593 h 943620"/>
                <a:gd name="connsiteX1" fmla="*/ 618646 w 3495719"/>
                <a:gd name="connsiteY1" fmla="*/ 943620 h 943620"/>
                <a:gd name="connsiteX2" fmla="*/ 3234845 w 3495719"/>
                <a:gd name="connsiteY2" fmla="*/ 0 h 943620"/>
                <a:gd name="connsiteX3" fmla="*/ 3495720 w 3495719"/>
                <a:gd name="connsiteY3" fmla="*/ 694672 h 943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95719" h="943620">
                  <a:moveTo>
                    <a:pt x="0" y="466593"/>
                  </a:moveTo>
                  <a:lnTo>
                    <a:pt x="618646" y="943620"/>
                  </a:lnTo>
                  <a:lnTo>
                    <a:pt x="3234845" y="0"/>
                  </a:lnTo>
                  <a:lnTo>
                    <a:pt x="3495720" y="694672"/>
                  </a:lnTo>
                </a:path>
              </a:pathLst>
            </a:custGeom>
            <a:noFill/>
            <a:ln w="45510" cap="flat">
              <a:solidFill>
                <a:srgbClr val="93959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E7206410-C258-4CBE-A9EE-9E72321E2A3E}"/>
                </a:ext>
              </a:extLst>
            </p:cNvPr>
            <p:cNvSpPr/>
            <p:nvPr/>
          </p:nvSpPr>
          <p:spPr>
            <a:xfrm>
              <a:off x="7176824" y="713847"/>
              <a:ext cx="439760" cy="1055423"/>
            </a:xfrm>
            <a:custGeom>
              <a:avLst/>
              <a:gdLst>
                <a:gd name="connsiteX0" fmla="*/ 0 w 439760"/>
                <a:gd name="connsiteY0" fmla="*/ 0 h 1055423"/>
                <a:gd name="connsiteX1" fmla="*/ 439760 w 439760"/>
                <a:gd name="connsiteY1" fmla="*/ 0 h 1055423"/>
                <a:gd name="connsiteX2" fmla="*/ 439760 w 439760"/>
                <a:gd name="connsiteY2" fmla="*/ 1055424 h 1055423"/>
                <a:gd name="connsiteX3" fmla="*/ 0 w 439760"/>
                <a:gd name="connsiteY3" fmla="*/ 1055424 h 1055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9760" h="1055423">
                  <a:moveTo>
                    <a:pt x="0" y="0"/>
                  </a:moveTo>
                  <a:lnTo>
                    <a:pt x="439760" y="0"/>
                  </a:lnTo>
                  <a:lnTo>
                    <a:pt x="439760" y="1055424"/>
                  </a:lnTo>
                  <a:lnTo>
                    <a:pt x="0" y="1055424"/>
                  </a:lnTo>
                  <a:close/>
                </a:path>
              </a:pathLst>
            </a:custGeom>
            <a:solidFill>
              <a:srgbClr val="FFFFFF"/>
            </a:solidFill>
            <a:ln w="148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D7364355-15A5-4C62-8F84-B7BB124C3E7C}"/>
                </a:ext>
              </a:extLst>
            </p:cNvPr>
            <p:cNvSpPr/>
            <p:nvPr/>
          </p:nvSpPr>
          <p:spPr>
            <a:xfrm>
              <a:off x="8648157" y="526018"/>
              <a:ext cx="260874" cy="560507"/>
            </a:xfrm>
            <a:custGeom>
              <a:avLst/>
              <a:gdLst>
                <a:gd name="connsiteX0" fmla="*/ 260875 w 260874"/>
                <a:gd name="connsiteY0" fmla="*/ 0 h 560507"/>
                <a:gd name="connsiteX1" fmla="*/ 0 w 260874"/>
                <a:gd name="connsiteY1" fmla="*/ 560508 h 560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60874" h="560507">
                  <a:moveTo>
                    <a:pt x="260875" y="0"/>
                  </a:moveTo>
                  <a:lnTo>
                    <a:pt x="0" y="560508"/>
                  </a:lnTo>
                </a:path>
              </a:pathLst>
            </a:custGeom>
            <a:ln w="45510" cap="flat">
              <a:solidFill>
                <a:srgbClr val="93959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77" name="Graphic 45">
              <a:extLst>
                <a:ext uri="{FF2B5EF4-FFF2-40B4-BE49-F238E27FC236}">
                  <a16:creationId xmlns:a16="http://schemas.microsoft.com/office/drawing/2014/main" id="{C2C8A52F-02E3-437A-B512-CFA4034B9878}"/>
                </a:ext>
              </a:extLst>
            </p:cNvPr>
            <p:cNvGrpSpPr/>
            <p:nvPr/>
          </p:nvGrpSpPr>
          <p:grpSpPr>
            <a:xfrm>
              <a:off x="6559669" y="236820"/>
              <a:ext cx="1647236" cy="2142152"/>
              <a:chOff x="6559669" y="236820"/>
              <a:chExt cx="1647236" cy="2142152"/>
            </a:xfrm>
            <a:solidFill>
              <a:schemeClr val="accent1"/>
            </a:solidFill>
          </p:grpSpPr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1A9C5EB3-DDB3-4646-8081-273A3FE11903}"/>
                  </a:ext>
                </a:extLst>
              </p:cNvPr>
              <p:cNvSpPr/>
              <p:nvPr/>
            </p:nvSpPr>
            <p:spPr>
              <a:xfrm>
                <a:off x="7768637" y="1123793"/>
                <a:ext cx="438269" cy="757281"/>
              </a:xfrm>
              <a:custGeom>
                <a:avLst/>
                <a:gdLst>
                  <a:gd name="connsiteX0" fmla="*/ 438270 w 438269"/>
                  <a:gd name="connsiteY0" fmla="*/ 0 h 757281"/>
                  <a:gd name="connsiteX1" fmla="*/ 438270 w 438269"/>
                  <a:gd name="connsiteY1" fmla="*/ 536656 h 757281"/>
                  <a:gd name="connsiteX2" fmla="*/ 219135 w 438269"/>
                  <a:gd name="connsiteY2" fmla="*/ 757282 h 757281"/>
                  <a:gd name="connsiteX3" fmla="*/ 0 w 438269"/>
                  <a:gd name="connsiteY3" fmla="*/ 536656 h 757281"/>
                  <a:gd name="connsiteX4" fmla="*/ 0 w 438269"/>
                  <a:gd name="connsiteY4" fmla="*/ 0 h 757281"/>
                  <a:gd name="connsiteX5" fmla="*/ 438270 w 438269"/>
                  <a:gd name="connsiteY5" fmla="*/ 0 h 7572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8269" h="757281">
                    <a:moveTo>
                      <a:pt x="438270" y="0"/>
                    </a:moveTo>
                    <a:lnTo>
                      <a:pt x="438270" y="536656"/>
                    </a:lnTo>
                    <a:cubicBezTo>
                      <a:pt x="438270" y="657404"/>
                      <a:pt x="339882" y="757282"/>
                      <a:pt x="219135" y="757282"/>
                    </a:cubicBezTo>
                    <a:cubicBezTo>
                      <a:pt x="98387" y="757282"/>
                      <a:pt x="0" y="658895"/>
                      <a:pt x="0" y="536656"/>
                    </a:cubicBezTo>
                    <a:lnTo>
                      <a:pt x="0" y="0"/>
                    </a:lnTo>
                    <a:lnTo>
                      <a:pt x="438270" y="0"/>
                    </a:lnTo>
                    <a:close/>
                  </a:path>
                </a:pathLst>
              </a:custGeom>
              <a:solidFill>
                <a:srgbClr val="EE3124"/>
              </a:solidFill>
              <a:ln w="148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ED64A9A1-711E-4A78-9EFF-BA2AEBD04CFB}"/>
                  </a:ext>
                </a:extLst>
              </p:cNvPr>
              <p:cNvSpPr/>
              <p:nvPr/>
            </p:nvSpPr>
            <p:spPr>
              <a:xfrm>
                <a:off x="7768637" y="236820"/>
                <a:ext cx="438269" cy="1641273"/>
              </a:xfrm>
              <a:custGeom>
                <a:avLst/>
                <a:gdLst>
                  <a:gd name="connsiteX0" fmla="*/ 438270 w 438269"/>
                  <a:gd name="connsiteY0" fmla="*/ 0 h 1641273"/>
                  <a:gd name="connsiteX1" fmla="*/ 438270 w 438269"/>
                  <a:gd name="connsiteY1" fmla="*/ 1422139 h 1641273"/>
                  <a:gd name="connsiteX2" fmla="*/ 219135 w 438269"/>
                  <a:gd name="connsiteY2" fmla="*/ 1641274 h 1641273"/>
                  <a:gd name="connsiteX3" fmla="*/ 0 w 438269"/>
                  <a:gd name="connsiteY3" fmla="*/ 1422139 h 1641273"/>
                  <a:gd name="connsiteX4" fmla="*/ 0 w 438269"/>
                  <a:gd name="connsiteY4" fmla="*/ 0 h 1641273"/>
                  <a:gd name="connsiteX5" fmla="*/ 438270 w 438269"/>
                  <a:gd name="connsiteY5" fmla="*/ 0 h 16412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8269" h="1641273">
                    <a:moveTo>
                      <a:pt x="438270" y="0"/>
                    </a:moveTo>
                    <a:lnTo>
                      <a:pt x="438270" y="1422139"/>
                    </a:lnTo>
                    <a:cubicBezTo>
                      <a:pt x="438270" y="1542887"/>
                      <a:pt x="339882" y="1641274"/>
                      <a:pt x="219135" y="1641274"/>
                    </a:cubicBezTo>
                    <a:cubicBezTo>
                      <a:pt x="98387" y="1641274"/>
                      <a:pt x="0" y="1542887"/>
                      <a:pt x="0" y="1422139"/>
                    </a:cubicBezTo>
                    <a:lnTo>
                      <a:pt x="0" y="0"/>
                    </a:lnTo>
                    <a:lnTo>
                      <a:pt x="438270" y="0"/>
                    </a:lnTo>
                    <a:close/>
                  </a:path>
                </a:pathLst>
              </a:custGeom>
              <a:noFill/>
              <a:ln w="42234" cap="flat">
                <a:solidFill>
                  <a:schemeClr val="accent6">
                    <a:lumMod val="60000"/>
                    <a:lumOff val="40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BA262DF5-14AD-4520-A982-65505202BBC3}"/>
                  </a:ext>
                </a:extLst>
              </p:cNvPr>
              <p:cNvSpPr/>
              <p:nvPr/>
            </p:nvSpPr>
            <p:spPr>
              <a:xfrm>
                <a:off x="7178315" y="1781197"/>
                <a:ext cx="438269" cy="597775"/>
              </a:xfrm>
              <a:custGeom>
                <a:avLst/>
                <a:gdLst>
                  <a:gd name="connsiteX0" fmla="*/ 438269 w 438269"/>
                  <a:gd name="connsiteY0" fmla="*/ 0 h 597775"/>
                  <a:gd name="connsiteX1" fmla="*/ 438269 w 438269"/>
                  <a:gd name="connsiteY1" fmla="*/ 377150 h 597775"/>
                  <a:gd name="connsiteX2" fmla="*/ 219135 w 438269"/>
                  <a:gd name="connsiteY2" fmla="*/ 597776 h 597775"/>
                  <a:gd name="connsiteX3" fmla="*/ 0 w 438269"/>
                  <a:gd name="connsiteY3" fmla="*/ 377150 h 597775"/>
                  <a:gd name="connsiteX4" fmla="*/ 0 w 438269"/>
                  <a:gd name="connsiteY4" fmla="*/ 0 h 597775"/>
                  <a:gd name="connsiteX5" fmla="*/ 438269 w 438269"/>
                  <a:gd name="connsiteY5" fmla="*/ 0 h 597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8269" h="597775">
                    <a:moveTo>
                      <a:pt x="438269" y="0"/>
                    </a:moveTo>
                    <a:lnTo>
                      <a:pt x="438269" y="377150"/>
                    </a:lnTo>
                    <a:cubicBezTo>
                      <a:pt x="438269" y="497898"/>
                      <a:pt x="339882" y="597776"/>
                      <a:pt x="219135" y="597776"/>
                    </a:cubicBezTo>
                    <a:cubicBezTo>
                      <a:pt x="98387" y="597776"/>
                      <a:pt x="0" y="499388"/>
                      <a:pt x="0" y="377150"/>
                    </a:cubicBezTo>
                    <a:lnTo>
                      <a:pt x="0" y="0"/>
                    </a:lnTo>
                    <a:lnTo>
                      <a:pt x="438269" y="0"/>
                    </a:lnTo>
                    <a:close/>
                  </a:path>
                </a:pathLst>
              </a:custGeom>
              <a:solidFill>
                <a:srgbClr val="F58765"/>
              </a:solidFill>
              <a:ln w="148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431D80C5-FAA6-41C2-AFC5-C8AC7B9838CD}"/>
                  </a:ext>
                </a:extLst>
              </p:cNvPr>
              <p:cNvSpPr/>
              <p:nvPr/>
            </p:nvSpPr>
            <p:spPr>
              <a:xfrm>
                <a:off x="7178315" y="734717"/>
                <a:ext cx="438269" cy="1641273"/>
              </a:xfrm>
              <a:custGeom>
                <a:avLst/>
                <a:gdLst>
                  <a:gd name="connsiteX0" fmla="*/ 438269 w 438269"/>
                  <a:gd name="connsiteY0" fmla="*/ 0 h 1641273"/>
                  <a:gd name="connsiteX1" fmla="*/ 438269 w 438269"/>
                  <a:gd name="connsiteY1" fmla="*/ 1422139 h 1641273"/>
                  <a:gd name="connsiteX2" fmla="*/ 219135 w 438269"/>
                  <a:gd name="connsiteY2" fmla="*/ 1641274 h 1641273"/>
                  <a:gd name="connsiteX3" fmla="*/ 0 w 438269"/>
                  <a:gd name="connsiteY3" fmla="*/ 1422139 h 1641273"/>
                  <a:gd name="connsiteX4" fmla="*/ 0 w 438269"/>
                  <a:gd name="connsiteY4" fmla="*/ 0 h 1641273"/>
                  <a:gd name="connsiteX5" fmla="*/ 438269 w 438269"/>
                  <a:gd name="connsiteY5" fmla="*/ 0 h 16412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8269" h="1641273">
                    <a:moveTo>
                      <a:pt x="438269" y="0"/>
                    </a:moveTo>
                    <a:lnTo>
                      <a:pt x="438269" y="1422139"/>
                    </a:lnTo>
                    <a:cubicBezTo>
                      <a:pt x="438269" y="1542887"/>
                      <a:pt x="339882" y="1641274"/>
                      <a:pt x="219135" y="1641274"/>
                    </a:cubicBezTo>
                    <a:cubicBezTo>
                      <a:pt x="98387" y="1641274"/>
                      <a:pt x="0" y="1542887"/>
                      <a:pt x="0" y="1422139"/>
                    </a:cubicBezTo>
                    <a:lnTo>
                      <a:pt x="0" y="0"/>
                    </a:lnTo>
                    <a:lnTo>
                      <a:pt x="438269" y="0"/>
                    </a:lnTo>
                    <a:close/>
                  </a:path>
                </a:pathLst>
              </a:custGeom>
              <a:noFill/>
              <a:ln w="42234" cap="flat">
                <a:solidFill>
                  <a:schemeClr val="accent6">
                    <a:lumMod val="60000"/>
                    <a:lumOff val="40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5CE18170-8FDE-4963-9EFE-D7649BF413B6}"/>
                  </a:ext>
                </a:extLst>
              </p:cNvPr>
              <p:cNvSpPr/>
              <p:nvPr/>
            </p:nvSpPr>
            <p:spPr>
              <a:xfrm>
                <a:off x="6559669" y="1025406"/>
                <a:ext cx="438269" cy="1053933"/>
              </a:xfrm>
              <a:custGeom>
                <a:avLst/>
                <a:gdLst>
                  <a:gd name="connsiteX0" fmla="*/ 438269 w 438269"/>
                  <a:gd name="connsiteY0" fmla="*/ 0 h 1053933"/>
                  <a:gd name="connsiteX1" fmla="*/ 438269 w 438269"/>
                  <a:gd name="connsiteY1" fmla="*/ 833308 h 1053933"/>
                  <a:gd name="connsiteX2" fmla="*/ 219135 w 438269"/>
                  <a:gd name="connsiteY2" fmla="*/ 1053933 h 1053933"/>
                  <a:gd name="connsiteX3" fmla="*/ 0 w 438269"/>
                  <a:gd name="connsiteY3" fmla="*/ 833308 h 1053933"/>
                  <a:gd name="connsiteX4" fmla="*/ 0 w 438269"/>
                  <a:gd name="connsiteY4" fmla="*/ 0 h 1053933"/>
                  <a:gd name="connsiteX5" fmla="*/ 438269 w 438269"/>
                  <a:gd name="connsiteY5" fmla="*/ 0 h 10539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8269" h="1053933">
                    <a:moveTo>
                      <a:pt x="438269" y="0"/>
                    </a:moveTo>
                    <a:lnTo>
                      <a:pt x="438269" y="833308"/>
                    </a:lnTo>
                    <a:cubicBezTo>
                      <a:pt x="438269" y="954056"/>
                      <a:pt x="339882" y="1053933"/>
                      <a:pt x="219135" y="1053933"/>
                    </a:cubicBezTo>
                    <a:cubicBezTo>
                      <a:pt x="98387" y="1053933"/>
                      <a:pt x="0" y="955546"/>
                      <a:pt x="0" y="833308"/>
                    </a:cubicBezTo>
                    <a:lnTo>
                      <a:pt x="0" y="0"/>
                    </a:lnTo>
                    <a:lnTo>
                      <a:pt x="438269" y="0"/>
                    </a:lnTo>
                    <a:close/>
                  </a:path>
                </a:pathLst>
              </a:custGeom>
              <a:solidFill>
                <a:srgbClr val="F1613F"/>
              </a:solidFill>
              <a:ln w="148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17F119FD-CF84-4752-B37D-4E74B36C75A6}"/>
                  </a:ext>
                </a:extLst>
              </p:cNvPr>
              <p:cNvSpPr/>
              <p:nvPr/>
            </p:nvSpPr>
            <p:spPr>
              <a:xfrm>
                <a:off x="6559669" y="436575"/>
                <a:ext cx="438269" cy="1641273"/>
              </a:xfrm>
              <a:custGeom>
                <a:avLst/>
                <a:gdLst>
                  <a:gd name="connsiteX0" fmla="*/ 438269 w 438269"/>
                  <a:gd name="connsiteY0" fmla="*/ 0 h 1641273"/>
                  <a:gd name="connsiteX1" fmla="*/ 438269 w 438269"/>
                  <a:gd name="connsiteY1" fmla="*/ 1422139 h 1641273"/>
                  <a:gd name="connsiteX2" fmla="*/ 219135 w 438269"/>
                  <a:gd name="connsiteY2" fmla="*/ 1641274 h 1641273"/>
                  <a:gd name="connsiteX3" fmla="*/ 0 w 438269"/>
                  <a:gd name="connsiteY3" fmla="*/ 1422139 h 1641273"/>
                  <a:gd name="connsiteX4" fmla="*/ 0 w 438269"/>
                  <a:gd name="connsiteY4" fmla="*/ 0 h 1641273"/>
                  <a:gd name="connsiteX5" fmla="*/ 438269 w 438269"/>
                  <a:gd name="connsiteY5" fmla="*/ 0 h 16412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8269" h="1641273">
                    <a:moveTo>
                      <a:pt x="438269" y="0"/>
                    </a:moveTo>
                    <a:lnTo>
                      <a:pt x="438269" y="1422139"/>
                    </a:lnTo>
                    <a:cubicBezTo>
                      <a:pt x="438269" y="1542887"/>
                      <a:pt x="339882" y="1641274"/>
                      <a:pt x="219135" y="1641274"/>
                    </a:cubicBezTo>
                    <a:cubicBezTo>
                      <a:pt x="98387" y="1641274"/>
                      <a:pt x="0" y="1542887"/>
                      <a:pt x="0" y="1422139"/>
                    </a:cubicBezTo>
                    <a:lnTo>
                      <a:pt x="0" y="0"/>
                    </a:lnTo>
                    <a:lnTo>
                      <a:pt x="438269" y="0"/>
                    </a:lnTo>
                    <a:close/>
                  </a:path>
                </a:pathLst>
              </a:custGeom>
              <a:noFill/>
              <a:ln w="42234" cap="flat">
                <a:solidFill>
                  <a:schemeClr val="accent6">
                    <a:lumMod val="60000"/>
                    <a:lumOff val="40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78" name="Graphic 45">
              <a:extLst>
                <a:ext uri="{FF2B5EF4-FFF2-40B4-BE49-F238E27FC236}">
                  <a16:creationId xmlns:a16="http://schemas.microsoft.com/office/drawing/2014/main" id="{B4DEDFD3-79D5-492C-80BD-813F86D57CBC}"/>
                </a:ext>
              </a:extLst>
            </p:cNvPr>
            <p:cNvGrpSpPr/>
            <p:nvPr/>
          </p:nvGrpSpPr>
          <p:grpSpPr>
            <a:xfrm>
              <a:off x="5586234" y="602044"/>
              <a:ext cx="605229" cy="597775"/>
              <a:chOff x="5586234" y="602044"/>
              <a:chExt cx="605229" cy="597775"/>
            </a:xfrm>
            <a:solidFill>
              <a:srgbClr val="EE3124"/>
            </a:solidFill>
          </p:grpSpPr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04EF22A9-33F2-4BA5-BEDC-D17019EDC3CA}"/>
                  </a:ext>
                </a:extLst>
              </p:cNvPr>
              <p:cNvSpPr/>
              <p:nvPr/>
            </p:nvSpPr>
            <p:spPr>
              <a:xfrm>
                <a:off x="5714435" y="605025"/>
                <a:ext cx="172922" cy="299633"/>
              </a:xfrm>
              <a:custGeom>
                <a:avLst/>
                <a:gdLst>
                  <a:gd name="connsiteX0" fmla="*/ 172923 w 172922"/>
                  <a:gd name="connsiteY0" fmla="*/ 299633 h 299633"/>
                  <a:gd name="connsiteX1" fmla="*/ 0 w 172922"/>
                  <a:gd name="connsiteY1" fmla="*/ 46212 h 299633"/>
                  <a:gd name="connsiteX2" fmla="*/ 107331 w 172922"/>
                  <a:gd name="connsiteY2" fmla="*/ 0 h 299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72922" h="299633">
                    <a:moveTo>
                      <a:pt x="172923" y="299633"/>
                    </a:moveTo>
                    <a:lnTo>
                      <a:pt x="0" y="46212"/>
                    </a:lnTo>
                    <a:lnTo>
                      <a:pt x="107331" y="0"/>
                    </a:lnTo>
                    <a:close/>
                  </a:path>
                </a:pathLst>
              </a:custGeom>
              <a:solidFill>
                <a:srgbClr val="EE3124"/>
              </a:solidFill>
              <a:ln w="148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AF3132AD-C0DE-4DDC-81C3-BC4591464394}"/>
                  </a:ext>
                </a:extLst>
              </p:cNvPr>
              <p:cNvSpPr/>
              <p:nvPr/>
            </p:nvSpPr>
            <p:spPr>
              <a:xfrm>
                <a:off x="5882886" y="894223"/>
                <a:ext cx="175903" cy="299633"/>
              </a:xfrm>
              <a:custGeom>
                <a:avLst/>
                <a:gdLst>
                  <a:gd name="connsiteX0" fmla="*/ 0 w 175903"/>
                  <a:gd name="connsiteY0" fmla="*/ 0 h 299633"/>
                  <a:gd name="connsiteX1" fmla="*/ 68573 w 175903"/>
                  <a:gd name="connsiteY1" fmla="*/ 299633 h 299633"/>
                  <a:gd name="connsiteX2" fmla="*/ 175904 w 175903"/>
                  <a:gd name="connsiteY2" fmla="*/ 253421 h 299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75903" h="299633">
                    <a:moveTo>
                      <a:pt x="0" y="0"/>
                    </a:moveTo>
                    <a:lnTo>
                      <a:pt x="68573" y="299633"/>
                    </a:lnTo>
                    <a:lnTo>
                      <a:pt x="175904" y="253421"/>
                    </a:lnTo>
                    <a:close/>
                  </a:path>
                </a:pathLst>
              </a:custGeom>
              <a:solidFill>
                <a:srgbClr val="EE3124"/>
              </a:solidFill>
              <a:ln w="148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EA2E581C-450A-40FD-A650-5A29F94ABB9B}"/>
                  </a:ext>
                </a:extLst>
              </p:cNvPr>
              <p:cNvSpPr/>
              <p:nvPr/>
            </p:nvSpPr>
            <p:spPr>
              <a:xfrm>
                <a:off x="5891830" y="722792"/>
                <a:ext cx="299633" cy="175903"/>
              </a:xfrm>
              <a:custGeom>
                <a:avLst/>
                <a:gdLst>
                  <a:gd name="connsiteX0" fmla="*/ 0 w 299633"/>
                  <a:gd name="connsiteY0" fmla="*/ 175904 h 175903"/>
                  <a:gd name="connsiteX1" fmla="*/ 251930 w 299633"/>
                  <a:gd name="connsiteY1" fmla="*/ 0 h 175903"/>
                  <a:gd name="connsiteX2" fmla="*/ 299633 w 299633"/>
                  <a:gd name="connsiteY2" fmla="*/ 107331 h 1759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99633" h="175903">
                    <a:moveTo>
                      <a:pt x="0" y="175904"/>
                    </a:moveTo>
                    <a:lnTo>
                      <a:pt x="251930" y="0"/>
                    </a:lnTo>
                    <a:lnTo>
                      <a:pt x="299633" y="107331"/>
                    </a:lnTo>
                    <a:close/>
                  </a:path>
                </a:pathLst>
              </a:custGeom>
              <a:solidFill>
                <a:srgbClr val="EE3124"/>
              </a:solidFill>
              <a:ln w="148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31EA0963-41D0-4F10-83F0-5CC2E49B9713}"/>
                  </a:ext>
                </a:extLst>
              </p:cNvPr>
              <p:cNvSpPr/>
              <p:nvPr/>
            </p:nvSpPr>
            <p:spPr>
              <a:xfrm>
                <a:off x="5589215" y="900186"/>
                <a:ext cx="298142" cy="177394"/>
              </a:xfrm>
              <a:custGeom>
                <a:avLst/>
                <a:gdLst>
                  <a:gd name="connsiteX0" fmla="*/ 298142 w 298142"/>
                  <a:gd name="connsiteY0" fmla="*/ 0 h 177394"/>
                  <a:gd name="connsiteX1" fmla="*/ 0 w 298142"/>
                  <a:gd name="connsiteY1" fmla="*/ 70063 h 177394"/>
                  <a:gd name="connsiteX2" fmla="*/ 47703 w 298142"/>
                  <a:gd name="connsiteY2" fmla="*/ 177395 h 1773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98142" h="177394">
                    <a:moveTo>
                      <a:pt x="298142" y="0"/>
                    </a:moveTo>
                    <a:lnTo>
                      <a:pt x="0" y="70063"/>
                    </a:lnTo>
                    <a:lnTo>
                      <a:pt x="47703" y="177395"/>
                    </a:lnTo>
                    <a:close/>
                  </a:path>
                </a:pathLst>
              </a:custGeom>
              <a:solidFill>
                <a:srgbClr val="EE3124"/>
              </a:solidFill>
              <a:ln w="148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A9338394-1A56-4985-B18D-92CEC2CC85A1}"/>
                  </a:ext>
                </a:extLst>
              </p:cNvPr>
              <p:cNvSpPr/>
              <p:nvPr/>
            </p:nvSpPr>
            <p:spPr>
              <a:xfrm>
                <a:off x="5879904" y="898696"/>
                <a:ext cx="304105" cy="153543"/>
              </a:xfrm>
              <a:custGeom>
                <a:avLst/>
                <a:gdLst>
                  <a:gd name="connsiteX0" fmla="*/ 0 w 304105"/>
                  <a:gd name="connsiteY0" fmla="*/ 0 h 153543"/>
                  <a:gd name="connsiteX1" fmla="*/ 304105 w 304105"/>
                  <a:gd name="connsiteY1" fmla="*/ 41740 h 153543"/>
                  <a:gd name="connsiteX2" fmla="*/ 266837 w 304105"/>
                  <a:gd name="connsiteY2" fmla="*/ 153543 h 1535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04105" h="153543">
                    <a:moveTo>
                      <a:pt x="0" y="0"/>
                    </a:moveTo>
                    <a:lnTo>
                      <a:pt x="304105" y="41740"/>
                    </a:lnTo>
                    <a:lnTo>
                      <a:pt x="266837" y="153543"/>
                    </a:lnTo>
                    <a:close/>
                  </a:path>
                </a:pathLst>
              </a:custGeom>
              <a:solidFill>
                <a:srgbClr val="EE3124"/>
              </a:solidFill>
              <a:ln w="148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2BAEA6B3-6E58-4E30-8019-554E41801F0F}"/>
                  </a:ext>
                </a:extLst>
              </p:cNvPr>
              <p:cNvSpPr/>
              <p:nvPr/>
            </p:nvSpPr>
            <p:spPr>
              <a:xfrm>
                <a:off x="5586234" y="749624"/>
                <a:ext cx="304105" cy="152052"/>
              </a:xfrm>
              <a:custGeom>
                <a:avLst/>
                <a:gdLst>
                  <a:gd name="connsiteX0" fmla="*/ 304105 w 304105"/>
                  <a:gd name="connsiteY0" fmla="*/ 152053 h 152052"/>
                  <a:gd name="connsiteX1" fmla="*/ 37268 w 304105"/>
                  <a:gd name="connsiteY1" fmla="*/ 0 h 152052"/>
                  <a:gd name="connsiteX2" fmla="*/ 0 w 304105"/>
                  <a:gd name="connsiteY2" fmla="*/ 111803 h 1520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04105" h="152052">
                    <a:moveTo>
                      <a:pt x="304105" y="152053"/>
                    </a:moveTo>
                    <a:lnTo>
                      <a:pt x="37268" y="0"/>
                    </a:lnTo>
                    <a:lnTo>
                      <a:pt x="0" y="111803"/>
                    </a:lnTo>
                    <a:close/>
                  </a:path>
                </a:pathLst>
              </a:custGeom>
              <a:solidFill>
                <a:srgbClr val="EE3124"/>
              </a:solidFill>
              <a:ln w="148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1799EA25-BDAA-4209-BDB5-B53719B2010D}"/>
                  </a:ext>
                </a:extLst>
              </p:cNvPr>
              <p:cNvSpPr/>
              <p:nvPr/>
            </p:nvSpPr>
            <p:spPr>
              <a:xfrm>
                <a:off x="5885867" y="602044"/>
                <a:ext cx="175904" cy="299633"/>
              </a:xfrm>
              <a:custGeom>
                <a:avLst/>
                <a:gdLst>
                  <a:gd name="connsiteX0" fmla="*/ 0 w 175904"/>
                  <a:gd name="connsiteY0" fmla="*/ 299633 h 299633"/>
                  <a:gd name="connsiteX1" fmla="*/ 68573 w 175904"/>
                  <a:gd name="connsiteY1" fmla="*/ 0 h 299633"/>
                  <a:gd name="connsiteX2" fmla="*/ 175904 w 175904"/>
                  <a:gd name="connsiteY2" fmla="*/ 47703 h 299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75904" h="299633">
                    <a:moveTo>
                      <a:pt x="0" y="299633"/>
                    </a:moveTo>
                    <a:lnTo>
                      <a:pt x="68573" y="0"/>
                    </a:lnTo>
                    <a:lnTo>
                      <a:pt x="175904" y="47703"/>
                    </a:lnTo>
                    <a:close/>
                  </a:path>
                </a:pathLst>
              </a:custGeom>
              <a:solidFill>
                <a:srgbClr val="EE3124"/>
              </a:solidFill>
              <a:ln w="148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32517AEF-082A-4A70-A373-8AB12E51F2EC}"/>
                  </a:ext>
                </a:extLst>
              </p:cNvPr>
              <p:cNvSpPr/>
              <p:nvPr/>
            </p:nvSpPr>
            <p:spPr>
              <a:xfrm>
                <a:off x="5712945" y="900186"/>
                <a:ext cx="172922" cy="299633"/>
              </a:xfrm>
              <a:custGeom>
                <a:avLst/>
                <a:gdLst>
                  <a:gd name="connsiteX0" fmla="*/ 172923 w 172922"/>
                  <a:gd name="connsiteY0" fmla="*/ 0 h 299633"/>
                  <a:gd name="connsiteX1" fmla="*/ 0 w 172922"/>
                  <a:gd name="connsiteY1" fmla="*/ 253421 h 299633"/>
                  <a:gd name="connsiteX2" fmla="*/ 107331 w 172922"/>
                  <a:gd name="connsiteY2" fmla="*/ 299633 h 299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72922" h="299633">
                    <a:moveTo>
                      <a:pt x="172923" y="0"/>
                    </a:moveTo>
                    <a:lnTo>
                      <a:pt x="0" y="253421"/>
                    </a:lnTo>
                    <a:lnTo>
                      <a:pt x="107331" y="299633"/>
                    </a:lnTo>
                    <a:close/>
                  </a:path>
                </a:pathLst>
              </a:custGeom>
              <a:solidFill>
                <a:srgbClr val="EE3124"/>
              </a:solidFill>
              <a:ln w="148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79" name="Graphic 45">
              <a:extLst>
                <a:ext uri="{FF2B5EF4-FFF2-40B4-BE49-F238E27FC236}">
                  <a16:creationId xmlns:a16="http://schemas.microsoft.com/office/drawing/2014/main" id="{9DE7ABEA-4880-4AEA-A419-BC85DA6D89E3}"/>
                </a:ext>
              </a:extLst>
            </p:cNvPr>
            <p:cNvGrpSpPr/>
            <p:nvPr/>
          </p:nvGrpSpPr>
          <p:grpSpPr>
            <a:xfrm>
              <a:off x="5219519" y="415705"/>
              <a:ext cx="3799825" cy="1849987"/>
              <a:chOff x="5219519" y="415705"/>
              <a:chExt cx="3799825" cy="1849987"/>
            </a:xfrm>
            <a:solidFill>
              <a:schemeClr val="accent1"/>
            </a:solidFill>
          </p:grpSpPr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038C38E8-B200-4DDD-95B0-32AD52B1E45A}"/>
                  </a:ext>
                </a:extLst>
              </p:cNvPr>
              <p:cNvSpPr/>
              <p:nvPr/>
            </p:nvSpPr>
            <p:spPr>
              <a:xfrm>
                <a:off x="5771082" y="1743929"/>
                <a:ext cx="521749" cy="521763"/>
              </a:xfrm>
              <a:custGeom>
                <a:avLst/>
                <a:gdLst>
                  <a:gd name="connsiteX0" fmla="*/ 0 w 521749"/>
                  <a:gd name="connsiteY0" fmla="*/ 260875 h 521763"/>
                  <a:gd name="connsiteX1" fmla="*/ 260875 w 521749"/>
                  <a:gd name="connsiteY1" fmla="*/ 0 h 521763"/>
                  <a:gd name="connsiteX2" fmla="*/ 521749 w 521749"/>
                  <a:gd name="connsiteY2" fmla="*/ 260875 h 521763"/>
                  <a:gd name="connsiteX3" fmla="*/ 260875 w 521749"/>
                  <a:gd name="connsiteY3" fmla="*/ 521749 h 521763"/>
                  <a:gd name="connsiteX4" fmla="*/ 0 w 521749"/>
                  <a:gd name="connsiteY4" fmla="*/ 260875 h 5217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1749" h="521763">
                    <a:moveTo>
                      <a:pt x="0" y="260875"/>
                    </a:moveTo>
                    <a:cubicBezTo>
                      <a:pt x="0" y="116276"/>
                      <a:pt x="117766" y="0"/>
                      <a:pt x="260875" y="0"/>
                    </a:cubicBezTo>
                    <a:cubicBezTo>
                      <a:pt x="405474" y="0"/>
                      <a:pt x="521749" y="117766"/>
                      <a:pt x="521749" y="260875"/>
                    </a:cubicBezTo>
                    <a:cubicBezTo>
                      <a:pt x="521749" y="403983"/>
                      <a:pt x="403983" y="521749"/>
                      <a:pt x="260875" y="521749"/>
                    </a:cubicBezTo>
                    <a:cubicBezTo>
                      <a:pt x="116276" y="523240"/>
                      <a:pt x="0" y="405474"/>
                      <a:pt x="0" y="260875"/>
                    </a:cubicBezTo>
                  </a:path>
                </a:pathLst>
              </a:custGeom>
              <a:solidFill>
                <a:srgbClr val="58595B"/>
              </a:solidFill>
              <a:ln w="148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14B9F421-98C2-46C2-BE22-F8841A7E6393}"/>
                  </a:ext>
                </a:extLst>
              </p:cNvPr>
              <p:cNvSpPr/>
              <p:nvPr/>
            </p:nvSpPr>
            <p:spPr>
              <a:xfrm>
                <a:off x="8463308" y="901677"/>
                <a:ext cx="369696" cy="369696"/>
              </a:xfrm>
              <a:custGeom>
                <a:avLst/>
                <a:gdLst>
                  <a:gd name="connsiteX0" fmla="*/ 0 w 369696"/>
                  <a:gd name="connsiteY0" fmla="*/ 184848 h 369696"/>
                  <a:gd name="connsiteX1" fmla="*/ 184848 w 369696"/>
                  <a:gd name="connsiteY1" fmla="*/ 0 h 369696"/>
                  <a:gd name="connsiteX2" fmla="*/ 369696 w 369696"/>
                  <a:gd name="connsiteY2" fmla="*/ 184848 h 369696"/>
                  <a:gd name="connsiteX3" fmla="*/ 184848 w 369696"/>
                  <a:gd name="connsiteY3" fmla="*/ 369697 h 369696"/>
                  <a:gd name="connsiteX4" fmla="*/ 0 w 369696"/>
                  <a:gd name="connsiteY4" fmla="*/ 184848 h 3696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9696" h="369696">
                    <a:moveTo>
                      <a:pt x="0" y="184848"/>
                    </a:moveTo>
                    <a:cubicBezTo>
                      <a:pt x="0" y="81989"/>
                      <a:pt x="83480" y="0"/>
                      <a:pt x="184848" y="0"/>
                    </a:cubicBezTo>
                    <a:cubicBezTo>
                      <a:pt x="287708" y="0"/>
                      <a:pt x="369696" y="83480"/>
                      <a:pt x="369696" y="184848"/>
                    </a:cubicBezTo>
                    <a:cubicBezTo>
                      <a:pt x="369696" y="286217"/>
                      <a:pt x="286217" y="369697"/>
                      <a:pt x="184848" y="369697"/>
                    </a:cubicBezTo>
                    <a:cubicBezTo>
                      <a:pt x="81989" y="369697"/>
                      <a:pt x="0" y="286217"/>
                      <a:pt x="0" y="184848"/>
                    </a:cubicBezTo>
                  </a:path>
                </a:pathLst>
              </a:custGeom>
              <a:solidFill>
                <a:schemeClr val="tx2"/>
              </a:solidFill>
              <a:ln w="148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4DCDD1D9-0166-4EC9-B3BE-00AA9E2972FD}"/>
                  </a:ext>
                </a:extLst>
              </p:cNvPr>
              <p:cNvSpPr/>
              <p:nvPr/>
            </p:nvSpPr>
            <p:spPr>
              <a:xfrm>
                <a:off x="5219519" y="1350381"/>
                <a:ext cx="369696" cy="369696"/>
              </a:xfrm>
              <a:custGeom>
                <a:avLst/>
                <a:gdLst>
                  <a:gd name="connsiteX0" fmla="*/ 0 w 369696"/>
                  <a:gd name="connsiteY0" fmla="*/ 184848 h 369696"/>
                  <a:gd name="connsiteX1" fmla="*/ 184848 w 369696"/>
                  <a:gd name="connsiteY1" fmla="*/ 0 h 369696"/>
                  <a:gd name="connsiteX2" fmla="*/ 369697 w 369696"/>
                  <a:gd name="connsiteY2" fmla="*/ 184848 h 369696"/>
                  <a:gd name="connsiteX3" fmla="*/ 184848 w 369696"/>
                  <a:gd name="connsiteY3" fmla="*/ 369697 h 369696"/>
                  <a:gd name="connsiteX4" fmla="*/ 0 w 369696"/>
                  <a:gd name="connsiteY4" fmla="*/ 184848 h 3696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9696" h="369696">
                    <a:moveTo>
                      <a:pt x="0" y="184848"/>
                    </a:moveTo>
                    <a:cubicBezTo>
                      <a:pt x="0" y="81989"/>
                      <a:pt x="83480" y="0"/>
                      <a:pt x="184848" y="0"/>
                    </a:cubicBezTo>
                    <a:cubicBezTo>
                      <a:pt x="286217" y="0"/>
                      <a:pt x="369697" y="83480"/>
                      <a:pt x="369697" y="184848"/>
                    </a:cubicBezTo>
                    <a:cubicBezTo>
                      <a:pt x="369697" y="286217"/>
                      <a:pt x="286217" y="369697"/>
                      <a:pt x="184848" y="369697"/>
                    </a:cubicBezTo>
                    <a:cubicBezTo>
                      <a:pt x="83480" y="369697"/>
                      <a:pt x="0" y="287707"/>
                      <a:pt x="0" y="184848"/>
                    </a:cubicBezTo>
                  </a:path>
                </a:pathLst>
              </a:custGeom>
              <a:solidFill>
                <a:srgbClr val="808285"/>
              </a:solidFill>
              <a:ln w="148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0D586E70-5833-4C61-8F0A-061D1A4CCA24}"/>
                  </a:ext>
                </a:extLst>
              </p:cNvPr>
              <p:cNvSpPr/>
              <p:nvPr/>
            </p:nvSpPr>
            <p:spPr>
              <a:xfrm>
                <a:off x="8798719" y="415705"/>
                <a:ext cx="220625" cy="220625"/>
              </a:xfrm>
              <a:custGeom>
                <a:avLst/>
                <a:gdLst>
                  <a:gd name="connsiteX0" fmla="*/ 0 w 220625"/>
                  <a:gd name="connsiteY0" fmla="*/ 110313 h 220625"/>
                  <a:gd name="connsiteX1" fmla="*/ 110313 w 220625"/>
                  <a:gd name="connsiteY1" fmla="*/ 0 h 220625"/>
                  <a:gd name="connsiteX2" fmla="*/ 220625 w 220625"/>
                  <a:gd name="connsiteY2" fmla="*/ 110313 h 220625"/>
                  <a:gd name="connsiteX3" fmla="*/ 110313 w 220625"/>
                  <a:gd name="connsiteY3" fmla="*/ 220625 h 220625"/>
                  <a:gd name="connsiteX4" fmla="*/ 0 w 220625"/>
                  <a:gd name="connsiteY4" fmla="*/ 110313 h 220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0625" h="220625">
                    <a:moveTo>
                      <a:pt x="0" y="110313"/>
                    </a:moveTo>
                    <a:cubicBezTo>
                      <a:pt x="0" y="49194"/>
                      <a:pt x="49193" y="0"/>
                      <a:pt x="110313" y="0"/>
                    </a:cubicBezTo>
                    <a:cubicBezTo>
                      <a:pt x="171432" y="0"/>
                      <a:pt x="220625" y="49194"/>
                      <a:pt x="220625" y="110313"/>
                    </a:cubicBezTo>
                    <a:cubicBezTo>
                      <a:pt x="220625" y="171432"/>
                      <a:pt x="171432" y="220625"/>
                      <a:pt x="110313" y="220625"/>
                    </a:cubicBezTo>
                    <a:cubicBezTo>
                      <a:pt x="49193" y="220625"/>
                      <a:pt x="0" y="171432"/>
                      <a:pt x="0" y="110313"/>
                    </a:cubicBezTo>
                  </a:path>
                </a:pathLst>
              </a:custGeom>
              <a:solidFill>
                <a:srgbClr val="808285"/>
              </a:solidFill>
              <a:ln w="148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12587906-2992-47E2-A590-96ED95E52D05}"/>
                  </a:ext>
                </a:extLst>
              </p:cNvPr>
              <p:cNvSpPr/>
              <p:nvPr/>
            </p:nvSpPr>
            <p:spPr>
              <a:xfrm>
                <a:off x="8798719" y="1658959"/>
                <a:ext cx="220625" cy="220625"/>
              </a:xfrm>
              <a:custGeom>
                <a:avLst/>
                <a:gdLst>
                  <a:gd name="connsiteX0" fmla="*/ 0 w 220625"/>
                  <a:gd name="connsiteY0" fmla="*/ 110313 h 220625"/>
                  <a:gd name="connsiteX1" fmla="*/ 110313 w 220625"/>
                  <a:gd name="connsiteY1" fmla="*/ 0 h 220625"/>
                  <a:gd name="connsiteX2" fmla="*/ 220625 w 220625"/>
                  <a:gd name="connsiteY2" fmla="*/ 110313 h 220625"/>
                  <a:gd name="connsiteX3" fmla="*/ 110313 w 220625"/>
                  <a:gd name="connsiteY3" fmla="*/ 220625 h 220625"/>
                  <a:gd name="connsiteX4" fmla="*/ 0 w 220625"/>
                  <a:gd name="connsiteY4" fmla="*/ 110313 h 220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0625" h="220625">
                    <a:moveTo>
                      <a:pt x="0" y="110313"/>
                    </a:moveTo>
                    <a:cubicBezTo>
                      <a:pt x="0" y="49193"/>
                      <a:pt x="49193" y="0"/>
                      <a:pt x="110313" y="0"/>
                    </a:cubicBezTo>
                    <a:cubicBezTo>
                      <a:pt x="171432" y="0"/>
                      <a:pt x="220625" y="49193"/>
                      <a:pt x="220625" y="110313"/>
                    </a:cubicBezTo>
                    <a:cubicBezTo>
                      <a:pt x="220625" y="171432"/>
                      <a:pt x="171432" y="220625"/>
                      <a:pt x="110313" y="220625"/>
                    </a:cubicBezTo>
                    <a:cubicBezTo>
                      <a:pt x="49193" y="220625"/>
                      <a:pt x="0" y="171432"/>
                      <a:pt x="0" y="110313"/>
                    </a:cubicBezTo>
                  </a:path>
                </a:pathLst>
              </a:custGeom>
              <a:solidFill>
                <a:srgbClr val="58595B"/>
              </a:solidFill>
              <a:ln w="148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040414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_Section Header">
    <p:bg bwMode="gray">
      <p:bgPr>
        <a:solidFill>
          <a:schemeClr val="accent6">
            <a:alpha val="9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5B8E903D-229F-4B89-9E80-56C9CB32FEF8}"/>
              </a:ext>
            </a:extLst>
          </p:cNvPr>
          <p:cNvSpPr/>
          <p:nvPr userDrawn="1"/>
        </p:nvSpPr>
        <p:spPr>
          <a:xfrm>
            <a:off x="8787944" y="4783962"/>
            <a:ext cx="182880" cy="182880"/>
          </a:xfrm>
          <a:custGeom>
            <a:avLst/>
            <a:gdLst>
              <a:gd name="connsiteX0" fmla="*/ 445273 w 890546"/>
              <a:gd name="connsiteY0" fmla="*/ 135124 h 890546"/>
              <a:gd name="connsiteX1" fmla="*/ 126735 w 890546"/>
              <a:gd name="connsiteY1" fmla="*/ 453662 h 890546"/>
              <a:gd name="connsiteX2" fmla="*/ 445273 w 890546"/>
              <a:gd name="connsiteY2" fmla="*/ 772200 h 890546"/>
              <a:gd name="connsiteX3" fmla="*/ 763811 w 890546"/>
              <a:gd name="connsiteY3" fmla="*/ 453662 h 890546"/>
              <a:gd name="connsiteX4" fmla="*/ 445273 w 890546"/>
              <a:gd name="connsiteY4" fmla="*/ 135124 h 890546"/>
              <a:gd name="connsiteX5" fmla="*/ 0 w 890546"/>
              <a:gd name="connsiteY5" fmla="*/ 0 h 890546"/>
              <a:gd name="connsiteX6" fmla="*/ 890546 w 890546"/>
              <a:gd name="connsiteY6" fmla="*/ 0 h 890546"/>
              <a:gd name="connsiteX7" fmla="*/ 890546 w 890546"/>
              <a:gd name="connsiteY7" fmla="*/ 890546 h 890546"/>
              <a:gd name="connsiteX8" fmla="*/ 0 w 890546"/>
              <a:gd name="connsiteY8" fmla="*/ 890546 h 890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90546" h="890546">
                <a:moveTo>
                  <a:pt x="445273" y="135124"/>
                </a:moveTo>
                <a:cubicBezTo>
                  <a:pt x="269349" y="135124"/>
                  <a:pt x="126735" y="277738"/>
                  <a:pt x="126735" y="453662"/>
                </a:cubicBezTo>
                <a:cubicBezTo>
                  <a:pt x="126735" y="629586"/>
                  <a:pt x="269349" y="772200"/>
                  <a:pt x="445273" y="772200"/>
                </a:cubicBezTo>
                <a:cubicBezTo>
                  <a:pt x="621197" y="772200"/>
                  <a:pt x="763811" y="629586"/>
                  <a:pt x="763811" y="453662"/>
                </a:cubicBezTo>
                <a:cubicBezTo>
                  <a:pt x="763811" y="277738"/>
                  <a:pt x="621197" y="135124"/>
                  <a:pt x="445273" y="135124"/>
                </a:cubicBezTo>
                <a:close/>
                <a:moveTo>
                  <a:pt x="0" y="0"/>
                </a:moveTo>
                <a:lnTo>
                  <a:pt x="890546" y="0"/>
                </a:lnTo>
                <a:lnTo>
                  <a:pt x="890546" y="890546"/>
                </a:lnTo>
                <a:lnTo>
                  <a:pt x="0" y="890546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</a:pPr>
            <a:endParaRPr lang="en-US" sz="1800" b="1" dirty="0"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411480" y="247650"/>
            <a:ext cx="8322945" cy="2877509"/>
          </a:xfrm>
        </p:spPr>
        <p:txBody>
          <a:bodyPr anchor="b"/>
          <a:lstStyle>
            <a:lvl1pPr algn="l">
              <a:lnSpc>
                <a:spcPct val="90000"/>
              </a:lnSpc>
              <a:defRPr sz="4400" b="0" cap="none">
                <a:solidFill>
                  <a:schemeClr val="bg1">
                    <a:lumMod val="85000"/>
                  </a:schemeClr>
                </a:solidFill>
                <a:latin typeface="Arial Narrow" panose="020B0606020202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 bwMode="gray">
          <a:xfrm>
            <a:off x="8787384" y="4828032"/>
            <a:ext cx="182880" cy="9144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C041753-90EA-4E44-9BB8-633978F3CCC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2"/>
          </p:nvPr>
        </p:nvSpPr>
        <p:spPr bwMode="gray">
          <a:xfrm>
            <a:off x="407987" y="3185649"/>
            <a:ext cx="8326437" cy="84085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450"/>
              </a:spcAft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itchFamily="34" charset="0"/>
              </a:defRPr>
            </a:lvl1pPr>
            <a:lvl2pPr marL="0" inden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sz="2000">
                <a:solidFill>
                  <a:schemeClr val="bg1"/>
                </a:solidFill>
              </a:defRPr>
            </a:lvl2pPr>
            <a:lvl3pPr marL="0" indent="0">
              <a:lnSpc>
                <a:spcPct val="90000"/>
              </a:lnSpc>
              <a:spcAft>
                <a:spcPts val="225"/>
              </a:spcAft>
              <a:buNone/>
              <a:defRPr>
                <a:solidFill>
                  <a:schemeClr val="bg1"/>
                </a:solidFill>
              </a:defRPr>
            </a:lvl3pPr>
          </a:lstStyle>
          <a:p>
            <a:pPr lvl="0"/>
            <a:r>
              <a:rPr lang="en-US" dirty="0"/>
              <a:t>Click to edit Master text style</a:t>
            </a:r>
          </a:p>
        </p:txBody>
      </p:sp>
      <p:grpSp>
        <p:nvGrpSpPr>
          <p:cNvPr id="99" name="Graphic 45">
            <a:extLst>
              <a:ext uri="{FF2B5EF4-FFF2-40B4-BE49-F238E27FC236}">
                <a16:creationId xmlns:a16="http://schemas.microsoft.com/office/drawing/2014/main" id="{82E2ADEF-503F-4B64-99A6-5F34427EC955}"/>
              </a:ext>
            </a:extLst>
          </p:cNvPr>
          <p:cNvGrpSpPr/>
          <p:nvPr userDrawn="1"/>
        </p:nvGrpSpPr>
        <p:grpSpPr>
          <a:xfrm>
            <a:off x="4944817" y="181492"/>
            <a:ext cx="4058112" cy="2287761"/>
            <a:chOff x="5219519" y="236820"/>
            <a:chExt cx="3799825" cy="2142152"/>
          </a:xfrm>
        </p:grpSpPr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3C0B2C32-C4BE-4D20-B481-CA2B5C93E9CE}"/>
                </a:ext>
              </a:extLst>
            </p:cNvPr>
            <p:cNvSpPr/>
            <p:nvPr/>
          </p:nvSpPr>
          <p:spPr>
            <a:xfrm>
              <a:off x="5413311" y="1086525"/>
              <a:ext cx="3495719" cy="943620"/>
            </a:xfrm>
            <a:custGeom>
              <a:avLst/>
              <a:gdLst>
                <a:gd name="connsiteX0" fmla="*/ 0 w 3495719"/>
                <a:gd name="connsiteY0" fmla="*/ 466593 h 943620"/>
                <a:gd name="connsiteX1" fmla="*/ 618646 w 3495719"/>
                <a:gd name="connsiteY1" fmla="*/ 943620 h 943620"/>
                <a:gd name="connsiteX2" fmla="*/ 3234845 w 3495719"/>
                <a:gd name="connsiteY2" fmla="*/ 0 h 943620"/>
                <a:gd name="connsiteX3" fmla="*/ 3495720 w 3495719"/>
                <a:gd name="connsiteY3" fmla="*/ 694672 h 943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95719" h="943620">
                  <a:moveTo>
                    <a:pt x="0" y="466593"/>
                  </a:moveTo>
                  <a:lnTo>
                    <a:pt x="618646" y="943620"/>
                  </a:lnTo>
                  <a:lnTo>
                    <a:pt x="3234845" y="0"/>
                  </a:lnTo>
                  <a:lnTo>
                    <a:pt x="3495720" y="694672"/>
                  </a:lnTo>
                </a:path>
              </a:pathLst>
            </a:custGeom>
            <a:noFill/>
            <a:ln w="45510" cap="flat">
              <a:solidFill>
                <a:srgbClr val="93959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DEE6C700-023A-47A7-9527-E534CAB85A56}"/>
                </a:ext>
              </a:extLst>
            </p:cNvPr>
            <p:cNvSpPr/>
            <p:nvPr/>
          </p:nvSpPr>
          <p:spPr>
            <a:xfrm>
              <a:off x="7176824" y="725992"/>
              <a:ext cx="439760" cy="1055423"/>
            </a:xfrm>
            <a:custGeom>
              <a:avLst/>
              <a:gdLst>
                <a:gd name="connsiteX0" fmla="*/ 0 w 439760"/>
                <a:gd name="connsiteY0" fmla="*/ 0 h 1055423"/>
                <a:gd name="connsiteX1" fmla="*/ 439760 w 439760"/>
                <a:gd name="connsiteY1" fmla="*/ 0 h 1055423"/>
                <a:gd name="connsiteX2" fmla="*/ 439760 w 439760"/>
                <a:gd name="connsiteY2" fmla="*/ 1055424 h 1055423"/>
                <a:gd name="connsiteX3" fmla="*/ 0 w 439760"/>
                <a:gd name="connsiteY3" fmla="*/ 1055424 h 1055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9760" h="1055423">
                  <a:moveTo>
                    <a:pt x="0" y="0"/>
                  </a:moveTo>
                  <a:lnTo>
                    <a:pt x="439760" y="0"/>
                  </a:lnTo>
                  <a:lnTo>
                    <a:pt x="439760" y="1055424"/>
                  </a:lnTo>
                  <a:lnTo>
                    <a:pt x="0" y="1055424"/>
                  </a:lnTo>
                  <a:close/>
                </a:path>
              </a:pathLst>
            </a:custGeom>
            <a:solidFill>
              <a:schemeClr val="accent6"/>
            </a:solidFill>
            <a:ln w="148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3EB75F62-8F3A-4BE2-8D9E-C4EA12F10476}"/>
                </a:ext>
              </a:extLst>
            </p:cNvPr>
            <p:cNvSpPr/>
            <p:nvPr/>
          </p:nvSpPr>
          <p:spPr>
            <a:xfrm>
              <a:off x="8648157" y="526018"/>
              <a:ext cx="260874" cy="560507"/>
            </a:xfrm>
            <a:custGeom>
              <a:avLst/>
              <a:gdLst>
                <a:gd name="connsiteX0" fmla="*/ 260875 w 260874"/>
                <a:gd name="connsiteY0" fmla="*/ 0 h 560507"/>
                <a:gd name="connsiteX1" fmla="*/ 0 w 260874"/>
                <a:gd name="connsiteY1" fmla="*/ 560508 h 560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60874" h="560507">
                  <a:moveTo>
                    <a:pt x="260875" y="0"/>
                  </a:moveTo>
                  <a:lnTo>
                    <a:pt x="0" y="560508"/>
                  </a:lnTo>
                </a:path>
              </a:pathLst>
            </a:custGeom>
            <a:ln w="45510" cap="flat">
              <a:solidFill>
                <a:srgbClr val="93959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03" name="Graphic 45">
              <a:extLst>
                <a:ext uri="{FF2B5EF4-FFF2-40B4-BE49-F238E27FC236}">
                  <a16:creationId xmlns:a16="http://schemas.microsoft.com/office/drawing/2014/main" id="{00AC2A33-9888-4098-914E-E93FD13F93B9}"/>
                </a:ext>
              </a:extLst>
            </p:cNvPr>
            <p:cNvGrpSpPr/>
            <p:nvPr/>
          </p:nvGrpSpPr>
          <p:grpSpPr>
            <a:xfrm>
              <a:off x="6559669" y="236820"/>
              <a:ext cx="1647236" cy="2142152"/>
              <a:chOff x="6559669" y="236820"/>
              <a:chExt cx="1647236" cy="2142152"/>
            </a:xfrm>
            <a:solidFill>
              <a:schemeClr val="accent1"/>
            </a:solidFill>
          </p:grpSpPr>
          <p:sp>
            <p:nvSpPr>
              <p:cNvPr id="119" name="Freeform: Shape 118">
                <a:extLst>
                  <a:ext uri="{FF2B5EF4-FFF2-40B4-BE49-F238E27FC236}">
                    <a16:creationId xmlns:a16="http://schemas.microsoft.com/office/drawing/2014/main" id="{6BAB8628-60C6-462C-9E9B-A444C98531F6}"/>
                  </a:ext>
                </a:extLst>
              </p:cNvPr>
              <p:cNvSpPr/>
              <p:nvPr/>
            </p:nvSpPr>
            <p:spPr>
              <a:xfrm>
                <a:off x="7768637" y="1123793"/>
                <a:ext cx="438269" cy="757281"/>
              </a:xfrm>
              <a:custGeom>
                <a:avLst/>
                <a:gdLst>
                  <a:gd name="connsiteX0" fmla="*/ 438270 w 438269"/>
                  <a:gd name="connsiteY0" fmla="*/ 0 h 757281"/>
                  <a:gd name="connsiteX1" fmla="*/ 438270 w 438269"/>
                  <a:gd name="connsiteY1" fmla="*/ 536656 h 757281"/>
                  <a:gd name="connsiteX2" fmla="*/ 219135 w 438269"/>
                  <a:gd name="connsiteY2" fmla="*/ 757282 h 757281"/>
                  <a:gd name="connsiteX3" fmla="*/ 0 w 438269"/>
                  <a:gd name="connsiteY3" fmla="*/ 536656 h 757281"/>
                  <a:gd name="connsiteX4" fmla="*/ 0 w 438269"/>
                  <a:gd name="connsiteY4" fmla="*/ 0 h 757281"/>
                  <a:gd name="connsiteX5" fmla="*/ 438270 w 438269"/>
                  <a:gd name="connsiteY5" fmla="*/ 0 h 7572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8269" h="757281">
                    <a:moveTo>
                      <a:pt x="438270" y="0"/>
                    </a:moveTo>
                    <a:lnTo>
                      <a:pt x="438270" y="536656"/>
                    </a:lnTo>
                    <a:cubicBezTo>
                      <a:pt x="438270" y="657404"/>
                      <a:pt x="339882" y="757282"/>
                      <a:pt x="219135" y="757282"/>
                    </a:cubicBezTo>
                    <a:cubicBezTo>
                      <a:pt x="98387" y="757282"/>
                      <a:pt x="0" y="658895"/>
                      <a:pt x="0" y="536656"/>
                    </a:cubicBezTo>
                    <a:lnTo>
                      <a:pt x="0" y="0"/>
                    </a:lnTo>
                    <a:lnTo>
                      <a:pt x="438270" y="0"/>
                    </a:lnTo>
                    <a:close/>
                  </a:path>
                </a:pathLst>
              </a:custGeom>
              <a:solidFill>
                <a:srgbClr val="EE3124"/>
              </a:solidFill>
              <a:ln w="148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0" name="Freeform: Shape 119">
                <a:extLst>
                  <a:ext uri="{FF2B5EF4-FFF2-40B4-BE49-F238E27FC236}">
                    <a16:creationId xmlns:a16="http://schemas.microsoft.com/office/drawing/2014/main" id="{DCBE525D-4CD3-413E-B2C3-0594D094604D}"/>
                  </a:ext>
                </a:extLst>
              </p:cNvPr>
              <p:cNvSpPr/>
              <p:nvPr/>
            </p:nvSpPr>
            <p:spPr>
              <a:xfrm>
                <a:off x="7768637" y="236820"/>
                <a:ext cx="438269" cy="1641273"/>
              </a:xfrm>
              <a:custGeom>
                <a:avLst/>
                <a:gdLst>
                  <a:gd name="connsiteX0" fmla="*/ 438270 w 438269"/>
                  <a:gd name="connsiteY0" fmla="*/ 0 h 1641273"/>
                  <a:gd name="connsiteX1" fmla="*/ 438270 w 438269"/>
                  <a:gd name="connsiteY1" fmla="*/ 1422139 h 1641273"/>
                  <a:gd name="connsiteX2" fmla="*/ 219135 w 438269"/>
                  <a:gd name="connsiteY2" fmla="*/ 1641274 h 1641273"/>
                  <a:gd name="connsiteX3" fmla="*/ 0 w 438269"/>
                  <a:gd name="connsiteY3" fmla="*/ 1422139 h 1641273"/>
                  <a:gd name="connsiteX4" fmla="*/ 0 w 438269"/>
                  <a:gd name="connsiteY4" fmla="*/ 0 h 1641273"/>
                  <a:gd name="connsiteX5" fmla="*/ 438270 w 438269"/>
                  <a:gd name="connsiteY5" fmla="*/ 0 h 16412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8269" h="1641273">
                    <a:moveTo>
                      <a:pt x="438270" y="0"/>
                    </a:moveTo>
                    <a:lnTo>
                      <a:pt x="438270" y="1422139"/>
                    </a:lnTo>
                    <a:cubicBezTo>
                      <a:pt x="438270" y="1542887"/>
                      <a:pt x="339882" y="1641274"/>
                      <a:pt x="219135" y="1641274"/>
                    </a:cubicBezTo>
                    <a:cubicBezTo>
                      <a:pt x="98387" y="1641274"/>
                      <a:pt x="0" y="1542887"/>
                      <a:pt x="0" y="1422139"/>
                    </a:cubicBezTo>
                    <a:lnTo>
                      <a:pt x="0" y="0"/>
                    </a:lnTo>
                    <a:lnTo>
                      <a:pt x="438270" y="0"/>
                    </a:lnTo>
                    <a:close/>
                  </a:path>
                </a:pathLst>
              </a:custGeom>
              <a:noFill/>
              <a:ln w="42234" cap="flat">
                <a:solidFill>
                  <a:schemeClr val="accent6">
                    <a:lumMod val="60000"/>
                    <a:lumOff val="40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1" name="Freeform: Shape 120">
                <a:extLst>
                  <a:ext uri="{FF2B5EF4-FFF2-40B4-BE49-F238E27FC236}">
                    <a16:creationId xmlns:a16="http://schemas.microsoft.com/office/drawing/2014/main" id="{E5AAD2B1-3911-4519-AD50-B076F7FC115F}"/>
                  </a:ext>
                </a:extLst>
              </p:cNvPr>
              <p:cNvSpPr/>
              <p:nvPr/>
            </p:nvSpPr>
            <p:spPr>
              <a:xfrm>
                <a:off x="7178315" y="1781197"/>
                <a:ext cx="438269" cy="597775"/>
              </a:xfrm>
              <a:custGeom>
                <a:avLst/>
                <a:gdLst>
                  <a:gd name="connsiteX0" fmla="*/ 438269 w 438269"/>
                  <a:gd name="connsiteY0" fmla="*/ 0 h 597775"/>
                  <a:gd name="connsiteX1" fmla="*/ 438269 w 438269"/>
                  <a:gd name="connsiteY1" fmla="*/ 377150 h 597775"/>
                  <a:gd name="connsiteX2" fmla="*/ 219135 w 438269"/>
                  <a:gd name="connsiteY2" fmla="*/ 597776 h 597775"/>
                  <a:gd name="connsiteX3" fmla="*/ 0 w 438269"/>
                  <a:gd name="connsiteY3" fmla="*/ 377150 h 597775"/>
                  <a:gd name="connsiteX4" fmla="*/ 0 w 438269"/>
                  <a:gd name="connsiteY4" fmla="*/ 0 h 597775"/>
                  <a:gd name="connsiteX5" fmla="*/ 438269 w 438269"/>
                  <a:gd name="connsiteY5" fmla="*/ 0 h 597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8269" h="597775">
                    <a:moveTo>
                      <a:pt x="438269" y="0"/>
                    </a:moveTo>
                    <a:lnTo>
                      <a:pt x="438269" y="377150"/>
                    </a:lnTo>
                    <a:cubicBezTo>
                      <a:pt x="438269" y="497898"/>
                      <a:pt x="339882" y="597776"/>
                      <a:pt x="219135" y="597776"/>
                    </a:cubicBezTo>
                    <a:cubicBezTo>
                      <a:pt x="98387" y="597776"/>
                      <a:pt x="0" y="499388"/>
                      <a:pt x="0" y="377150"/>
                    </a:cubicBezTo>
                    <a:lnTo>
                      <a:pt x="0" y="0"/>
                    </a:lnTo>
                    <a:lnTo>
                      <a:pt x="438269" y="0"/>
                    </a:lnTo>
                    <a:close/>
                  </a:path>
                </a:pathLst>
              </a:custGeom>
              <a:solidFill>
                <a:srgbClr val="F58765"/>
              </a:solidFill>
              <a:ln w="148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2" name="Freeform: Shape 121">
                <a:extLst>
                  <a:ext uri="{FF2B5EF4-FFF2-40B4-BE49-F238E27FC236}">
                    <a16:creationId xmlns:a16="http://schemas.microsoft.com/office/drawing/2014/main" id="{7DCD247C-E5DD-4C96-A699-2CB5A4A99DD4}"/>
                  </a:ext>
                </a:extLst>
              </p:cNvPr>
              <p:cNvSpPr/>
              <p:nvPr/>
            </p:nvSpPr>
            <p:spPr>
              <a:xfrm>
                <a:off x="7178315" y="734717"/>
                <a:ext cx="438269" cy="1641273"/>
              </a:xfrm>
              <a:custGeom>
                <a:avLst/>
                <a:gdLst>
                  <a:gd name="connsiteX0" fmla="*/ 438269 w 438269"/>
                  <a:gd name="connsiteY0" fmla="*/ 0 h 1641273"/>
                  <a:gd name="connsiteX1" fmla="*/ 438269 w 438269"/>
                  <a:gd name="connsiteY1" fmla="*/ 1422139 h 1641273"/>
                  <a:gd name="connsiteX2" fmla="*/ 219135 w 438269"/>
                  <a:gd name="connsiteY2" fmla="*/ 1641274 h 1641273"/>
                  <a:gd name="connsiteX3" fmla="*/ 0 w 438269"/>
                  <a:gd name="connsiteY3" fmla="*/ 1422139 h 1641273"/>
                  <a:gd name="connsiteX4" fmla="*/ 0 w 438269"/>
                  <a:gd name="connsiteY4" fmla="*/ 0 h 1641273"/>
                  <a:gd name="connsiteX5" fmla="*/ 438269 w 438269"/>
                  <a:gd name="connsiteY5" fmla="*/ 0 h 16412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8269" h="1641273">
                    <a:moveTo>
                      <a:pt x="438269" y="0"/>
                    </a:moveTo>
                    <a:lnTo>
                      <a:pt x="438269" y="1422139"/>
                    </a:lnTo>
                    <a:cubicBezTo>
                      <a:pt x="438269" y="1542887"/>
                      <a:pt x="339882" y="1641274"/>
                      <a:pt x="219135" y="1641274"/>
                    </a:cubicBezTo>
                    <a:cubicBezTo>
                      <a:pt x="98387" y="1641274"/>
                      <a:pt x="0" y="1542887"/>
                      <a:pt x="0" y="1422139"/>
                    </a:cubicBezTo>
                    <a:lnTo>
                      <a:pt x="0" y="0"/>
                    </a:lnTo>
                    <a:lnTo>
                      <a:pt x="438269" y="0"/>
                    </a:lnTo>
                    <a:close/>
                  </a:path>
                </a:pathLst>
              </a:custGeom>
              <a:noFill/>
              <a:ln w="42234" cap="flat">
                <a:solidFill>
                  <a:schemeClr val="accent6">
                    <a:lumMod val="60000"/>
                    <a:lumOff val="40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3" name="Freeform: Shape 122">
                <a:extLst>
                  <a:ext uri="{FF2B5EF4-FFF2-40B4-BE49-F238E27FC236}">
                    <a16:creationId xmlns:a16="http://schemas.microsoft.com/office/drawing/2014/main" id="{250EFC6C-C38E-4088-A0A8-343DCFCF0C83}"/>
                  </a:ext>
                </a:extLst>
              </p:cNvPr>
              <p:cNvSpPr/>
              <p:nvPr/>
            </p:nvSpPr>
            <p:spPr>
              <a:xfrm>
                <a:off x="6559669" y="1025406"/>
                <a:ext cx="438269" cy="1053933"/>
              </a:xfrm>
              <a:custGeom>
                <a:avLst/>
                <a:gdLst>
                  <a:gd name="connsiteX0" fmla="*/ 438269 w 438269"/>
                  <a:gd name="connsiteY0" fmla="*/ 0 h 1053933"/>
                  <a:gd name="connsiteX1" fmla="*/ 438269 w 438269"/>
                  <a:gd name="connsiteY1" fmla="*/ 833308 h 1053933"/>
                  <a:gd name="connsiteX2" fmla="*/ 219135 w 438269"/>
                  <a:gd name="connsiteY2" fmla="*/ 1053933 h 1053933"/>
                  <a:gd name="connsiteX3" fmla="*/ 0 w 438269"/>
                  <a:gd name="connsiteY3" fmla="*/ 833308 h 1053933"/>
                  <a:gd name="connsiteX4" fmla="*/ 0 w 438269"/>
                  <a:gd name="connsiteY4" fmla="*/ 0 h 1053933"/>
                  <a:gd name="connsiteX5" fmla="*/ 438269 w 438269"/>
                  <a:gd name="connsiteY5" fmla="*/ 0 h 10539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8269" h="1053933">
                    <a:moveTo>
                      <a:pt x="438269" y="0"/>
                    </a:moveTo>
                    <a:lnTo>
                      <a:pt x="438269" y="833308"/>
                    </a:lnTo>
                    <a:cubicBezTo>
                      <a:pt x="438269" y="954056"/>
                      <a:pt x="339882" y="1053933"/>
                      <a:pt x="219135" y="1053933"/>
                    </a:cubicBezTo>
                    <a:cubicBezTo>
                      <a:pt x="98387" y="1053933"/>
                      <a:pt x="0" y="955546"/>
                      <a:pt x="0" y="833308"/>
                    </a:cubicBezTo>
                    <a:lnTo>
                      <a:pt x="0" y="0"/>
                    </a:lnTo>
                    <a:lnTo>
                      <a:pt x="438269" y="0"/>
                    </a:lnTo>
                    <a:close/>
                  </a:path>
                </a:pathLst>
              </a:custGeom>
              <a:solidFill>
                <a:srgbClr val="F1613F"/>
              </a:solidFill>
              <a:ln w="148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4" name="Freeform: Shape 123">
                <a:extLst>
                  <a:ext uri="{FF2B5EF4-FFF2-40B4-BE49-F238E27FC236}">
                    <a16:creationId xmlns:a16="http://schemas.microsoft.com/office/drawing/2014/main" id="{9ECDF4E9-E746-4388-A39D-BCA786FE570B}"/>
                  </a:ext>
                </a:extLst>
              </p:cNvPr>
              <p:cNvSpPr/>
              <p:nvPr/>
            </p:nvSpPr>
            <p:spPr>
              <a:xfrm>
                <a:off x="6559669" y="436575"/>
                <a:ext cx="438269" cy="1641273"/>
              </a:xfrm>
              <a:custGeom>
                <a:avLst/>
                <a:gdLst>
                  <a:gd name="connsiteX0" fmla="*/ 438269 w 438269"/>
                  <a:gd name="connsiteY0" fmla="*/ 0 h 1641273"/>
                  <a:gd name="connsiteX1" fmla="*/ 438269 w 438269"/>
                  <a:gd name="connsiteY1" fmla="*/ 1422139 h 1641273"/>
                  <a:gd name="connsiteX2" fmla="*/ 219135 w 438269"/>
                  <a:gd name="connsiteY2" fmla="*/ 1641274 h 1641273"/>
                  <a:gd name="connsiteX3" fmla="*/ 0 w 438269"/>
                  <a:gd name="connsiteY3" fmla="*/ 1422139 h 1641273"/>
                  <a:gd name="connsiteX4" fmla="*/ 0 w 438269"/>
                  <a:gd name="connsiteY4" fmla="*/ 0 h 1641273"/>
                  <a:gd name="connsiteX5" fmla="*/ 438269 w 438269"/>
                  <a:gd name="connsiteY5" fmla="*/ 0 h 16412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8269" h="1641273">
                    <a:moveTo>
                      <a:pt x="438269" y="0"/>
                    </a:moveTo>
                    <a:lnTo>
                      <a:pt x="438269" y="1422139"/>
                    </a:lnTo>
                    <a:cubicBezTo>
                      <a:pt x="438269" y="1542887"/>
                      <a:pt x="339882" y="1641274"/>
                      <a:pt x="219135" y="1641274"/>
                    </a:cubicBezTo>
                    <a:cubicBezTo>
                      <a:pt x="98387" y="1641274"/>
                      <a:pt x="0" y="1542887"/>
                      <a:pt x="0" y="1422139"/>
                    </a:cubicBezTo>
                    <a:lnTo>
                      <a:pt x="0" y="0"/>
                    </a:lnTo>
                    <a:lnTo>
                      <a:pt x="438269" y="0"/>
                    </a:lnTo>
                    <a:close/>
                  </a:path>
                </a:pathLst>
              </a:custGeom>
              <a:noFill/>
              <a:ln w="42234" cap="flat">
                <a:solidFill>
                  <a:schemeClr val="accent6">
                    <a:lumMod val="60000"/>
                    <a:lumOff val="40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04" name="Graphic 45">
              <a:extLst>
                <a:ext uri="{FF2B5EF4-FFF2-40B4-BE49-F238E27FC236}">
                  <a16:creationId xmlns:a16="http://schemas.microsoft.com/office/drawing/2014/main" id="{505A549C-7C3F-4C57-B968-9B8AA9FDEDB8}"/>
                </a:ext>
              </a:extLst>
            </p:cNvPr>
            <p:cNvGrpSpPr/>
            <p:nvPr/>
          </p:nvGrpSpPr>
          <p:grpSpPr>
            <a:xfrm>
              <a:off x="5586234" y="602044"/>
              <a:ext cx="605229" cy="597775"/>
              <a:chOff x="5586234" y="602044"/>
              <a:chExt cx="605229" cy="597775"/>
            </a:xfrm>
            <a:solidFill>
              <a:srgbClr val="EE3124"/>
            </a:solidFill>
          </p:grpSpPr>
          <p:sp>
            <p:nvSpPr>
              <p:cNvPr id="111" name="Freeform: Shape 110">
                <a:extLst>
                  <a:ext uri="{FF2B5EF4-FFF2-40B4-BE49-F238E27FC236}">
                    <a16:creationId xmlns:a16="http://schemas.microsoft.com/office/drawing/2014/main" id="{811FCCF6-D428-4470-A8CF-F20EE5FD1042}"/>
                  </a:ext>
                </a:extLst>
              </p:cNvPr>
              <p:cNvSpPr/>
              <p:nvPr/>
            </p:nvSpPr>
            <p:spPr>
              <a:xfrm>
                <a:off x="5714435" y="605025"/>
                <a:ext cx="172922" cy="299633"/>
              </a:xfrm>
              <a:custGeom>
                <a:avLst/>
                <a:gdLst>
                  <a:gd name="connsiteX0" fmla="*/ 172923 w 172922"/>
                  <a:gd name="connsiteY0" fmla="*/ 299633 h 299633"/>
                  <a:gd name="connsiteX1" fmla="*/ 0 w 172922"/>
                  <a:gd name="connsiteY1" fmla="*/ 46212 h 299633"/>
                  <a:gd name="connsiteX2" fmla="*/ 107331 w 172922"/>
                  <a:gd name="connsiteY2" fmla="*/ 0 h 299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72922" h="299633">
                    <a:moveTo>
                      <a:pt x="172923" y="299633"/>
                    </a:moveTo>
                    <a:lnTo>
                      <a:pt x="0" y="46212"/>
                    </a:lnTo>
                    <a:lnTo>
                      <a:pt x="107331" y="0"/>
                    </a:lnTo>
                    <a:close/>
                  </a:path>
                </a:pathLst>
              </a:custGeom>
              <a:solidFill>
                <a:srgbClr val="EE3124"/>
              </a:solidFill>
              <a:ln w="148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2" name="Freeform: Shape 111">
                <a:extLst>
                  <a:ext uri="{FF2B5EF4-FFF2-40B4-BE49-F238E27FC236}">
                    <a16:creationId xmlns:a16="http://schemas.microsoft.com/office/drawing/2014/main" id="{26A4488D-C978-47A3-BBE1-E8184364C7F8}"/>
                  </a:ext>
                </a:extLst>
              </p:cNvPr>
              <p:cNvSpPr/>
              <p:nvPr/>
            </p:nvSpPr>
            <p:spPr>
              <a:xfrm>
                <a:off x="5882886" y="894223"/>
                <a:ext cx="175903" cy="299633"/>
              </a:xfrm>
              <a:custGeom>
                <a:avLst/>
                <a:gdLst>
                  <a:gd name="connsiteX0" fmla="*/ 0 w 175903"/>
                  <a:gd name="connsiteY0" fmla="*/ 0 h 299633"/>
                  <a:gd name="connsiteX1" fmla="*/ 68573 w 175903"/>
                  <a:gd name="connsiteY1" fmla="*/ 299633 h 299633"/>
                  <a:gd name="connsiteX2" fmla="*/ 175904 w 175903"/>
                  <a:gd name="connsiteY2" fmla="*/ 253421 h 299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75903" h="299633">
                    <a:moveTo>
                      <a:pt x="0" y="0"/>
                    </a:moveTo>
                    <a:lnTo>
                      <a:pt x="68573" y="299633"/>
                    </a:lnTo>
                    <a:lnTo>
                      <a:pt x="175904" y="253421"/>
                    </a:lnTo>
                    <a:close/>
                  </a:path>
                </a:pathLst>
              </a:custGeom>
              <a:solidFill>
                <a:srgbClr val="EE3124"/>
              </a:solidFill>
              <a:ln w="148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" name="Freeform: Shape 112">
                <a:extLst>
                  <a:ext uri="{FF2B5EF4-FFF2-40B4-BE49-F238E27FC236}">
                    <a16:creationId xmlns:a16="http://schemas.microsoft.com/office/drawing/2014/main" id="{0724DB00-D247-42C9-9ED0-F5EA92B4E69C}"/>
                  </a:ext>
                </a:extLst>
              </p:cNvPr>
              <p:cNvSpPr/>
              <p:nvPr/>
            </p:nvSpPr>
            <p:spPr>
              <a:xfrm>
                <a:off x="5891830" y="722792"/>
                <a:ext cx="299633" cy="175903"/>
              </a:xfrm>
              <a:custGeom>
                <a:avLst/>
                <a:gdLst>
                  <a:gd name="connsiteX0" fmla="*/ 0 w 299633"/>
                  <a:gd name="connsiteY0" fmla="*/ 175904 h 175903"/>
                  <a:gd name="connsiteX1" fmla="*/ 251930 w 299633"/>
                  <a:gd name="connsiteY1" fmla="*/ 0 h 175903"/>
                  <a:gd name="connsiteX2" fmla="*/ 299633 w 299633"/>
                  <a:gd name="connsiteY2" fmla="*/ 107331 h 1759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99633" h="175903">
                    <a:moveTo>
                      <a:pt x="0" y="175904"/>
                    </a:moveTo>
                    <a:lnTo>
                      <a:pt x="251930" y="0"/>
                    </a:lnTo>
                    <a:lnTo>
                      <a:pt x="299633" y="107331"/>
                    </a:lnTo>
                    <a:close/>
                  </a:path>
                </a:pathLst>
              </a:custGeom>
              <a:solidFill>
                <a:srgbClr val="EE3124"/>
              </a:solidFill>
              <a:ln w="148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4" name="Freeform: Shape 113">
                <a:extLst>
                  <a:ext uri="{FF2B5EF4-FFF2-40B4-BE49-F238E27FC236}">
                    <a16:creationId xmlns:a16="http://schemas.microsoft.com/office/drawing/2014/main" id="{4421953D-866C-4CF7-9025-17EAFA69C441}"/>
                  </a:ext>
                </a:extLst>
              </p:cNvPr>
              <p:cNvSpPr/>
              <p:nvPr/>
            </p:nvSpPr>
            <p:spPr>
              <a:xfrm>
                <a:off x="5589215" y="900186"/>
                <a:ext cx="298142" cy="177394"/>
              </a:xfrm>
              <a:custGeom>
                <a:avLst/>
                <a:gdLst>
                  <a:gd name="connsiteX0" fmla="*/ 298142 w 298142"/>
                  <a:gd name="connsiteY0" fmla="*/ 0 h 177394"/>
                  <a:gd name="connsiteX1" fmla="*/ 0 w 298142"/>
                  <a:gd name="connsiteY1" fmla="*/ 70063 h 177394"/>
                  <a:gd name="connsiteX2" fmla="*/ 47703 w 298142"/>
                  <a:gd name="connsiteY2" fmla="*/ 177395 h 1773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98142" h="177394">
                    <a:moveTo>
                      <a:pt x="298142" y="0"/>
                    </a:moveTo>
                    <a:lnTo>
                      <a:pt x="0" y="70063"/>
                    </a:lnTo>
                    <a:lnTo>
                      <a:pt x="47703" y="177395"/>
                    </a:lnTo>
                    <a:close/>
                  </a:path>
                </a:pathLst>
              </a:custGeom>
              <a:solidFill>
                <a:srgbClr val="EE3124"/>
              </a:solidFill>
              <a:ln w="148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5" name="Freeform: Shape 114">
                <a:extLst>
                  <a:ext uri="{FF2B5EF4-FFF2-40B4-BE49-F238E27FC236}">
                    <a16:creationId xmlns:a16="http://schemas.microsoft.com/office/drawing/2014/main" id="{C2CACBA8-C094-489C-8FFD-FF5F5DA8DC75}"/>
                  </a:ext>
                </a:extLst>
              </p:cNvPr>
              <p:cNvSpPr/>
              <p:nvPr/>
            </p:nvSpPr>
            <p:spPr>
              <a:xfrm>
                <a:off x="5879904" y="898696"/>
                <a:ext cx="304105" cy="153543"/>
              </a:xfrm>
              <a:custGeom>
                <a:avLst/>
                <a:gdLst>
                  <a:gd name="connsiteX0" fmla="*/ 0 w 304105"/>
                  <a:gd name="connsiteY0" fmla="*/ 0 h 153543"/>
                  <a:gd name="connsiteX1" fmla="*/ 304105 w 304105"/>
                  <a:gd name="connsiteY1" fmla="*/ 41740 h 153543"/>
                  <a:gd name="connsiteX2" fmla="*/ 266837 w 304105"/>
                  <a:gd name="connsiteY2" fmla="*/ 153543 h 1535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04105" h="153543">
                    <a:moveTo>
                      <a:pt x="0" y="0"/>
                    </a:moveTo>
                    <a:lnTo>
                      <a:pt x="304105" y="41740"/>
                    </a:lnTo>
                    <a:lnTo>
                      <a:pt x="266837" y="153543"/>
                    </a:lnTo>
                    <a:close/>
                  </a:path>
                </a:pathLst>
              </a:custGeom>
              <a:solidFill>
                <a:srgbClr val="EE3124"/>
              </a:solidFill>
              <a:ln w="148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" name="Freeform: Shape 115">
                <a:extLst>
                  <a:ext uri="{FF2B5EF4-FFF2-40B4-BE49-F238E27FC236}">
                    <a16:creationId xmlns:a16="http://schemas.microsoft.com/office/drawing/2014/main" id="{CB4BFBF5-57F0-4A9E-AC82-07294163F7F2}"/>
                  </a:ext>
                </a:extLst>
              </p:cNvPr>
              <p:cNvSpPr/>
              <p:nvPr/>
            </p:nvSpPr>
            <p:spPr>
              <a:xfrm>
                <a:off x="5586234" y="749624"/>
                <a:ext cx="304105" cy="152052"/>
              </a:xfrm>
              <a:custGeom>
                <a:avLst/>
                <a:gdLst>
                  <a:gd name="connsiteX0" fmla="*/ 304105 w 304105"/>
                  <a:gd name="connsiteY0" fmla="*/ 152053 h 152052"/>
                  <a:gd name="connsiteX1" fmla="*/ 37268 w 304105"/>
                  <a:gd name="connsiteY1" fmla="*/ 0 h 152052"/>
                  <a:gd name="connsiteX2" fmla="*/ 0 w 304105"/>
                  <a:gd name="connsiteY2" fmla="*/ 111803 h 1520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04105" h="152052">
                    <a:moveTo>
                      <a:pt x="304105" y="152053"/>
                    </a:moveTo>
                    <a:lnTo>
                      <a:pt x="37268" y="0"/>
                    </a:lnTo>
                    <a:lnTo>
                      <a:pt x="0" y="111803"/>
                    </a:lnTo>
                    <a:close/>
                  </a:path>
                </a:pathLst>
              </a:custGeom>
              <a:solidFill>
                <a:srgbClr val="EE3124"/>
              </a:solidFill>
              <a:ln w="148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7" name="Freeform: Shape 116">
                <a:extLst>
                  <a:ext uri="{FF2B5EF4-FFF2-40B4-BE49-F238E27FC236}">
                    <a16:creationId xmlns:a16="http://schemas.microsoft.com/office/drawing/2014/main" id="{05C5EFD8-139B-48C3-8FB6-1A46C79BD9F2}"/>
                  </a:ext>
                </a:extLst>
              </p:cNvPr>
              <p:cNvSpPr/>
              <p:nvPr/>
            </p:nvSpPr>
            <p:spPr>
              <a:xfrm>
                <a:off x="5885867" y="602044"/>
                <a:ext cx="175904" cy="299633"/>
              </a:xfrm>
              <a:custGeom>
                <a:avLst/>
                <a:gdLst>
                  <a:gd name="connsiteX0" fmla="*/ 0 w 175904"/>
                  <a:gd name="connsiteY0" fmla="*/ 299633 h 299633"/>
                  <a:gd name="connsiteX1" fmla="*/ 68573 w 175904"/>
                  <a:gd name="connsiteY1" fmla="*/ 0 h 299633"/>
                  <a:gd name="connsiteX2" fmla="*/ 175904 w 175904"/>
                  <a:gd name="connsiteY2" fmla="*/ 47703 h 299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75904" h="299633">
                    <a:moveTo>
                      <a:pt x="0" y="299633"/>
                    </a:moveTo>
                    <a:lnTo>
                      <a:pt x="68573" y="0"/>
                    </a:lnTo>
                    <a:lnTo>
                      <a:pt x="175904" y="47703"/>
                    </a:lnTo>
                    <a:close/>
                  </a:path>
                </a:pathLst>
              </a:custGeom>
              <a:solidFill>
                <a:srgbClr val="EE3124"/>
              </a:solidFill>
              <a:ln w="148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8" name="Freeform: Shape 117">
                <a:extLst>
                  <a:ext uri="{FF2B5EF4-FFF2-40B4-BE49-F238E27FC236}">
                    <a16:creationId xmlns:a16="http://schemas.microsoft.com/office/drawing/2014/main" id="{7A63A05C-20A0-4DFB-8B02-8B386B1B6020}"/>
                  </a:ext>
                </a:extLst>
              </p:cNvPr>
              <p:cNvSpPr/>
              <p:nvPr/>
            </p:nvSpPr>
            <p:spPr>
              <a:xfrm>
                <a:off x="5712945" y="900186"/>
                <a:ext cx="172922" cy="299633"/>
              </a:xfrm>
              <a:custGeom>
                <a:avLst/>
                <a:gdLst>
                  <a:gd name="connsiteX0" fmla="*/ 172923 w 172922"/>
                  <a:gd name="connsiteY0" fmla="*/ 0 h 299633"/>
                  <a:gd name="connsiteX1" fmla="*/ 0 w 172922"/>
                  <a:gd name="connsiteY1" fmla="*/ 253421 h 299633"/>
                  <a:gd name="connsiteX2" fmla="*/ 107331 w 172922"/>
                  <a:gd name="connsiteY2" fmla="*/ 299633 h 299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72922" h="299633">
                    <a:moveTo>
                      <a:pt x="172923" y="0"/>
                    </a:moveTo>
                    <a:lnTo>
                      <a:pt x="0" y="253421"/>
                    </a:lnTo>
                    <a:lnTo>
                      <a:pt x="107331" y="299633"/>
                    </a:lnTo>
                    <a:close/>
                  </a:path>
                </a:pathLst>
              </a:custGeom>
              <a:solidFill>
                <a:srgbClr val="EE3124"/>
              </a:solidFill>
              <a:ln w="148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05" name="Graphic 45">
              <a:extLst>
                <a:ext uri="{FF2B5EF4-FFF2-40B4-BE49-F238E27FC236}">
                  <a16:creationId xmlns:a16="http://schemas.microsoft.com/office/drawing/2014/main" id="{C15AB619-9264-4CDA-9C26-DAB4969D0D99}"/>
                </a:ext>
              </a:extLst>
            </p:cNvPr>
            <p:cNvGrpSpPr/>
            <p:nvPr/>
          </p:nvGrpSpPr>
          <p:grpSpPr>
            <a:xfrm>
              <a:off x="5219519" y="415705"/>
              <a:ext cx="3799825" cy="1849987"/>
              <a:chOff x="5219519" y="415705"/>
              <a:chExt cx="3799825" cy="1849987"/>
            </a:xfrm>
            <a:solidFill>
              <a:schemeClr val="accent1"/>
            </a:solidFill>
          </p:grpSpPr>
          <p:sp>
            <p:nvSpPr>
              <p:cNvPr id="106" name="Freeform: Shape 105">
                <a:extLst>
                  <a:ext uri="{FF2B5EF4-FFF2-40B4-BE49-F238E27FC236}">
                    <a16:creationId xmlns:a16="http://schemas.microsoft.com/office/drawing/2014/main" id="{923DF32C-FC70-43AB-8321-9867CCCFD23D}"/>
                  </a:ext>
                </a:extLst>
              </p:cNvPr>
              <p:cNvSpPr/>
              <p:nvPr/>
            </p:nvSpPr>
            <p:spPr>
              <a:xfrm>
                <a:off x="5771082" y="1743929"/>
                <a:ext cx="521749" cy="521763"/>
              </a:xfrm>
              <a:custGeom>
                <a:avLst/>
                <a:gdLst>
                  <a:gd name="connsiteX0" fmla="*/ 0 w 521749"/>
                  <a:gd name="connsiteY0" fmla="*/ 260875 h 521763"/>
                  <a:gd name="connsiteX1" fmla="*/ 260875 w 521749"/>
                  <a:gd name="connsiteY1" fmla="*/ 0 h 521763"/>
                  <a:gd name="connsiteX2" fmla="*/ 521749 w 521749"/>
                  <a:gd name="connsiteY2" fmla="*/ 260875 h 521763"/>
                  <a:gd name="connsiteX3" fmla="*/ 260875 w 521749"/>
                  <a:gd name="connsiteY3" fmla="*/ 521749 h 521763"/>
                  <a:gd name="connsiteX4" fmla="*/ 0 w 521749"/>
                  <a:gd name="connsiteY4" fmla="*/ 260875 h 5217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1749" h="521763">
                    <a:moveTo>
                      <a:pt x="0" y="260875"/>
                    </a:moveTo>
                    <a:cubicBezTo>
                      <a:pt x="0" y="116276"/>
                      <a:pt x="117766" y="0"/>
                      <a:pt x="260875" y="0"/>
                    </a:cubicBezTo>
                    <a:cubicBezTo>
                      <a:pt x="405474" y="0"/>
                      <a:pt x="521749" y="117766"/>
                      <a:pt x="521749" y="260875"/>
                    </a:cubicBezTo>
                    <a:cubicBezTo>
                      <a:pt x="521749" y="403983"/>
                      <a:pt x="403983" y="521749"/>
                      <a:pt x="260875" y="521749"/>
                    </a:cubicBezTo>
                    <a:cubicBezTo>
                      <a:pt x="116276" y="523240"/>
                      <a:pt x="0" y="405474"/>
                      <a:pt x="0" y="260875"/>
                    </a:cubicBezTo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48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07" name="Freeform: Shape 106">
                <a:extLst>
                  <a:ext uri="{FF2B5EF4-FFF2-40B4-BE49-F238E27FC236}">
                    <a16:creationId xmlns:a16="http://schemas.microsoft.com/office/drawing/2014/main" id="{20E86130-176F-4657-8F37-791C4B1E8FAC}"/>
                  </a:ext>
                </a:extLst>
              </p:cNvPr>
              <p:cNvSpPr/>
              <p:nvPr/>
            </p:nvSpPr>
            <p:spPr>
              <a:xfrm>
                <a:off x="8463308" y="901677"/>
                <a:ext cx="369696" cy="369696"/>
              </a:xfrm>
              <a:custGeom>
                <a:avLst/>
                <a:gdLst>
                  <a:gd name="connsiteX0" fmla="*/ 0 w 369696"/>
                  <a:gd name="connsiteY0" fmla="*/ 184848 h 369696"/>
                  <a:gd name="connsiteX1" fmla="*/ 184848 w 369696"/>
                  <a:gd name="connsiteY1" fmla="*/ 0 h 369696"/>
                  <a:gd name="connsiteX2" fmla="*/ 369696 w 369696"/>
                  <a:gd name="connsiteY2" fmla="*/ 184848 h 369696"/>
                  <a:gd name="connsiteX3" fmla="*/ 184848 w 369696"/>
                  <a:gd name="connsiteY3" fmla="*/ 369697 h 369696"/>
                  <a:gd name="connsiteX4" fmla="*/ 0 w 369696"/>
                  <a:gd name="connsiteY4" fmla="*/ 184848 h 3696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9696" h="369696">
                    <a:moveTo>
                      <a:pt x="0" y="184848"/>
                    </a:moveTo>
                    <a:cubicBezTo>
                      <a:pt x="0" y="81989"/>
                      <a:pt x="83480" y="0"/>
                      <a:pt x="184848" y="0"/>
                    </a:cubicBezTo>
                    <a:cubicBezTo>
                      <a:pt x="287708" y="0"/>
                      <a:pt x="369696" y="83480"/>
                      <a:pt x="369696" y="184848"/>
                    </a:cubicBezTo>
                    <a:cubicBezTo>
                      <a:pt x="369696" y="286217"/>
                      <a:pt x="286217" y="369697"/>
                      <a:pt x="184848" y="369697"/>
                    </a:cubicBezTo>
                    <a:cubicBezTo>
                      <a:pt x="81989" y="369697"/>
                      <a:pt x="0" y="286217"/>
                      <a:pt x="0" y="184848"/>
                    </a:cubicBezTo>
                  </a:path>
                </a:pathLst>
              </a:custGeom>
              <a:solidFill>
                <a:schemeClr val="tx2"/>
              </a:solidFill>
              <a:ln w="148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8" name="Freeform: Shape 107">
                <a:extLst>
                  <a:ext uri="{FF2B5EF4-FFF2-40B4-BE49-F238E27FC236}">
                    <a16:creationId xmlns:a16="http://schemas.microsoft.com/office/drawing/2014/main" id="{BBA4D71C-CAD0-43D9-AF1E-BF70D7B8B415}"/>
                  </a:ext>
                </a:extLst>
              </p:cNvPr>
              <p:cNvSpPr/>
              <p:nvPr/>
            </p:nvSpPr>
            <p:spPr>
              <a:xfrm>
                <a:off x="5219519" y="1350381"/>
                <a:ext cx="369696" cy="369696"/>
              </a:xfrm>
              <a:custGeom>
                <a:avLst/>
                <a:gdLst>
                  <a:gd name="connsiteX0" fmla="*/ 0 w 369696"/>
                  <a:gd name="connsiteY0" fmla="*/ 184848 h 369696"/>
                  <a:gd name="connsiteX1" fmla="*/ 184848 w 369696"/>
                  <a:gd name="connsiteY1" fmla="*/ 0 h 369696"/>
                  <a:gd name="connsiteX2" fmla="*/ 369697 w 369696"/>
                  <a:gd name="connsiteY2" fmla="*/ 184848 h 369696"/>
                  <a:gd name="connsiteX3" fmla="*/ 184848 w 369696"/>
                  <a:gd name="connsiteY3" fmla="*/ 369697 h 369696"/>
                  <a:gd name="connsiteX4" fmla="*/ 0 w 369696"/>
                  <a:gd name="connsiteY4" fmla="*/ 184848 h 3696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9696" h="369696">
                    <a:moveTo>
                      <a:pt x="0" y="184848"/>
                    </a:moveTo>
                    <a:cubicBezTo>
                      <a:pt x="0" y="81989"/>
                      <a:pt x="83480" y="0"/>
                      <a:pt x="184848" y="0"/>
                    </a:cubicBezTo>
                    <a:cubicBezTo>
                      <a:pt x="286217" y="0"/>
                      <a:pt x="369697" y="83480"/>
                      <a:pt x="369697" y="184848"/>
                    </a:cubicBezTo>
                    <a:cubicBezTo>
                      <a:pt x="369697" y="286217"/>
                      <a:pt x="286217" y="369697"/>
                      <a:pt x="184848" y="369697"/>
                    </a:cubicBezTo>
                    <a:cubicBezTo>
                      <a:pt x="83480" y="369697"/>
                      <a:pt x="0" y="287707"/>
                      <a:pt x="0" y="184848"/>
                    </a:cubicBezTo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48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" name="Freeform: Shape 108">
                <a:extLst>
                  <a:ext uri="{FF2B5EF4-FFF2-40B4-BE49-F238E27FC236}">
                    <a16:creationId xmlns:a16="http://schemas.microsoft.com/office/drawing/2014/main" id="{B6556D6A-9F20-4EB0-BDB7-13764F0AD7A5}"/>
                  </a:ext>
                </a:extLst>
              </p:cNvPr>
              <p:cNvSpPr/>
              <p:nvPr/>
            </p:nvSpPr>
            <p:spPr>
              <a:xfrm>
                <a:off x="8798719" y="415705"/>
                <a:ext cx="220625" cy="220625"/>
              </a:xfrm>
              <a:custGeom>
                <a:avLst/>
                <a:gdLst>
                  <a:gd name="connsiteX0" fmla="*/ 0 w 220625"/>
                  <a:gd name="connsiteY0" fmla="*/ 110313 h 220625"/>
                  <a:gd name="connsiteX1" fmla="*/ 110313 w 220625"/>
                  <a:gd name="connsiteY1" fmla="*/ 0 h 220625"/>
                  <a:gd name="connsiteX2" fmla="*/ 220625 w 220625"/>
                  <a:gd name="connsiteY2" fmla="*/ 110313 h 220625"/>
                  <a:gd name="connsiteX3" fmla="*/ 110313 w 220625"/>
                  <a:gd name="connsiteY3" fmla="*/ 220625 h 220625"/>
                  <a:gd name="connsiteX4" fmla="*/ 0 w 220625"/>
                  <a:gd name="connsiteY4" fmla="*/ 110313 h 220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0625" h="220625">
                    <a:moveTo>
                      <a:pt x="0" y="110313"/>
                    </a:moveTo>
                    <a:cubicBezTo>
                      <a:pt x="0" y="49194"/>
                      <a:pt x="49193" y="0"/>
                      <a:pt x="110313" y="0"/>
                    </a:cubicBezTo>
                    <a:cubicBezTo>
                      <a:pt x="171432" y="0"/>
                      <a:pt x="220625" y="49194"/>
                      <a:pt x="220625" y="110313"/>
                    </a:cubicBezTo>
                    <a:cubicBezTo>
                      <a:pt x="220625" y="171432"/>
                      <a:pt x="171432" y="220625"/>
                      <a:pt x="110313" y="220625"/>
                    </a:cubicBezTo>
                    <a:cubicBezTo>
                      <a:pt x="49193" y="220625"/>
                      <a:pt x="0" y="171432"/>
                      <a:pt x="0" y="110313"/>
                    </a:cubicBezTo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48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" name="Freeform: Shape 109">
                <a:extLst>
                  <a:ext uri="{FF2B5EF4-FFF2-40B4-BE49-F238E27FC236}">
                    <a16:creationId xmlns:a16="http://schemas.microsoft.com/office/drawing/2014/main" id="{D197B1F5-96B3-4AF1-9166-FF7EAC6C820E}"/>
                  </a:ext>
                </a:extLst>
              </p:cNvPr>
              <p:cNvSpPr/>
              <p:nvPr/>
            </p:nvSpPr>
            <p:spPr>
              <a:xfrm>
                <a:off x="8798719" y="1658959"/>
                <a:ext cx="220625" cy="220625"/>
              </a:xfrm>
              <a:custGeom>
                <a:avLst/>
                <a:gdLst>
                  <a:gd name="connsiteX0" fmla="*/ 0 w 220625"/>
                  <a:gd name="connsiteY0" fmla="*/ 110313 h 220625"/>
                  <a:gd name="connsiteX1" fmla="*/ 110313 w 220625"/>
                  <a:gd name="connsiteY1" fmla="*/ 0 h 220625"/>
                  <a:gd name="connsiteX2" fmla="*/ 220625 w 220625"/>
                  <a:gd name="connsiteY2" fmla="*/ 110313 h 220625"/>
                  <a:gd name="connsiteX3" fmla="*/ 110313 w 220625"/>
                  <a:gd name="connsiteY3" fmla="*/ 220625 h 220625"/>
                  <a:gd name="connsiteX4" fmla="*/ 0 w 220625"/>
                  <a:gd name="connsiteY4" fmla="*/ 110313 h 220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0625" h="220625">
                    <a:moveTo>
                      <a:pt x="0" y="110313"/>
                    </a:moveTo>
                    <a:cubicBezTo>
                      <a:pt x="0" y="49193"/>
                      <a:pt x="49193" y="0"/>
                      <a:pt x="110313" y="0"/>
                    </a:cubicBezTo>
                    <a:cubicBezTo>
                      <a:pt x="171432" y="0"/>
                      <a:pt x="220625" y="49193"/>
                      <a:pt x="220625" y="110313"/>
                    </a:cubicBezTo>
                    <a:cubicBezTo>
                      <a:pt x="220625" y="171432"/>
                      <a:pt x="171432" y="220625"/>
                      <a:pt x="110313" y="220625"/>
                    </a:cubicBezTo>
                    <a:cubicBezTo>
                      <a:pt x="49193" y="220625"/>
                      <a:pt x="0" y="171432"/>
                      <a:pt x="0" y="110313"/>
                    </a:cubicBezTo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48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46FA8DAF-26A4-45E6-AE42-AE9812185DAE}"/>
              </a:ext>
            </a:extLst>
          </p:cNvPr>
          <p:cNvSpPr txBox="1"/>
          <p:nvPr userDrawn="1"/>
        </p:nvSpPr>
        <p:spPr>
          <a:xfrm>
            <a:off x="4648862" y="4780523"/>
            <a:ext cx="4040372" cy="18288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indent="0" algn="r">
              <a:spcBef>
                <a:spcPts val="1200"/>
              </a:spcBef>
              <a:buFont typeface="Arial" panose="020B0604020202020204" pitchFamily="34" charset="0"/>
              <a:buNone/>
            </a:pPr>
            <a:r>
              <a:rPr lang="en-US" sz="800" kern="120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Research at MD Anderson</a:t>
            </a:r>
            <a:endParaRPr lang="en-US" sz="800" kern="1200" dirty="0">
              <a:solidFill>
                <a:schemeClr val="bg1"/>
              </a:solidFill>
              <a:latin typeface="+mj-lt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7179015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Section Header">
    <p:bg bwMode="gray">
      <p:bgPr>
        <a:solidFill>
          <a:schemeClr val="tx1">
            <a:lumMod val="50000"/>
            <a:alpha val="9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411480" y="247650"/>
            <a:ext cx="8322945" cy="2877509"/>
          </a:xfrm>
        </p:spPr>
        <p:txBody>
          <a:bodyPr anchor="b"/>
          <a:lstStyle>
            <a:lvl1pPr algn="l">
              <a:lnSpc>
                <a:spcPct val="90000"/>
              </a:lnSpc>
              <a:defRPr sz="4400" b="0" cap="none">
                <a:solidFill>
                  <a:schemeClr val="bg1">
                    <a:lumMod val="75000"/>
                  </a:schemeClr>
                </a:solidFill>
                <a:latin typeface="Arial Narrow" panose="020B0606020202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 bwMode="gray">
          <a:xfrm>
            <a:off x="8787384" y="4828032"/>
            <a:ext cx="182880" cy="9144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C041753-90EA-4E44-9BB8-633978F3CCC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2"/>
          </p:nvPr>
        </p:nvSpPr>
        <p:spPr bwMode="gray">
          <a:xfrm>
            <a:off x="407988" y="3185649"/>
            <a:ext cx="6559060" cy="84085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450"/>
              </a:spcAft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itchFamily="34" charset="0"/>
              </a:defRPr>
            </a:lvl1pPr>
            <a:lvl2pPr marL="0" inden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sz="2000">
                <a:solidFill>
                  <a:schemeClr val="bg1"/>
                </a:solidFill>
              </a:defRPr>
            </a:lvl2pPr>
            <a:lvl3pPr marL="0" indent="0">
              <a:lnSpc>
                <a:spcPct val="90000"/>
              </a:lnSpc>
              <a:spcAft>
                <a:spcPts val="225"/>
              </a:spcAft>
              <a:buNone/>
              <a:defRPr>
                <a:solidFill>
                  <a:schemeClr val="bg1"/>
                </a:solidFill>
              </a:defRPr>
            </a:lvl3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D804CA1-E0FF-41D6-9962-8BF6DE321EDA}"/>
              </a:ext>
            </a:extLst>
          </p:cNvPr>
          <p:cNvSpPr/>
          <p:nvPr userDrawn="1"/>
        </p:nvSpPr>
        <p:spPr>
          <a:xfrm>
            <a:off x="8787944" y="4783962"/>
            <a:ext cx="182880" cy="182880"/>
          </a:xfrm>
          <a:custGeom>
            <a:avLst/>
            <a:gdLst>
              <a:gd name="connsiteX0" fmla="*/ 445273 w 890546"/>
              <a:gd name="connsiteY0" fmla="*/ 135124 h 890546"/>
              <a:gd name="connsiteX1" fmla="*/ 126735 w 890546"/>
              <a:gd name="connsiteY1" fmla="*/ 453662 h 890546"/>
              <a:gd name="connsiteX2" fmla="*/ 445273 w 890546"/>
              <a:gd name="connsiteY2" fmla="*/ 772200 h 890546"/>
              <a:gd name="connsiteX3" fmla="*/ 763811 w 890546"/>
              <a:gd name="connsiteY3" fmla="*/ 453662 h 890546"/>
              <a:gd name="connsiteX4" fmla="*/ 445273 w 890546"/>
              <a:gd name="connsiteY4" fmla="*/ 135124 h 890546"/>
              <a:gd name="connsiteX5" fmla="*/ 0 w 890546"/>
              <a:gd name="connsiteY5" fmla="*/ 0 h 890546"/>
              <a:gd name="connsiteX6" fmla="*/ 890546 w 890546"/>
              <a:gd name="connsiteY6" fmla="*/ 0 h 890546"/>
              <a:gd name="connsiteX7" fmla="*/ 890546 w 890546"/>
              <a:gd name="connsiteY7" fmla="*/ 890546 h 890546"/>
              <a:gd name="connsiteX8" fmla="*/ 0 w 890546"/>
              <a:gd name="connsiteY8" fmla="*/ 890546 h 890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90546" h="890546">
                <a:moveTo>
                  <a:pt x="445273" y="135124"/>
                </a:moveTo>
                <a:cubicBezTo>
                  <a:pt x="269349" y="135124"/>
                  <a:pt x="126735" y="277738"/>
                  <a:pt x="126735" y="453662"/>
                </a:cubicBezTo>
                <a:cubicBezTo>
                  <a:pt x="126735" y="629586"/>
                  <a:pt x="269349" y="772200"/>
                  <a:pt x="445273" y="772200"/>
                </a:cubicBezTo>
                <a:cubicBezTo>
                  <a:pt x="621197" y="772200"/>
                  <a:pt x="763811" y="629586"/>
                  <a:pt x="763811" y="453662"/>
                </a:cubicBezTo>
                <a:cubicBezTo>
                  <a:pt x="763811" y="277738"/>
                  <a:pt x="621197" y="135124"/>
                  <a:pt x="445273" y="135124"/>
                </a:cubicBezTo>
                <a:close/>
                <a:moveTo>
                  <a:pt x="0" y="0"/>
                </a:moveTo>
                <a:lnTo>
                  <a:pt x="890546" y="0"/>
                </a:lnTo>
                <a:lnTo>
                  <a:pt x="890546" y="890546"/>
                </a:lnTo>
                <a:lnTo>
                  <a:pt x="0" y="890546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</a:pPr>
            <a:endParaRPr lang="en-US" sz="1800" b="1" dirty="0">
              <a:latin typeface="+mj-lt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EDC7CD1-B973-4316-A8D1-CA6D983C8A84}"/>
              </a:ext>
            </a:extLst>
          </p:cNvPr>
          <p:cNvSpPr txBox="1"/>
          <p:nvPr userDrawn="1"/>
        </p:nvSpPr>
        <p:spPr>
          <a:xfrm>
            <a:off x="4648862" y="4780523"/>
            <a:ext cx="4040372" cy="18288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indent="0" algn="r">
              <a:spcBef>
                <a:spcPts val="1200"/>
              </a:spcBef>
              <a:buFont typeface="Arial" panose="020B0604020202020204" pitchFamily="34" charset="0"/>
              <a:buNone/>
            </a:pPr>
            <a:r>
              <a:rPr lang="en-US" sz="800" kern="120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Research at MD Anderson</a:t>
            </a:r>
            <a:endParaRPr lang="en-US" sz="800" kern="1200" dirty="0">
              <a:solidFill>
                <a:schemeClr val="bg1"/>
              </a:solidFill>
              <a:latin typeface="+mj-lt"/>
              <a:ea typeface="+mn-ea"/>
              <a:cs typeface="Arial"/>
            </a:endParaRPr>
          </a:p>
        </p:txBody>
      </p:sp>
      <p:grpSp>
        <p:nvGrpSpPr>
          <p:cNvPr id="59" name="Graphic 45">
            <a:extLst>
              <a:ext uri="{FF2B5EF4-FFF2-40B4-BE49-F238E27FC236}">
                <a16:creationId xmlns:a16="http://schemas.microsoft.com/office/drawing/2014/main" id="{8470DA12-576F-4A51-AE8B-DC7C3D0DF3F9}"/>
              </a:ext>
            </a:extLst>
          </p:cNvPr>
          <p:cNvGrpSpPr/>
          <p:nvPr userDrawn="1"/>
        </p:nvGrpSpPr>
        <p:grpSpPr>
          <a:xfrm>
            <a:off x="4944817" y="181492"/>
            <a:ext cx="4058112" cy="2287761"/>
            <a:chOff x="5219519" y="236820"/>
            <a:chExt cx="3799825" cy="2142152"/>
          </a:xfrm>
        </p:grpSpPr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F1BBB5A5-47FB-40DC-97B8-5975F365DF9F}"/>
                </a:ext>
              </a:extLst>
            </p:cNvPr>
            <p:cNvSpPr/>
            <p:nvPr/>
          </p:nvSpPr>
          <p:spPr>
            <a:xfrm>
              <a:off x="5413311" y="1086525"/>
              <a:ext cx="3495719" cy="943620"/>
            </a:xfrm>
            <a:custGeom>
              <a:avLst/>
              <a:gdLst>
                <a:gd name="connsiteX0" fmla="*/ 0 w 3495719"/>
                <a:gd name="connsiteY0" fmla="*/ 466593 h 943620"/>
                <a:gd name="connsiteX1" fmla="*/ 618646 w 3495719"/>
                <a:gd name="connsiteY1" fmla="*/ 943620 h 943620"/>
                <a:gd name="connsiteX2" fmla="*/ 3234845 w 3495719"/>
                <a:gd name="connsiteY2" fmla="*/ 0 h 943620"/>
                <a:gd name="connsiteX3" fmla="*/ 3495720 w 3495719"/>
                <a:gd name="connsiteY3" fmla="*/ 694672 h 943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95719" h="943620">
                  <a:moveTo>
                    <a:pt x="0" y="466593"/>
                  </a:moveTo>
                  <a:lnTo>
                    <a:pt x="618646" y="943620"/>
                  </a:lnTo>
                  <a:lnTo>
                    <a:pt x="3234845" y="0"/>
                  </a:lnTo>
                  <a:lnTo>
                    <a:pt x="3495720" y="694672"/>
                  </a:lnTo>
                </a:path>
              </a:pathLst>
            </a:custGeom>
            <a:noFill/>
            <a:ln w="45510" cap="flat">
              <a:solidFill>
                <a:srgbClr val="93959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30316179-3126-49ED-AEE0-C8DEE93D0D22}"/>
                </a:ext>
              </a:extLst>
            </p:cNvPr>
            <p:cNvSpPr/>
            <p:nvPr/>
          </p:nvSpPr>
          <p:spPr>
            <a:xfrm>
              <a:off x="7176824" y="725992"/>
              <a:ext cx="439760" cy="1055423"/>
            </a:xfrm>
            <a:custGeom>
              <a:avLst/>
              <a:gdLst>
                <a:gd name="connsiteX0" fmla="*/ 0 w 439760"/>
                <a:gd name="connsiteY0" fmla="*/ 0 h 1055423"/>
                <a:gd name="connsiteX1" fmla="*/ 439760 w 439760"/>
                <a:gd name="connsiteY1" fmla="*/ 0 h 1055423"/>
                <a:gd name="connsiteX2" fmla="*/ 439760 w 439760"/>
                <a:gd name="connsiteY2" fmla="*/ 1055424 h 1055423"/>
                <a:gd name="connsiteX3" fmla="*/ 0 w 439760"/>
                <a:gd name="connsiteY3" fmla="*/ 1055424 h 1055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9760" h="1055423">
                  <a:moveTo>
                    <a:pt x="0" y="0"/>
                  </a:moveTo>
                  <a:lnTo>
                    <a:pt x="439760" y="0"/>
                  </a:lnTo>
                  <a:lnTo>
                    <a:pt x="439760" y="1055424"/>
                  </a:lnTo>
                  <a:lnTo>
                    <a:pt x="0" y="1055424"/>
                  </a:ln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 w="148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387892D1-5DAD-4F6A-813F-D23644945B15}"/>
                </a:ext>
              </a:extLst>
            </p:cNvPr>
            <p:cNvSpPr/>
            <p:nvPr/>
          </p:nvSpPr>
          <p:spPr>
            <a:xfrm>
              <a:off x="8648157" y="526018"/>
              <a:ext cx="260874" cy="560507"/>
            </a:xfrm>
            <a:custGeom>
              <a:avLst/>
              <a:gdLst>
                <a:gd name="connsiteX0" fmla="*/ 260875 w 260874"/>
                <a:gd name="connsiteY0" fmla="*/ 0 h 560507"/>
                <a:gd name="connsiteX1" fmla="*/ 0 w 260874"/>
                <a:gd name="connsiteY1" fmla="*/ 560508 h 560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60874" h="560507">
                  <a:moveTo>
                    <a:pt x="260875" y="0"/>
                  </a:moveTo>
                  <a:lnTo>
                    <a:pt x="0" y="560508"/>
                  </a:lnTo>
                </a:path>
              </a:pathLst>
            </a:custGeom>
            <a:ln w="45510" cap="flat">
              <a:solidFill>
                <a:srgbClr val="93959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63" name="Graphic 45">
              <a:extLst>
                <a:ext uri="{FF2B5EF4-FFF2-40B4-BE49-F238E27FC236}">
                  <a16:creationId xmlns:a16="http://schemas.microsoft.com/office/drawing/2014/main" id="{E4010408-F753-4A4E-A8CF-043D20AFD7BB}"/>
                </a:ext>
              </a:extLst>
            </p:cNvPr>
            <p:cNvGrpSpPr/>
            <p:nvPr/>
          </p:nvGrpSpPr>
          <p:grpSpPr>
            <a:xfrm>
              <a:off x="6559669" y="236820"/>
              <a:ext cx="1647236" cy="2142152"/>
              <a:chOff x="6559669" y="236820"/>
              <a:chExt cx="1647236" cy="2142152"/>
            </a:xfrm>
            <a:solidFill>
              <a:schemeClr val="accent1"/>
            </a:solidFill>
          </p:grpSpPr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A5E8D4A9-9CE3-47B6-8CD5-C8D8685A9D9D}"/>
                  </a:ext>
                </a:extLst>
              </p:cNvPr>
              <p:cNvSpPr/>
              <p:nvPr/>
            </p:nvSpPr>
            <p:spPr>
              <a:xfrm>
                <a:off x="7768637" y="1123793"/>
                <a:ext cx="438269" cy="757281"/>
              </a:xfrm>
              <a:custGeom>
                <a:avLst/>
                <a:gdLst>
                  <a:gd name="connsiteX0" fmla="*/ 438270 w 438269"/>
                  <a:gd name="connsiteY0" fmla="*/ 0 h 757281"/>
                  <a:gd name="connsiteX1" fmla="*/ 438270 w 438269"/>
                  <a:gd name="connsiteY1" fmla="*/ 536656 h 757281"/>
                  <a:gd name="connsiteX2" fmla="*/ 219135 w 438269"/>
                  <a:gd name="connsiteY2" fmla="*/ 757282 h 757281"/>
                  <a:gd name="connsiteX3" fmla="*/ 0 w 438269"/>
                  <a:gd name="connsiteY3" fmla="*/ 536656 h 757281"/>
                  <a:gd name="connsiteX4" fmla="*/ 0 w 438269"/>
                  <a:gd name="connsiteY4" fmla="*/ 0 h 757281"/>
                  <a:gd name="connsiteX5" fmla="*/ 438270 w 438269"/>
                  <a:gd name="connsiteY5" fmla="*/ 0 h 7572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8269" h="757281">
                    <a:moveTo>
                      <a:pt x="438270" y="0"/>
                    </a:moveTo>
                    <a:lnTo>
                      <a:pt x="438270" y="536656"/>
                    </a:lnTo>
                    <a:cubicBezTo>
                      <a:pt x="438270" y="657404"/>
                      <a:pt x="339882" y="757282"/>
                      <a:pt x="219135" y="757282"/>
                    </a:cubicBezTo>
                    <a:cubicBezTo>
                      <a:pt x="98387" y="757282"/>
                      <a:pt x="0" y="658895"/>
                      <a:pt x="0" y="536656"/>
                    </a:cubicBezTo>
                    <a:lnTo>
                      <a:pt x="0" y="0"/>
                    </a:lnTo>
                    <a:lnTo>
                      <a:pt x="438270" y="0"/>
                    </a:lnTo>
                    <a:close/>
                  </a:path>
                </a:pathLst>
              </a:custGeom>
              <a:solidFill>
                <a:srgbClr val="EE3124"/>
              </a:solidFill>
              <a:ln w="148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9C64AABA-BBE9-41BC-970D-B4DCEA08EAC7}"/>
                  </a:ext>
                </a:extLst>
              </p:cNvPr>
              <p:cNvSpPr/>
              <p:nvPr/>
            </p:nvSpPr>
            <p:spPr>
              <a:xfrm>
                <a:off x="7768637" y="236820"/>
                <a:ext cx="438269" cy="1641273"/>
              </a:xfrm>
              <a:custGeom>
                <a:avLst/>
                <a:gdLst>
                  <a:gd name="connsiteX0" fmla="*/ 438270 w 438269"/>
                  <a:gd name="connsiteY0" fmla="*/ 0 h 1641273"/>
                  <a:gd name="connsiteX1" fmla="*/ 438270 w 438269"/>
                  <a:gd name="connsiteY1" fmla="*/ 1422139 h 1641273"/>
                  <a:gd name="connsiteX2" fmla="*/ 219135 w 438269"/>
                  <a:gd name="connsiteY2" fmla="*/ 1641274 h 1641273"/>
                  <a:gd name="connsiteX3" fmla="*/ 0 w 438269"/>
                  <a:gd name="connsiteY3" fmla="*/ 1422139 h 1641273"/>
                  <a:gd name="connsiteX4" fmla="*/ 0 w 438269"/>
                  <a:gd name="connsiteY4" fmla="*/ 0 h 1641273"/>
                  <a:gd name="connsiteX5" fmla="*/ 438270 w 438269"/>
                  <a:gd name="connsiteY5" fmla="*/ 0 h 16412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8269" h="1641273">
                    <a:moveTo>
                      <a:pt x="438270" y="0"/>
                    </a:moveTo>
                    <a:lnTo>
                      <a:pt x="438270" y="1422139"/>
                    </a:lnTo>
                    <a:cubicBezTo>
                      <a:pt x="438270" y="1542887"/>
                      <a:pt x="339882" y="1641274"/>
                      <a:pt x="219135" y="1641274"/>
                    </a:cubicBezTo>
                    <a:cubicBezTo>
                      <a:pt x="98387" y="1641274"/>
                      <a:pt x="0" y="1542887"/>
                      <a:pt x="0" y="1422139"/>
                    </a:cubicBezTo>
                    <a:lnTo>
                      <a:pt x="0" y="0"/>
                    </a:lnTo>
                    <a:lnTo>
                      <a:pt x="438270" y="0"/>
                    </a:lnTo>
                    <a:close/>
                  </a:path>
                </a:pathLst>
              </a:custGeom>
              <a:noFill/>
              <a:ln w="42234" cap="flat">
                <a:solidFill>
                  <a:schemeClr val="accent6">
                    <a:lumMod val="60000"/>
                    <a:lumOff val="40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1FE8461D-09B5-4132-A9F6-5DBE63670AF9}"/>
                  </a:ext>
                </a:extLst>
              </p:cNvPr>
              <p:cNvSpPr/>
              <p:nvPr/>
            </p:nvSpPr>
            <p:spPr>
              <a:xfrm>
                <a:off x="7178315" y="1781197"/>
                <a:ext cx="438269" cy="597775"/>
              </a:xfrm>
              <a:custGeom>
                <a:avLst/>
                <a:gdLst>
                  <a:gd name="connsiteX0" fmla="*/ 438269 w 438269"/>
                  <a:gd name="connsiteY0" fmla="*/ 0 h 597775"/>
                  <a:gd name="connsiteX1" fmla="*/ 438269 w 438269"/>
                  <a:gd name="connsiteY1" fmla="*/ 377150 h 597775"/>
                  <a:gd name="connsiteX2" fmla="*/ 219135 w 438269"/>
                  <a:gd name="connsiteY2" fmla="*/ 597776 h 597775"/>
                  <a:gd name="connsiteX3" fmla="*/ 0 w 438269"/>
                  <a:gd name="connsiteY3" fmla="*/ 377150 h 597775"/>
                  <a:gd name="connsiteX4" fmla="*/ 0 w 438269"/>
                  <a:gd name="connsiteY4" fmla="*/ 0 h 597775"/>
                  <a:gd name="connsiteX5" fmla="*/ 438269 w 438269"/>
                  <a:gd name="connsiteY5" fmla="*/ 0 h 597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8269" h="597775">
                    <a:moveTo>
                      <a:pt x="438269" y="0"/>
                    </a:moveTo>
                    <a:lnTo>
                      <a:pt x="438269" y="377150"/>
                    </a:lnTo>
                    <a:cubicBezTo>
                      <a:pt x="438269" y="497898"/>
                      <a:pt x="339882" y="597776"/>
                      <a:pt x="219135" y="597776"/>
                    </a:cubicBezTo>
                    <a:cubicBezTo>
                      <a:pt x="98387" y="597776"/>
                      <a:pt x="0" y="499388"/>
                      <a:pt x="0" y="377150"/>
                    </a:cubicBezTo>
                    <a:lnTo>
                      <a:pt x="0" y="0"/>
                    </a:lnTo>
                    <a:lnTo>
                      <a:pt x="438269" y="0"/>
                    </a:lnTo>
                    <a:close/>
                  </a:path>
                </a:pathLst>
              </a:custGeom>
              <a:solidFill>
                <a:srgbClr val="F58765"/>
              </a:solidFill>
              <a:ln w="148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256C1C0B-6FFD-4B8E-8388-6D63AAA45B0A}"/>
                  </a:ext>
                </a:extLst>
              </p:cNvPr>
              <p:cNvSpPr/>
              <p:nvPr/>
            </p:nvSpPr>
            <p:spPr>
              <a:xfrm>
                <a:off x="7178315" y="734717"/>
                <a:ext cx="438269" cy="1641273"/>
              </a:xfrm>
              <a:custGeom>
                <a:avLst/>
                <a:gdLst>
                  <a:gd name="connsiteX0" fmla="*/ 438269 w 438269"/>
                  <a:gd name="connsiteY0" fmla="*/ 0 h 1641273"/>
                  <a:gd name="connsiteX1" fmla="*/ 438269 w 438269"/>
                  <a:gd name="connsiteY1" fmla="*/ 1422139 h 1641273"/>
                  <a:gd name="connsiteX2" fmla="*/ 219135 w 438269"/>
                  <a:gd name="connsiteY2" fmla="*/ 1641274 h 1641273"/>
                  <a:gd name="connsiteX3" fmla="*/ 0 w 438269"/>
                  <a:gd name="connsiteY3" fmla="*/ 1422139 h 1641273"/>
                  <a:gd name="connsiteX4" fmla="*/ 0 w 438269"/>
                  <a:gd name="connsiteY4" fmla="*/ 0 h 1641273"/>
                  <a:gd name="connsiteX5" fmla="*/ 438269 w 438269"/>
                  <a:gd name="connsiteY5" fmla="*/ 0 h 16412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8269" h="1641273">
                    <a:moveTo>
                      <a:pt x="438269" y="0"/>
                    </a:moveTo>
                    <a:lnTo>
                      <a:pt x="438269" y="1422139"/>
                    </a:lnTo>
                    <a:cubicBezTo>
                      <a:pt x="438269" y="1542887"/>
                      <a:pt x="339882" y="1641274"/>
                      <a:pt x="219135" y="1641274"/>
                    </a:cubicBezTo>
                    <a:cubicBezTo>
                      <a:pt x="98387" y="1641274"/>
                      <a:pt x="0" y="1542887"/>
                      <a:pt x="0" y="1422139"/>
                    </a:cubicBezTo>
                    <a:lnTo>
                      <a:pt x="0" y="0"/>
                    </a:lnTo>
                    <a:lnTo>
                      <a:pt x="438269" y="0"/>
                    </a:lnTo>
                    <a:close/>
                  </a:path>
                </a:pathLst>
              </a:custGeom>
              <a:noFill/>
              <a:ln w="42234" cap="flat">
                <a:solidFill>
                  <a:schemeClr val="accent6">
                    <a:lumMod val="60000"/>
                    <a:lumOff val="40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2B12AA65-4AD0-4BAF-9D7E-C2BB9DE2E789}"/>
                  </a:ext>
                </a:extLst>
              </p:cNvPr>
              <p:cNvSpPr/>
              <p:nvPr/>
            </p:nvSpPr>
            <p:spPr>
              <a:xfrm>
                <a:off x="6559669" y="1025406"/>
                <a:ext cx="438269" cy="1053933"/>
              </a:xfrm>
              <a:custGeom>
                <a:avLst/>
                <a:gdLst>
                  <a:gd name="connsiteX0" fmla="*/ 438269 w 438269"/>
                  <a:gd name="connsiteY0" fmla="*/ 0 h 1053933"/>
                  <a:gd name="connsiteX1" fmla="*/ 438269 w 438269"/>
                  <a:gd name="connsiteY1" fmla="*/ 833308 h 1053933"/>
                  <a:gd name="connsiteX2" fmla="*/ 219135 w 438269"/>
                  <a:gd name="connsiteY2" fmla="*/ 1053933 h 1053933"/>
                  <a:gd name="connsiteX3" fmla="*/ 0 w 438269"/>
                  <a:gd name="connsiteY3" fmla="*/ 833308 h 1053933"/>
                  <a:gd name="connsiteX4" fmla="*/ 0 w 438269"/>
                  <a:gd name="connsiteY4" fmla="*/ 0 h 1053933"/>
                  <a:gd name="connsiteX5" fmla="*/ 438269 w 438269"/>
                  <a:gd name="connsiteY5" fmla="*/ 0 h 10539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8269" h="1053933">
                    <a:moveTo>
                      <a:pt x="438269" y="0"/>
                    </a:moveTo>
                    <a:lnTo>
                      <a:pt x="438269" y="833308"/>
                    </a:lnTo>
                    <a:cubicBezTo>
                      <a:pt x="438269" y="954056"/>
                      <a:pt x="339882" y="1053933"/>
                      <a:pt x="219135" y="1053933"/>
                    </a:cubicBezTo>
                    <a:cubicBezTo>
                      <a:pt x="98387" y="1053933"/>
                      <a:pt x="0" y="955546"/>
                      <a:pt x="0" y="833308"/>
                    </a:cubicBezTo>
                    <a:lnTo>
                      <a:pt x="0" y="0"/>
                    </a:lnTo>
                    <a:lnTo>
                      <a:pt x="438269" y="0"/>
                    </a:lnTo>
                    <a:close/>
                  </a:path>
                </a:pathLst>
              </a:custGeom>
              <a:solidFill>
                <a:srgbClr val="F1613F"/>
              </a:solidFill>
              <a:ln w="148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07D8A9AF-CBB4-422E-98FE-D7FF3A09DAC3}"/>
                  </a:ext>
                </a:extLst>
              </p:cNvPr>
              <p:cNvSpPr/>
              <p:nvPr/>
            </p:nvSpPr>
            <p:spPr>
              <a:xfrm>
                <a:off x="6559669" y="436575"/>
                <a:ext cx="438269" cy="1641273"/>
              </a:xfrm>
              <a:custGeom>
                <a:avLst/>
                <a:gdLst>
                  <a:gd name="connsiteX0" fmla="*/ 438269 w 438269"/>
                  <a:gd name="connsiteY0" fmla="*/ 0 h 1641273"/>
                  <a:gd name="connsiteX1" fmla="*/ 438269 w 438269"/>
                  <a:gd name="connsiteY1" fmla="*/ 1422139 h 1641273"/>
                  <a:gd name="connsiteX2" fmla="*/ 219135 w 438269"/>
                  <a:gd name="connsiteY2" fmla="*/ 1641274 h 1641273"/>
                  <a:gd name="connsiteX3" fmla="*/ 0 w 438269"/>
                  <a:gd name="connsiteY3" fmla="*/ 1422139 h 1641273"/>
                  <a:gd name="connsiteX4" fmla="*/ 0 w 438269"/>
                  <a:gd name="connsiteY4" fmla="*/ 0 h 1641273"/>
                  <a:gd name="connsiteX5" fmla="*/ 438269 w 438269"/>
                  <a:gd name="connsiteY5" fmla="*/ 0 h 16412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8269" h="1641273">
                    <a:moveTo>
                      <a:pt x="438269" y="0"/>
                    </a:moveTo>
                    <a:lnTo>
                      <a:pt x="438269" y="1422139"/>
                    </a:lnTo>
                    <a:cubicBezTo>
                      <a:pt x="438269" y="1542887"/>
                      <a:pt x="339882" y="1641274"/>
                      <a:pt x="219135" y="1641274"/>
                    </a:cubicBezTo>
                    <a:cubicBezTo>
                      <a:pt x="98387" y="1641274"/>
                      <a:pt x="0" y="1542887"/>
                      <a:pt x="0" y="1422139"/>
                    </a:cubicBezTo>
                    <a:lnTo>
                      <a:pt x="0" y="0"/>
                    </a:lnTo>
                    <a:lnTo>
                      <a:pt x="438269" y="0"/>
                    </a:lnTo>
                    <a:close/>
                  </a:path>
                </a:pathLst>
              </a:custGeom>
              <a:noFill/>
              <a:ln w="42234" cap="flat">
                <a:solidFill>
                  <a:schemeClr val="accent6">
                    <a:lumMod val="60000"/>
                    <a:lumOff val="40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64" name="Graphic 45">
              <a:extLst>
                <a:ext uri="{FF2B5EF4-FFF2-40B4-BE49-F238E27FC236}">
                  <a16:creationId xmlns:a16="http://schemas.microsoft.com/office/drawing/2014/main" id="{DAA12782-9367-4A3D-896E-A40CD092CDD9}"/>
                </a:ext>
              </a:extLst>
            </p:cNvPr>
            <p:cNvGrpSpPr/>
            <p:nvPr/>
          </p:nvGrpSpPr>
          <p:grpSpPr>
            <a:xfrm>
              <a:off x="5586234" y="602044"/>
              <a:ext cx="605229" cy="597775"/>
              <a:chOff x="5586234" y="602044"/>
              <a:chExt cx="605229" cy="597775"/>
            </a:xfrm>
            <a:solidFill>
              <a:srgbClr val="EE3124"/>
            </a:solidFill>
          </p:grpSpPr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4A08CB44-1311-498D-B797-515E11C0764D}"/>
                  </a:ext>
                </a:extLst>
              </p:cNvPr>
              <p:cNvSpPr/>
              <p:nvPr/>
            </p:nvSpPr>
            <p:spPr>
              <a:xfrm>
                <a:off x="5714435" y="605025"/>
                <a:ext cx="172922" cy="299633"/>
              </a:xfrm>
              <a:custGeom>
                <a:avLst/>
                <a:gdLst>
                  <a:gd name="connsiteX0" fmla="*/ 172923 w 172922"/>
                  <a:gd name="connsiteY0" fmla="*/ 299633 h 299633"/>
                  <a:gd name="connsiteX1" fmla="*/ 0 w 172922"/>
                  <a:gd name="connsiteY1" fmla="*/ 46212 h 299633"/>
                  <a:gd name="connsiteX2" fmla="*/ 107331 w 172922"/>
                  <a:gd name="connsiteY2" fmla="*/ 0 h 299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72922" h="299633">
                    <a:moveTo>
                      <a:pt x="172923" y="299633"/>
                    </a:moveTo>
                    <a:lnTo>
                      <a:pt x="0" y="46212"/>
                    </a:lnTo>
                    <a:lnTo>
                      <a:pt x="107331" y="0"/>
                    </a:lnTo>
                    <a:close/>
                  </a:path>
                </a:pathLst>
              </a:custGeom>
              <a:solidFill>
                <a:srgbClr val="EE3124"/>
              </a:solidFill>
              <a:ln w="148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AB3AEB4B-E376-4E17-A0F6-521E1C192C8B}"/>
                  </a:ext>
                </a:extLst>
              </p:cNvPr>
              <p:cNvSpPr/>
              <p:nvPr/>
            </p:nvSpPr>
            <p:spPr>
              <a:xfrm>
                <a:off x="5882886" y="894223"/>
                <a:ext cx="175903" cy="299633"/>
              </a:xfrm>
              <a:custGeom>
                <a:avLst/>
                <a:gdLst>
                  <a:gd name="connsiteX0" fmla="*/ 0 w 175903"/>
                  <a:gd name="connsiteY0" fmla="*/ 0 h 299633"/>
                  <a:gd name="connsiteX1" fmla="*/ 68573 w 175903"/>
                  <a:gd name="connsiteY1" fmla="*/ 299633 h 299633"/>
                  <a:gd name="connsiteX2" fmla="*/ 175904 w 175903"/>
                  <a:gd name="connsiteY2" fmla="*/ 253421 h 299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75903" h="299633">
                    <a:moveTo>
                      <a:pt x="0" y="0"/>
                    </a:moveTo>
                    <a:lnTo>
                      <a:pt x="68573" y="299633"/>
                    </a:lnTo>
                    <a:lnTo>
                      <a:pt x="175904" y="253421"/>
                    </a:lnTo>
                    <a:close/>
                  </a:path>
                </a:pathLst>
              </a:custGeom>
              <a:solidFill>
                <a:srgbClr val="EE3124"/>
              </a:solidFill>
              <a:ln w="148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F11861E6-10FC-43B9-8AAC-A49467F8A61D}"/>
                  </a:ext>
                </a:extLst>
              </p:cNvPr>
              <p:cNvSpPr/>
              <p:nvPr/>
            </p:nvSpPr>
            <p:spPr>
              <a:xfrm>
                <a:off x="5891830" y="722792"/>
                <a:ext cx="299633" cy="175903"/>
              </a:xfrm>
              <a:custGeom>
                <a:avLst/>
                <a:gdLst>
                  <a:gd name="connsiteX0" fmla="*/ 0 w 299633"/>
                  <a:gd name="connsiteY0" fmla="*/ 175904 h 175903"/>
                  <a:gd name="connsiteX1" fmla="*/ 251930 w 299633"/>
                  <a:gd name="connsiteY1" fmla="*/ 0 h 175903"/>
                  <a:gd name="connsiteX2" fmla="*/ 299633 w 299633"/>
                  <a:gd name="connsiteY2" fmla="*/ 107331 h 1759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99633" h="175903">
                    <a:moveTo>
                      <a:pt x="0" y="175904"/>
                    </a:moveTo>
                    <a:lnTo>
                      <a:pt x="251930" y="0"/>
                    </a:lnTo>
                    <a:lnTo>
                      <a:pt x="299633" y="107331"/>
                    </a:lnTo>
                    <a:close/>
                  </a:path>
                </a:pathLst>
              </a:custGeom>
              <a:solidFill>
                <a:srgbClr val="EE3124"/>
              </a:solidFill>
              <a:ln w="148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F4A4F21A-6A28-4F76-87C4-AF000EC0C592}"/>
                  </a:ext>
                </a:extLst>
              </p:cNvPr>
              <p:cNvSpPr/>
              <p:nvPr/>
            </p:nvSpPr>
            <p:spPr>
              <a:xfrm>
                <a:off x="5589215" y="900186"/>
                <a:ext cx="298142" cy="177394"/>
              </a:xfrm>
              <a:custGeom>
                <a:avLst/>
                <a:gdLst>
                  <a:gd name="connsiteX0" fmla="*/ 298142 w 298142"/>
                  <a:gd name="connsiteY0" fmla="*/ 0 h 177394"/>
                  <a:gd name="connsiteX1" fmla="*/ 0 w 298142"/>
                  <a:gd name="connsiteY1" fmla="*/ 70063 h 177394"/>
                  <a:gd name="connsiteX2" fmla="*/ 47703 w 298142"/>
                  <a:gd name="connsiteY2" fmla="*/ 177395 h 1773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98142" h="177394">
                    <a:moveTo>
                      <a:pt x="298142" y="0"/>
                    </a:moveTo>
                    <a:lnTo>
                      <a:pt x="0" y="70063"/>
                    </a:lnTo>
                    <a:lnTo>
                      <a:pt x="47703" y="177395"/>
                    </a:lnTo>
                    <a:close/>
                  </a:path>
                </a:pathLst>
              </a:custGeom>
              <a:solidFill>
                <a:srgbClr val="EE3124"/>
              </a:solidFill>
              <a:ln w="148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3C4A4FFB-55C8-4AF9-B909-EC4E6AB4E946}"/>
                  </a:ext>
                </a:extLst>
              </p:cNvPr>
              <p:cNvSpPr/>
              <p:nvPr/>
            </p:nvSpPr>
            <p:spPr>
              <a:xfrm>
                <a:off x="5879904" y="898696"/>
                <a:ext cx="304105" cy="153543"/>
              </a:xfrm>
              <a:custGeom>
                <a:avLst/>
                <a:gdLst>
                  <a:gd name="connsiteX0" fmla="*/ 0 w 304105"/>
                  <a:gd name="connsiteY0" fmla="*/ 0 h 153543"/>
                  <a:gd name="connsiteX1" fmla="*/ 304105 w 304105"/>
                  <a:gd name="connsiteY1" fmla="*/ 41740 h 153543"/>
                  <a:gd name="connsiteX2" fmla="*/ 266837 w 304105"/>
                  <a:gd name="connsiteY2" fmla="*/ 153543 h 1535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04105" h="153543">
                    <a:moveTo>
                      <a:pt x="0" y="0"/>
                    </a:moveTo>
                    <a:lnTo>
                      <a:pt x="304105" y="41740"/>
                    </a:lnTo>
                    <a:lnTo>
                      <a:pt x="266837" y="153543"/>
                    </a:lnTo>
                    <a:close/>
                  </a:path>
                </a:pathLst>
              </a:custGeom>
              <a:solidFill>
                <a:srgbClr val="EE3124"/>
              </a:solidFill>
              <a:ln w="148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C2D514B7-5FF1-41B4-AEFD-971B769D4A55}"/>
                  </a:ext>
                </a:extLst>
              </p:cNvPr>
              <p:cNvSpPr/>
              <p:nvPr/>
            </p:nvSpPr>
            <p:spPr>
              <a:xfrm>
                <a:off x="5586234" y="749624"/>
                <a:ext cx="304105" cy="152052"/>
              </a:xfrm>
              <a:custGeom>
                <a:avLst/>
                <a:gdLst>
                  <a:gd name="connsiteX0" fmla="*/ 304105 w 304105"/>
                  <a:gd name="connsiteY0" fmla="*/ 152053 h 152052"/>
                  <a:gd name="connsiteX1" fmla="*/ 37268 w 304105"/>
                  <a:gd name="connsiteY1" fmla="*/ 0 h 152052"/>
                  <a:gd name="connsiteX2" fmla="*/ 0 w 304105"/>
                  <a:gd name="connsiteY2" fmla="*/ 111803 h 1520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04105" h="152052">
                    <a:moveTo>
                      <a:pt x="304105" y="152053"/>
                    </a:moveTo>
                    <a:lnTo>
                      <a:pt x="37268" y="0"/>
                    </a:lnTo>
                    <a:lnTo>
                      <a:pt x="0" y="111803"/>
                    </a:lnTo>
                    <a:close/>
                  </a:path>
                </a:pathLst>
              </a:custGeom>
              <a:solidFill>
                <a:srgbClr val="EE3124"/>
              </a:solidFill>
              <a:ln w="148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D93BA0CF-4615-495C-BE0E-C0A162F338CA}"/>
                  </a:ext>
                </a:extLst>
              </p:cNvPr>
              <p:cNvSpPr/>
              <p:nvPr/>
            </p:nvSpPr>
            <p:spPr>
              <a:xfrm>
                <a:off x="5885867" y="602044"/>
                <a:ext cx="175904" cy="299633"/>
              </a:xfrm>
              <a:custGeom>
                <a:avLst/>
                <a:gdLst>
                  <a:gd name="connsiteX0" fmla="*/ 0 w 175904"/>
                  <a:gd name="connsiteY0" fmla="*/ 299633 h 299633"/>
                  <a:gd name="connsiteX1" fmla="*/ 68573 w 175904"/>
                  <a:gd name="connsiteY1" fmla="*/ 0 h 299633"/>
                  <a:gd name="connsiteX2" fmla="*/ 175904 w 175904"/>
                  <a:gd name="connsiteY2" fmla="*/ 47703 h 299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75904" h="299633">
                    <a:moveTo>
                      <a:pt x="0" y="299633"/>
                    </a:moveTo>
                    <a:lnTo>
                      <a:pt x="68573" y="0"/>
                    </a:lnTo>
                    <a:lnTo>
                      <a:pt x="175904" y="47703"/>
                    </a:lnTo>
                    <a:close/>
                  </a:path>
                </a:pathLst>
              </a:custGeom>
              <a:solidFill>
                <a:srgbClr val="EE3124"/>
              </a:solidFill>
              <a:ln w="148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A85EC5EB-1B8A-4AAC-A2AA-0F6D1E14CC89}"/>
                  </a:ext>
                </a:extLst>
              </p:cNvPr>
              <p:cNvSpPr/>
              <p:nvPr/>
            </p:nvSpPr>
            <p:spPr>
              <a:xfrm>
                <a:off x="5712945" y="900186"/>
                <a:ext cx="172922" cy="299633"/>
              </a:xfrm>
              <a:custGeom>
                <a:avLst/>
                <a:gdLst>
                  <a:gd name="connsiteX0" fmla="*/ 172923 w 172922"/>
                  <a:gd name="connsiteY0" fmla="*/ 0 h 299633"/>
                  <a:gd name="connsiteX1" fmla="*/ 0 w 172922"/>
                  <a:gd name="connsiteY1" fmla="*/ 253421 h 299633"/>
                  <a:gd name="connsiteX2" fmla="*/ 107331 w 172922"/>
                  <a:gd name="connsiteY2" fmla="*/ 299633 h 299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72922" h="299633">
                    <a:moveTo>
                      <a:pt x="172923" y="0"/>
                    </a:moveTo>
                    <a:lnTo>
                      <a:pt x="0" y="253421"/>
                    </a:lnTo>
                    <a:lnTo>
                      <a:pt x="107331" y="299633"/>
                    </a:lnTo>
                    <a:close/>
                  </a:path>
                </a:pathLst>
              </a:custGeom>
              <a:solidFill>
                <a:srgbClr val="EE3124"/>
              </a:solidFill>
              <a:ln w="148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65" name="Graphic 45">
              <a:extLst>
                <a:ext uri="{FF2B5EF4-FFF2-40B4-BE49-F238E27FC236}">
                  <a16:creationId xmlns:a16="http://schemas.microsoft.com/office/drawing/2014/main" id="{F60853D0-B19C-4F3F-98B7-18F025722D83}"/>
                </a:ext>
              </a:extLst>
            </p:cNvPr>
            <p:cNvGrpSpPr/>
            <p:nvPr/>
          </p:nvGrpSpPr>
          <p:grpSpPr>
            <a:xfrm>
              <a:off x="5219519" y="415705"/>
              <a:ext cx="3799825" cy="1849987"/>
              <a:chOff x="5219519" y="415705"/>
              <a:chExt cx="3799825" cy="1849987"/>
            </a:xfrm>
            <a:solidFill>
              <a:schemeClr val="accent1"/>
            </a:solidFill>
          </p:grpSpPr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BDD368B7-6CF1-410B-BEEE-3E569746FBEB}"/>
                  </a:ext>
                </a:extLst>
              </p:cNvPr>
              <p:cNvSpPr/>
              <p:nvPr/>
            </p:nvSpPr>
            <p:spPr>
              <a:xfrm>
                <a:off x="5771082" y="1743929"/>
                <a:ext cx="521749" cy="521763"/>
              </a:xfrm>
              <a:custGeom>
                <a:avLst/>
                <a:gdLst>
                  <a:gd name="connsiteX0" fmla="*/ 0 w 521749"/>
                  <a:gd name="connsiteY0" fmla="*/ 260875 h 521763"/>
                  <a:gd name="connsiteX1" fmla="*/ 260875 w 521749"/>
                  <a:gd name="connsiteY1" fmla="*/ 0 h 521763"/>
                  <a:gd name="connsiteX2" fmla="*/ 521749 w 521749"/>
                  <a:gd name="connsiteY2" fmla="*/ 260875 h 521763"/>
                  <a:gd name="connsiteX3" fmla="*/ 260875 w 521749"/>
                  <a:gd name="connsiteY3" fmla="*/ 521749 h 521763"/>
                  <a:gd name="connsiteX4" fmla="*/ 0 w 521749"/>
                  <a:gd name="connsiteY4" fmla="*/ 260875 h 5217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1749" h="521763">
                    <a:moveTo>
                      <a:pt x="0" y="260875"/>
                    </a:moveTo>
                    <a:cubicBezTo>
                      <a:pt x="0" y="116276"/>
                      <a:pt x="117766" y="0"/>
                      <a:pt x="260875" y="0"/>
                    </a:cubicBezTo>
                    <a:cubicBezTo>
                      <a:pt x="405474" y="0"/>
                      <a:pt x="521749" y="117766"/>
                      <a:pt x="521749" y="260875"/>
                    </a:cubicBezTo>
                    <a:cubicBezTo>
                      <a:pt x="521749" y="403983"/>
                      <a:pt x="403983" y="521749"/>
                      <a:pt x="260875" y="521749"/>
                    </a:cubicBezTo>
                    <a:cubicBezTo>
                      <a:pt x="116276" y="523240"/>
                      <a:pt x="0" y="405474"/>
                      <a:pt x="0" y="260875"/>
                    </a:cubicBezTo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48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336F2AA7-B552-4302-900D-FD96A2A3A740}"/>
                  </a:ext>
                </a:extLst>
              </p:cNvPr>
              <p:cNvSpPr/>
              <p:nvPr/>
            </p:nvSpPr>
            <p:spPr>
              <a:xfrm>
                <a:off x="8463308" y="901677"/>
                <a:ext cx="369696" cy="369696"/>
              </a:xfrm>
              <a:custGeom>
                <a:avLst/>
                <a:gdLst>
                  <a:gd name="connsiteX0" fmla="*/ 0 w 369696"/>
                  <a:gd name="connsiteY0" fmla="*/ 184848 h 369696"/>
                  <a:gd name="connsiteX1" fmla="*/ 184848 w 369696"/>
                  <a:gd name="connsiteY1" fmla="*/ 0 h 369696"/>
                  <a:gd name="connsiteX2" fmla="*/ 369696 w 369696"/>
                  <a:gd name="connsiteY2" fmla="*/ 184848 h 369696"/>
                  <a:gd name="connsiteX3" fmla="*/ 184848 w 369696"/>
                  <a:gd name="connsiteY3" fmla="*/ 369697 h 369696"/>
                  <a:gd name="connsiteX4" fmla="*/ 0 w 369696"/>
                  <a:gd name="connsiteY4" fmla="*/ 184848 h 3696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9696" h="369696">
                    <a:moveTo>
                      <a:pt x="0" y="184848"/>
                    </a:moveTo>
                    <a:cubicBezTo>
                      <a:pt x="0" y="81989"/>
                      <a:pt x="83480" y="0"/>
                      <a:pt x="184848" y="0"/>
                    </a:cubicBezTo>
                    <a:cubicBezTo>
                      <a:pt x="287708" y="0"/>
                      <a:pt x="369696" y="83480"/>
                      <a:pt x="369696" y="184848"/>
                    </a:cubicBezTo>
                    <a:cubicBezTo>
                      <a:pt x="369696" y="286217"/>
                      <a:pt x="286217" y="369697"/>
                      <a:pt x="184848" y="369697"/>
                    </a:cubicBezTo>
                    <a:cubicBezTo>
                      <a:pt x="81989" y="369697"/>
                      <a:pt x="0" y="286217"/>
                      <a:pt x="0" y="184848"/>
                    </a:cubicBezTo>
                  </a:path>
                </a:pathLst>
              </a:custGeom>
              <a:solidFill>
                <a:schemeClr val="tx2"/>
              </a:solidFill>
              <a:ln w="148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368F9D85-5E42-4BC0-B1C5-EBADB5B8CDA6}"/>
                  </a:ext>
                </a:extLst>
              </p:cNvPr>
              <p:cNvSpPr/>
              <p:nvPr/>
            </p:nvSpPr>
            <p:spPr>
              <a:xfrm>
                <a:off x="5219519" y="1350381"/>
                <a:ext cx="369696" cy="369696"/>
              </a:xfrm>
              <a:custGeom>
                <a:avLst/>
                <a:gdLst>
                  <a:gd name="connsiteX0" fmla="*/ 0 w 369696"/>
                  <a:gd name="connsiteY0" fmla="*/ 184848 h 369696"/>
                  <a:gd name="connsiteX1" fmla="*/ 184848 w 369696"/>
                  <a:gd name="connsiteY1" fmla="*/ 0 h 369696"/>
                  <a:gd name="connsiteX2" fmla="*/ 369697 w 369696"/>
                  <a:gd name="connsiteY2" fmla="*/ 184848 h 369696"/>
                  <a:gd name="connsiteX3" fmla="*/ 184848 w 369696"/>
                  <a:gd name="connsiteY3" fmla="*/ 369697 h 369696"/>
                  <a:gd name="connsiteX4" fmla="*/ 0 w 369696"/>
                  <a:gd name="connsiteY4" fmla="*/ 184848 h 3696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9696" h="369696">
                    <a:moveTo>
                      <a:pt x="0" y="184848"/>
                    </a:moveTo>
                    <a:cubicBezTo>
                      <a:pt x="0" y="81989"/>
                      <a:pt x="83480" y="0"/>
                      <a:pt x="184848" y="0"/>
                    </a:cubicBezTo>
                    <a:cubicBezTo>
                      <a:pt x="286217" y="0"/>
                      <a:pt x="369697" y="83480"/>
                      <a:pt x="369697" y="184848"/>
                    </a:cubicBezTo>
                    <a:cubicBezTo>
                      <a:pt x="369697" y="286217"/>
                      <a:pt x="286217" y="369697"/>
                      <a:pt x="184848" y="369697"/>
                    </a:cubicBezTo>
                    <a:cubicBezTo>
                      <a:pt x="83480" y="369697"/>
                      <a:pt x="0" y="287707"/>
                      <a:pt x="0" y="184848"/>
                    </a:cubicBezTo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48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AA154AE4-DBEF-455F-94F1-C035B62E6207}"/>
                  </a:ext>
                </a:extLst>
              </p:cNvPr>
              <p:cNvSpPr/>
              <p:nvPr/>
            </p:nvSpPr>
            <p:spPr>
              <a:xfrm>
                <a:off x="8798719" y="415705"/>
                <a:ext cx="220625" cy="220625"/>
              </a:xfrm>
              <a:custGeom>
                <a:avLst/>
                <a:gdLst>
                  <a:gd name="connsiteX0" fmla="*/ 0 w 220625"/>
                  <a:gd name="connsiteY0" fmla="*/ 110313 h 220625"/>
                  <a:gd name="connsiteX1" fmla="*/ 110313 w 220625"/>
                  <a:gd name="connsiteY1" fmla="*/ 0 h 220625"/>
                  <a:gd name="connsiteX2" fmla="*/ 220625 w 220625"/>
                  <a:gd name="connsiteY2" fmla="*/ 110313 h 220625"/>
                  <a:gd name="connsiteX3" fmla="*/ 110313 w 220625"/>
                  <a:gd name="connsiteY3" fmla="*/ 220625 h 220625"/>
                  <a:gd name="connsiteX4" fmla="*/ 0 w 220625"/>
                  <a:gd name="connsiteY4" fmla="*/ 110313 h 220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0625" h="220625">
                    <a:moveTo>
                      <a:pt x="0" y="110313"/>
                    </a:moveTo>
                    <a:cubicBezTo>
                      <a:pt x="0" y="49194"/>
                      <a:pt x="49193" y="0"/>
                      <a:pt x="110313" y="0"/>
                    </a:cubicBezTo>
                    <a:cubicBezTo>
                      <a:pt x="171432" y="0"/>
                      <a:pt x="220625" y="49194"/>
                      <a:pt x="220625" y="110313"/>
                    </a:cubicBezTo>
                    <a:cubicBezTo>
                      <a:pt x="220625" y="171432"/>
                      <a:pt x="171432" y="220625"/>
                      <a:pt x="110313" y="220625"/>
                    </a:cubicBezTo>
                    <a:cubicBezTo>
                      <a:pt x="49193" y="220625"/>
                      <a:pt x="0" y="171432"/>
                      <a:pt x="0" y="110313"/>
                    </a:cubicBezTo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48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4CAEB8D6-7011-493C-B806-5E00E36DB471}"/>
                  </a:ext>
                </a:extLst>
              </p:cNvPr>
              <p:cNvSpPr/>
              <p:nvPr/>
            </p:nvSpPr>
            <p:spPr>
              <a:xfrm>
                <a:off x="8798719" y="1658959"/>
                <a:ext cx="220625" cy="220625"/>
              </a:xfrm>
              <a:custGeom>
                <a:avLst/>
                <a:gdLst>
                  <a:gd name="connsiteX0" fmla="*/ 0 w 220625"/>
                  <a:gd name="connsiteY0" fmla="*/ 110313 h 220625"/>
                  <a:gd name="connsiteX1" fmla="*/ 110313 w 220625"/>
                  <a:gd name="connsiteY1" fmla="*/ 0 h 220625"/>
                  <a:gd name="connsiteX2" fmla="*/ 220625 w 220625"/>
                  <a:gd name="connsiteY2" fmla="*/ 110313 h 220625"/>
                  <a:gd name="connsiteX3" fmla="*/ 110313 w 220625"/>
                  <a:gd name="connsiteY3" fmla="*/ 220625 h 220625"/>
                  <a:gd name="connsiteX4" fmla="*/ 0 w 220625"/>
                  <a:gd name="connsiteY4" fmla="*/ 110313 h 220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0625" h="220625">
                    <a:moveTo>
                      <a:pt x="0" y="110313"/>
                    </a:moveTo>
                    <a:cubicBezTo>
                      <a:pt x="0" y="49193"/>
                      <a:pt x="49193" y="0"/>
                      <a:pt x="110313" y="0"/>
                    </a:cubicBezTo>
                    <a:cubicBezTo>
                      <a:pt x="171432" y="0"/>
                      <a:pt x="220625" y="49193"/>
                      <a:pt x="220625" y="110313"/>
                    </a:cubicBezTo>
                    <a:cubicBezTo>
                      <a:pt x="220625" y="171432"/>
                      <a:pt x="171432" y="220625"/>
                      <a:pt x="110313" y="220625"/>
                    </a:cubicBezTo>
                    <a:cubicBezTo>
                      <a:pt x="49193" y="220625"/>
                      <a:pt x="0" y="171432"/>
                      <a:pt x="0" y="110313"/>
                    </a:cubicBezTo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48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901446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Section Header">
    <p:bg bwMode="gray">
      <p:bgPr>
        <a:solidFill>
          <a:schemeClr val="bg1">
            <a:alpha val="9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5B8E903D-229F-4B89-9E80-56C9CB32FEF8}"/>
              </a:ext>
            </a:extLst>
          </p:cNvPr>
          <p:cNvSpPr/>
          <p:nvPr userDrawn="1"/>
        </p:nvSpPr>
        <p:spPr>
          <a:xfrm>
            <a:off x="8787944" y="4783962"/>
            <a:ext cx="182880" cy="182880"/>
          </a:xfrm>
          <a:custGeom>
            <a:avLst/>
            <a:gdLst>
              <a:gd name="connsiteX0" fmla="*/ 445273 w 890546"/>
              <a:gd name="connsiteY0" fmla="*/ 135124 h 890546"/>
              <a:gd name="connsiteX1" fmla="*/ 126735 w 890546"/>
              <a:gd name="connsiteY1" fmla="*/ 453662 h 890546"/>
              <a:gd name="connsiteX2" fmla="*/ 445273 w 890546"/>
              <a:gd name="connsiteY2" fmla="*/ 772200 h 890546"/>
              <a:gd name="connsiteX3" fmla="*/ 763811 w 890546"/>
              <a:gd name="connsiteY3" fmla="*/ 453662 h 890546"/>
              <a:gd name="connsiteX4" fmla="*/ 445273 w 890546"/>
              <a:gd name="connsiteY4" fmla="*/ 135124 h 890546"/>
              <a:gd name="connsiteX5" fmla="*/ 0 w 890546"/>
              <a:gd name="connsiteY5" fmla="*/ 0 h 890546"/>
              <a:gd name="connsiteX6" fmla="*/ 890546 w 890546"/>
              <a:gd name="connsiteY6" fmla="*/ 0 h 890546"/>
              <a:gd name="connsiteX7" fmla="*/ 890546 w 890546"/>
              <a:gd name="connsiteY7" fmla="*/ 890546 h 890546"/>
              <a:gd name="connsiteX8" fmla="*/ 0 w 890546"/>
              <a:gd name="connsiteY8" fmla="*/ 890546 h 890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90546" h="890546">
                <a:moveTo>
                  <a:pt x="445273" y="135124"/>
                </a:moveTo>
                <a:cubicBezTo>
                  <a:pt x="269349" y="135124"/>
                  <a:pt x="126735" y="277738"/>
                  <a:pt x="126735" y="453662"/>
                </a:cubicBezTo>
                <a:cubicBezTo>
                  <a:pt x="126735" y="629586"/>
                  <a:pt x="269349" y="772200"/>
                  <a:pt x="445273" y="772200"/>
                </a:cubicBezTo>
                <a:cubicBezTo>
                  <a:pt x="621197" y="772200"/>
                  <a:pt x="763811" y="629586"/>
                  <a:pt x="763811" y="453662"/>
                </a:cubicBezTo>
                <a:cubicBezTo>
                  <a:pt x="763811" y="277738"/>
                  <a:pt x="621197" y="135124"/>
                  <a:pt x="445273" y="135124"/>
                </a:cubicBezTo>
                <a:close/>
                <a:moveTo>
                  <a:pt x="0" y="0"/>
                </a:moveTo>
                <a:lnTo>
                  <a:pt x="890546" y="0"/>
                </a:lnTo>
                <a:lnTo>
                  <a:pt x="890546" y="890546"/>
                </a:lnTo>
                <a:lnTo>
                  <a:pt x="0" y="890546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</a:pPr>
            <a:endParaRPr lang="en-US" sz="1800" b="1" dirty="0"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411480" y="247650"/>
            <a:ext cx="5678035" cy="2877509"/>
          </a:xfrm>
        </p:spPr>
        <p:txBody>
          <a:bodyPr anchor="b"/>
          <a:lstStyle>
            <a:lvl1pPr algn="l">
              <a:lnSpc>
                <a:spcPct val="90000"/>
              </a:lnSpc>
              <a:defRPr sz="4400" b="0" cap="none">
                <a:solidFill>
                  <a:schemeClr val="bg1">
                    <a:lumMod val="65000"/>
                  </a:schemeClr>
                </a:solidFill>
                <a:latin typeface="Arial Narrow" panose="020B0606020202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 bwMode="gray">
          <a:xfrm>
            <a:off x="8787384" y="4828032"/>
            <a:ext cx="182880" cy="91440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CC041753-90EA-4E44-9BB8-633978F3CCC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2"/>
          </p:nvPr>
        </p:nvSpPr>
        <p:spPr bwMode="gray">
          <a:xfrm>
            <a:off x="407987" y="3185649"/>
            <a:ext cx="8326437" cy="84085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450"/>
              </a:spcAft>
              <a:defRPr sz="2000" b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itchFamily="34" charset="0"/>
              </a:defRPr>
            </a:lvl1pPr>
            <a:lvl2pPr marL="0" inden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sz="2000">
                <a:solidFill>
                  <a:schemeClr val="bg1"/>
                </a:solidFill>
              </a:defRPr>
            </a:lvl2pPr>
            <a:lvl3pPr marL="0" indent="0">
              <a:lnSpc>
                <a:spcPct val="90000"/>
              </a:lnSpc>
              <a:spcAft>
                <a:spcPts val="225"/>
              </a:spcAft>
              <a:buNone/>
              <a:defRPr>
                <a:solidFill>
                  <a:schemeClr val="bg1"/>
                </a:solidFill>
              </a:defRPr>
            </a:lvl3pPr>
          </a:lstStyle>
          <a:p>
            <a:pPr lvl="0"/>
            <a:r>
              <a:rPr lang="en-US" dirty="0"/>
              <a:t>Click to edit Master text style</a:t>
            </a:r>
          </a:p>
        </p:txBody>
      </p:sp>
      <p:grpSp>
        <p:nvGrpSpPr>
          <p:cNvPr id="57" name="Graphic 26">
            <a:extLst>
              <a:ext uri="{FF2B5EF4-FFF2-40B4-BE49-F238E27FC236}">
                <a16:creationId xmlns:a16="http://schemas.microsoft.com/office/drawing/2014/main" id="{597A9D2D-9930-4B73-B4D5-25D0A4EB9BF2}"/>
              </a:ext>
            </a:extLst>
          </p:cNvPr>
          <p:cNvGrpSpPr/>
          <p:nvPr userDrawn="1"/>
        </p:nvGrpSpPr>
        <p:grpSpPr>
          <a:xfrm>
            <a:off x="5453784" y="91441"/>
            <a:ext cx="3653633" cy="3423684"/>
            <a:chOff x="5453784" y="91441"/>
            <a:chExt cx="3653633" cy="3423684"/>
          </a:xfrm>
        </p:grpSpPr>
        <p:grpSp>
          <p:nvGrpSpPr>
            <p:cNvPr id="58" name="Graphic 26">
              <a:extLst>
                <a:ext uri="{FF2B5EF4-FFF2-40B4-BE49-F238E27FC236}">
                  <a16:creationId xmlns:a16="http://schemas.microsoft.com/office/drawing/2014/main" id="{C666F34D-3D4C-4315-81EB-792E63C787FF}"/>
                </a:ext>
              </a:extLst>
            </p:cNvPr>
            <p:cNvGrpSpPr/>
            <p:nvPr/>
          </p:nvGrpSpPr>
          <p:grpSpPr>
            <a:xfrm>
              <a:off x="6644408" y="215633"/>
              <a:ext cx="2291185" cy="1914688"/>
              <a:chOff x="6644408" y="215633"/>
              <a:chExt cx="2291185" cy="1914688"/>
            </a:xfrm>
            <a:solidFill>
              <a:schemeClr val="accent1"/>
            </a:solidFill>
          </p:grpSpPr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1D678DAE-CC9C-4F8F-A18A-CD55486D1193}"/>
                  </a:ext>
                </a:extLst>
              </p:cNvPr>
              <p:cNvSpPr/>
              <p:nvPr/>
            </p:nvSpPr>
            <p:spPr>
              <a:xfrm>
                <a:off x="6644408" y="237075"/>
                <a:ext cx="189069" cy="206954"/>
              </a:xfrm>
              <a:custGeom>
                <a:avLst/>
                <a:gdLst>
                  <a:gd name="connsiteX0" fmla="*/ 43435 w 189069"/>
                  <a:gd name="connsiteY0" fmla="*/ 206954 h 206954"/>
                  <a:gd name="connsiteX1" fmla="*/ 0 w 189069"/>
                  <a:gd name="connsiteY1" fmla="*/ 33215 h 206954"/>
                  <a:gd name="connsiteX2" fmla="*/ 160964 w 189069"/>
                  <a:gd name="connsiteY2" fmla="*/ 0 h 206954"/>
                  <a:gd name="connsiteX3" fmla="*/ 189069 w 189069"/>
                  <a:gd name="connsiteY3" fmla="*/ 176294 h 206954"/>
                  <a:gd name="connsiteX4" fmla="*/ 43435 w 189069"/>
                  <a:gd name="connsiteY4" fmla="*/ 206954 h 2069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9069" h="206954">
                    <a:moveTo>
                      <a:pt x="43435" y="206954"/>
                    </a:moveTo>
                    <a:lnTo>
                      <a:pt x="0" y="33215"/>
                    </a:lnTo>
                    <a:cubicBezTo>
                      <a:pt x="53655" y="20440"/>
                      <a:pt x="107310" y="10220"/>
                      <a:pt x="160964" y="0"/>
                    </a:cubicBezTo>
                    <a:lnTo>
                      <a:pt x="189069" y="176294"/>
                    </a:lnTo>
                    <a:cubicBezTo>
                      <a:pt x="137969" y="186514"/>
                      <a:pt x="89425" y="194179"/>
                      <a:pt x="43435" y="206954"/>
                    </a:cubicBezTo>
                    <a:close/>
                  </a:path>
                </a:pathLst>
              </a:custGeom>
              <a:solidFill>
                <a:srgbClr val="F58765"/>
              </a:solidFill>
              <a:ln w="255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6ECA3F95-E185-460B-81B7-A99F9FB00F63}"/>
                  </a:ext>
                </a:extLst>
              </p:cNvPr>
              <p:cNvSpPr/>
              <p:nvPr/>
            </p:nvSpPr>
            <p:spPr>
              <a:xfrm>
                <a:off x="8754828" y="1966802"/>
                <a:ext cx="180765" cy="163519"/>
              </a:xfrm>
              <a:custGeom>
                <a:avLst/>
                <a:gdLst>
                  <a:gd name="connsiteX0" fmla="*/ 0 w 180765"/>
                  <a:gd name="connsiteY0" fmla="*/ 155854 h 163519"/>
                  <a:gd name="connsiteX1" fmla="*/ 0 w 180765"/>
                  <a:gd name="connsiteY1" fmla="*/ 7665 h 163519"/>
                  <a:gd name="connsiteX2" fmla="*/ 178849 w 180765"/>
                  <a:gd name="connsiteY2" fmla="*/ 0 h 163519"/>
                  <a:gd name="connsiteX3" fmla="*/ 178849 w 180765"/>
                  <a:gd name="connsiteY3" fmla="*/ 163519 h 163519"/>
                  <a:gd name="connsiteX4" fmla="*/ 0 w 180765"/>
                  <a:gd name="connsiteY4" fmla="*/ 155854 h 163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0765" h="163519">
                    <a:moveTo>
                      <a:pt x="0" y="155854"/>
                    </a:moveTo>
                    <a:cubicBezTo>
                      <a:pt x="2555" y="107309"/>
                      <a:pt x="2555" y="58765"/>
                      <a:pt x="0" y="7665"/>
                    </a:cubicBezTo>
                    <a:lnTo>
                      <a:pt x="178849" y="0"/>
                    </a:lnTo>
                    <a:cubicBezTo>
                      <a:pt x="181404" y="53655"/>
                      <a:pt x="181404" y="109864"/>
                      <a:pt x="178849" y="163519"/>
                    </a:cubicBezTo>
                    <a:lnTo>
                      <a:pt x="0" y="155854"/>
                    </a:lnTo>
                    <a:close/>
                  </a:path>
                </a:pathLst>
              </a:custGeom>
              <a:solidFill>
                <a:srgbClr val="F58765"/>
              </a:solidFill>
              <a:ln w="255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F54F9B5E-3317-475F-A53F-CFE0911084E0}"/>
                  </a:ext>
                </a:extLst>
              </p:cNvPr>
              <p:cNvSpPr/>
              <p:nvPr/>
            </p:nvSpPr>
            <p:spPr>
              <a:xfrm>
                <a:off x="8624524" y="1335720"/>
                <a:ext cx="219728" cy="206953"/>
              </a:xfrm>
              <a:custGeom>
                <a:avLst/>
                <a:gdLst>
                  <a:gd name="connsiteX0" fmla="*/ 51100 w 219728"/>
                  <a:gd name="connsiteY0" fmla="*/ 206954 h 206953"/>
                  <a:gd name="connsiteX1" fmla="*/ 0 w 219728"/>
                  <a:gd name="connsiteY1" fmla="*/ 68985 h 206953"/>
                  <a:gd name="connsiteX2" fmla="*/ 163519 w 219728"/>
                  <a:gd name="connsiteY2" fmla="*/ 0 h 206953"/>
                  <a:gd name="connsiteX3" fmla="*/ 219729 w 219728"/>
                  <a:gd name="connsiteY3" fmla="*/ 153299 h 206953"/>
                  <a:gd name="connsiteX4" fmla="*/ 51100 w 219728"/>
                  <a:gd name="connsiteY4" fmla="*/ 206954 h 2069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9728" h="206953">
                    <a:moveTo>
                      <a:pt x="51100" y="206954"/>
                    </a:moveTo>
                    <a:cubicBezTo>
                      <a:pt x="35770" y="160964"/>
                      <a:pt x="20440" y="114974"/>
                      <a:pt x="0" y="68985"/>
                    </a:cubicBezTo>
                    <a:lnTo>
                      <a:pt x="163519" y="0"/>
                    </a:lnTo>
                    <a:cubicBezTo>
                      <a:pt x="183959" y="51100"/>
                      <a:pt x="204399" y="102200"/>
                      <a:pt x="219729" y="153299"/>
                    </a:cubicBezTo>
                    <a:lnTo>
                      <a:pt x="51100" y="206954"/>
                    </a:lnTo>
                    <a:close/>
                  </a:path>
                </a:pathLst>
              </a:custGeom>
              <a:solidFill>
                <a:srgbClr val="000000"/>
              </a:solidFill>
              <a:ln w="255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B28E2A3F-906A-4960-8176-92099B4DACE6}"/>
                  </a:ext>
                </a:extLst>
              </p:cNvPr>
              <p:cNvSpPr/>
              <p:nvPr/>
            </p:nvSpPr>
            <p:spPr>
              <a:xfrm>
                <a:off x="8305150" y="788952"/>
                <a:ext cx="237613" cy="235058"/>
              </a:xfrm>
              <a:custGeom>
                <a:avLst/>
                <a:gdLst>
                  <a:gd name="connsiteX0" fmla="*/ 97090 w 237613"/>
                  <a:gd name="connsiteY0" fmla="*/ 235059 h 235058"/>
                  <a:gd name="connsiteX1" fmla="*/ 0 w 237613"/>
                  <a:gd name="connsiteY1" fmla="*/ 122639 h 235058"/>
                  <a:gd name="connsiteX2" fmla="*/ 130304 w 237613"/>
                  <a:gd name="connsiteY2" fmla="*/ 0 h 235058"/>
                  <a:gd name="connsiteX3" fmla="*/ 237614 w 237613"/>
                  <a:gd name="connsiteY3" fmla="*/ 122639 h 235058"/>
                  <a:gd name="connsiteX4" fmla="*/ 97090 w 237613"/>
                  <a:gd name="connsiteY4" fmla="*/ 235059 h 2350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7613" h="235058">
                    <a:moveTo>
                      <a:pt x="97090" y="235059"/>
                    </a:moveTo>
                    <a:cubicBezTo>
                      <a:pt x="66430" y="196734"/>
                      <a:pt x="35770" y="158409"/>
                      <a:pt x="0" y="122639"/>
                    </a:cubicBezTo>
                    <a:lnTo>
                      <a:pt x="130304" y="0"/>
                    </a:lnTo>
                    <a:cubicBezTo>
                      <a:pt x="168629" y="38325"/>
                      <a:pt x="204399" y="81760"/>
                      <a:pt x="237614" y="122639"/>
                    </a:cubicBezTo>
                    <a:lnTo>
                      <a:pt x="97090" y="235059"/>
                    </a:lnTo>
                    <a:close/>
                  </a:path>
                </a:pathLst>
              </a:custGeom>
              <a:solidFill>
                <a:srgbClr val="000000"/>
              </a:solidFill>
              <a:ln w="255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E94A38D5-6AF4-4CF3-9C58-0FFB33EE1C52}"/>
                  </a:ext>
                </a:extLst>
              </p:cNvPr>
              <p:cNvSpPr/>
              <p:nvPr/>
            </p:nvSpPr>
            <p:spPr>
              <a:xfrm>
                <a:off x="7270380" y="226855"/>
                <a:ext cx="178849" cy="196734"/>
              </a:xfrm>
              <a:custGeom>
                <a:avLst/>
                <a:gdLst>
                  <a:gd name="connsiteX0" fmla="*/ 0 w 178849"/>
                  <a:gd name="connsiteY0" fmla="*/ 176294 h 196734"/>
                  <a:gd name="connsiteX1" fmla="*/ 17885 w 178849"/>
                  <a:gd name="connsiteY1" fmla="*/ 0 h 196734"/>
                  <a:gd name="connsiteX2" fmla="*/ 178849 w 178849"/>
                  <a:gd name="connsiteY2" fmla="*/ 22995 h 196734"/>
                  <a:gd name="connsiteX3" fmla="*/ 145634 w 178849"/>
                  <a:gd name="connsiteY3" fmla="*/ 196734 h 196734"/>
                  <a:gd name="connsiteX4" fmla="*/ 0 w 178849"/>
                  <a:gd name="connsiteY4" fmla="*/ 176294 h 196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8849" h="196734">
                    <a:moveTo>
                      <a:pt x="0" y="176294"/>
                    </a:moveTo>
                    <a:lnTo>
                      <a:pt x="17885" y="0"/>
                    </a:lnTo>
                    <a:cubicBezTo>
                      <a:pt x="71540" y="5110"/>
                      <a:pt x="125194" y="12775"/>
                      <a:pt x="178849" y="22995"/>
                    </a:cubicBezTo>
                    <a:lnTo>
                      <a:pt x="145634" y="196734"/>
                    </a:lnTo>
                    <a:cubicBezTo>
                      <a:pt x="97090" y="189069"/>
                      <a:pt x="48545" y="181404"/>
                      <a:pt x="0" y="176294"/>
                    </a:cubicBezTo>
                    <a:close/>
                  </a:path>
                </a:pathLst>
              </a:custGeom>
              <a:solidFill>
                <a:srgbClr val="000000"/>
              </a:solidFill>
              <a:ln w="255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430569D1-8A7A-4070-A907-EDFA4715FE49}"/>
                  </a:ext>
                </a:extLst>
              </p:cNvPr>
              <p:cNvSpPr/>
              <p:nvPr/>
            </p:nvSpPr>
            <p:spPr>
              <a:xfrm>
                <a:off x="7832477" y="400594"/>
                <a:ext cx="222284" cy="232503"/>
              </a:xfrm>
              <a:custGeom>
                <a:avLst/>
                <a:gdLst>
                  <a:gd name="connsiteX0" fmla="*/ 130304 w 222284"/>
                  <a:gd name="connsiteY0" fmla="*/ 232504 h 232503"/>
                  <a:gd name="connsiteX1" fmla="*/ 0 w 222284"/>
                  <a:gd name="connsiteY1" fmla="*/ 160964 h 232503"/>
                  <a:gd name="connsiteX2" fmla="*/ 79205 w 222284"/>
                  <a:gd name="connsiteY2" fmla="*/ 0 h 232503"/>
                  <a:gd name="connsiteX3" fmla="*/ 222284 w 222284"/>
                  <a:gd name="connsiteY3" fmla="*/ 79205 h 232503"/>
                  <a:gd name="connsiteX4" fmla="*/ 130304 w 222284"/>
                  <a:gd name="connsiteY4" fmla="*/ 232504 h 2325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2284" h="232503">
                    <a:moveTo>
                      <a:pt x="130304" y="232504"/>
                    </a:moveTo>
                    <a:cubicBezTo>
                      <a:pt x="89425" y="206954"/>
                      <a:pt x="45990" y="183959"/>
                      <a:pt x="0" y="160964"/>
                    </a:cubicBezTo>
                    <a:lnTo>
                      <a:pt x="79205" y="0"/>
                    </a:lnTo>
                    <a:cubicBezTo>
                      <a:pt x="127749" y="22995"/>
                      <a:pt x="176294" y="51100"/>
                      <a:pt x="222284" y="79205"/>
                    </a:cubicBezTo>
                    <a:lnTo>
                      <a:pt x="130304" y="232504"/>
                    </a:lnTo>
                    <a:close/>
                  </a:path>
                </a:pathLst>
              </a:custGeom>
              <a:solidFill>
                <a:srgbClr val="000000"/>
              </a:solidFill>
              <a:ln w="255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3284BEDC-10DF-4E0E-863F-E63553F011C6}"/>
                  </a:ext>
                </a:extLst>
              </p:cNvPr>
              <p:cNvSpPr/>
              <p:nvPr/>
            </p:nvSpPr>
            <p:spPr>
              <a:xfrm>
                <a:off x="7929567" y="809392"/>
                <a:ext cx="196734" cy="196734"/>
              </a:xfrm>
              <a:custGeom>
                <a:avLst/>
                <a:gdLst>
                  <a:gd name="connsiteX0" fmla="*/ 97089 w 196734"/>
                  <a:gd name="connsiteY0" fmla="*/ 196734 h 196734"/>
                  <a:gd name="connsiteX1" fmla="*/ 0 w 196734"/>
                  <a:gd name="connsiteY1" fmla="*/ 120084 h 196734"/>
                  <a:gd name="connsiteX2" fmla="*/ 89425 w 196734"/>
                  <a:gd name="connsiteY2" fmla="*/ 0 h 196734"/>
                  <a:gd name="connsiteX3" fmla="*/ 196734 w 196734"/>
                  <a:gd name="connsiteY3" fmla="*/ 86870 h 196734"/>
                  <a:gd name="connsiteX4" fmla="*/ 97089 w 196734"/>
                  <a:gd name="connsiteY4" fmla="*/ 196734 h 196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6734" h="196734">
                    <a:moveTo>
                      <a:pt x="97089" y="196734"/>
                    </a:moveTo>
                    <a:cubicBezTo>
                      <a:pt x="66430" y="168629"/>
                      <a:pt x="33215" y="143079"/>
                      <a:pt x="0" y="120084"/>
                    </a:cubicBezTo>
                    <a:lnTo>
                      <a:pt x="89425" y="0"/>
                    </a:lnTo>
                    <a:cubicBezTo>
                      <a:pt x="125194" y="28105"/>
                      <a:pt x="160964" y="56210"/>
                      <a:pt x="196734" y="86870"/>
                    </a:cubicBezTo>
                    <a:lnTo>
                      <a:pt x="97089" y="196734"/>
                    </a:lnTo>
                    <a:close/>
                  </a:path>
                </a:pathLst>
              </a:custGeom>
              <a:solidFill>
                <a:srgbClr val="F58765"/>
              </a:solidFill>
              <a:ln w="255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386B3CCA-804D-4240-B2FD-6D61F88DAAB8}"/>
                  </a:ext>
                </a:extLst>
              </p:cNvPr>
              <p:cNvSpPr/>
              <p:nvPr/>
            </p:nvSpPr>
            <p:spPr>
              <a:xfrm>
                <a:off x="6713393" y="525788"/>
                <a:ext cx="158409" cy="173739"/>
              </a:xfrm>
              <a:custGeom>
                <a:avLst/>
                <a:gdLst>
                  <a:gd name="connsiteX0" fmla="*/ 35770 w 158409"/>
                  <a:gd name="connsiteY0" fmla="*/ 173739 h 173739"/>
                  <a:gd name="connsiteX1" fmla="*/ 0 w 158409"/>
                  <a:gd name="connsiteY1" fmla="*/ 28105 h 173739"/>
                  <a:gd name="connsiteX2" fmla="*/ 135414 w 158409"/>
                  <a:gd name="connsiteY2" fmla="*/ 0 h 173739"/>
                  <a:gd name="connsiteX3" fmla="*/ 158409 w 158409"/>
                  <a:gd name="connsiteY3" fmla="*/ 148189 h 173739"/>
                  <a:gd name="connsiteX4" fmla="*/ 35770 w 158409"/>
                  <a:gd name="connsiteY4" fmla="*/ 173739 h 173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8409" h="173739">
                    <a:moveTo>
                      <a:pt x="35770" y="173739"/>
                    </a:moveTo>
                    <a:lnTo>
                      <a:pt x="0" y="28105"/>
                    </a:lnTo>
                    <a:cubicBezTo>
                      <a:pt x="43435" y="17885"/>
                      <a:pt x="89425" y="7665"/>
                      <a:pt x="135414" y="0"/>
                    </a:cubicBezTo>
                    <a:lnTo>
                      <a:pt x="158409" y="148189"/>
                    </a:lnTo>
                    <a:cubicBezTo>
                      <a:pt x="117530" y="155854"/>
                      <a:pt x="76650" y="163519"/>
                      <a:pt x="35770" y="173739"/>
                    </a:cubicBezTo>
                    <a:close/>
                  </a:path>
                </a:pathLst>
              </a:custGeom>
              <a:solidFill>
                <a:srgbClr val="000000"/>
              </a:solidFill>
              <a:ln w="255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94CD4F6A-76D0-46F1-B7A9-B4487A894B80}"/>
                  </a:ext>
                </a:extLst>
              </p:cNvPr>
              <p:cNvSpPr/>
              <p:nvPr/>
            </p:nvSpPr>
            <p:spPr>
              <a:xfrm>
                <a:off x="7244830" y="518124"/>
                <a:ext cx="150744" cy="168629"/>
              </a:xfrm>
              <a:custGeom>
                <a:avLst/>
                <a:gdLst>
                  <a:gd name="connsiteX0" fmla="*/ 0 w 150744"/>
                  <a:gd name="connsiteY0" fmla="*/ 148189 h 168629"/>
                  <a:gd name="connsiteX1" fmla="*/ 15330 w 150744"/>
                  <a:gd name="connsiteY1" fmla="*/ 0 h 168629"/>
                  <a:gd name="connsiteX2" fmla="*/ 150744 w 150744"/>
                  <a:gd name="connsiteY2" fmla="*/ 20440 h 168629"/>
                  <a:gd name="connsiteX3" fmla="*/ 122640 w 150744"/>
                  <a:gd name="connsiteY3" fmla="*/ 168629 h 168629"/>
                  <a:gd name="connsiteX4" fmla="*/ 0 w 150744"/>
                  <a:gd name="connsiteY4" fmla="*/ 148189 h 168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0744" h="168629">
                    <a:moveTo>
                      <a:pt x="0" y="148189"/>
                    </a:moveTo>
                    <a:lnTo>
                      <a:pt x="15330" y="0"/>
                    </a:lnTo>
                    <a:cubicBezTo>
                      <a:pt x="61320" y="5110"/>
                      <a:pt x="107310" y="10220"/>
                      <a:pt x="150744" y="20440"/>
                    </a:cubicBezTo>
                    <a:lnTo>
                      <a:pt x="122640" y="168629"/>
                    </a:lnTo>
                    <a:cubicBezTo>
                      <a:pt x="81760" y="155854"/>
                      <a:pt x="40880" y="150744"/>
                      <a:pt x="0" y="148189"/>
                    </a:cubicBezTo>
                    <a:close/>
                  </a:path>
                </a:pathLst>
              </a:custGeom>
              <a:solidFill>
                <a:srgbClr val="F2613F"/>
              </a:solidFill>
              <a:ln w="255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F3213753-5BB6-4A0B-A532-9FA7403B9304}"/>
                  </a:ext>
                </a:extLst>
              </p:cNvPr>
              <p:cNvSpPr/>
              <p:nvPr/>
            </p:nvSpPr>
            <p:spPr>
              <a:xfrm>
                <a:off x="8458449" y="1706193"/>
                <a:ext cx="168629" cy="155854"/>
              </a:xfrm>
              <a:custGeom>
                <a:avLst/>
                <a:gdLst>
                  <a:gd name="connsiteX0" fmla="*/ 20440 w 168629"/>
                  <a:gd name="connsiteY0" fmla="*/ 155854 h 155854"/>
                  <a:gd name="connsiteX1" fmla="*/ 0 w 168629"/>
                  <a:gd name="connsiteY1" fmla="*/ 33215 h 155854"/>
                  <a:gd name="connsiteX2" fmla="*/ 145634 w 168629"/>
                  <a:gd name="connsiteY2" fmla="*/ 0 h 155854"/>
                  <a:gd name="connsiteX3" fmla="*/ 168629 w 168629"/>
                  <a:gd name="connsiteY3" fmla="*/ 135414 h 155854"/>
                  <a:gd name="connsiteX4" fmla="*/ 20440 w 168629"/>
                  <a:gd name="connsiteY4" fmla="*/ 155854 h 1558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8629" h="155854">
                    <a:moveTo>
                      <a:pt x="20440" y="155854"/>
                    </a:moveTo>
                    <a:cubicBezTo>
                      <a:pt x="15330" y="114974"/>
                      <a:pt x="7665" y="74095"/>
                      <a:pt x="0" y="33215"/>
                    </a:cubicBezTo>
                    <a:lnTo>
                      <a:pt x="145634" y="0"/>
                    </a:lnTo>
                    <a:cubicBezTo>
                      <a:pt x="155854" y="43435"/>
                      <a:pt x="163519" y="89424"/>
                      <a:pt x="168629" y="135414"/>
                    </a:cubicBezTo>
                    <a:lnTo>
                      <a:pt x="20440" y="155854"/>
                    </a:lnTo>
                    <a:close/>
                  </a:path>
                </a:pathLst>
              </a:custGeom>
              <a:solidFill>
                <a:srgbClr val="F2613F"/>
              </a:solidFill>
              <a:ln w="255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3069FDA3-2B4E-4208-9DF1-FADBB55C36DA}"/>
                  </a:ext>
                </a:extLst>
              </p:cNvPr>
              <p:cNvSpPr/>
              <p:nvPr/>
            </p:nvSpPr>
            <p:spPr>
              <a:xfrm>
                <a:off x="8491664" y="1982132"/>
                <a:ext cx="152660" cy="137969"/>
              </a:xfrm>
              <a:custGeom>
                <a:avLst/>
                <a:gdLst>
                  <a:gd name="connsiteX0" fmla="*/ 0 w 152660"/>
                  <a:gd name="connsiteY0" fmla="*/ 127749 h 137969"/>
                  <a:gd name="connsiteX1" fmla="*/ 0 w 152660"/>
                  <a:gd name="connsiteY1" fmla="*/ 5110 h 137969"/>
                  <a:gd name="connsiteX2" fmla="*/ 150744 w 152660"/>
                  <a:gd name="connsiteY2" fmla="*/ 0 h 137969"/>
                  <a:gd name="connsiteX3" fmla="*/ 150744 w 152660"/>
                  <a:gd name="connsiteY3" fmla="*/ 137969 h 137969"/>
                  <a:gd name="connsiteX4" fmla="*/ 0 w 152660"/>
                  <a:gd name="connsiteY4" fmla="*/ 127749 h 1379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660" h="137969">
                    <a:moveTo>
                      <a:pt x="0" y="127749"/>
                    </a:moveTo>
                    <a:cubicBezTo>
                      <a:pt x="2555" y="86870"/>
                      <a:pt x="2555" y="45990"/>
                      <a:pt x="0" y="5110"/>
                    </a:cubicBezTo>
                    <a:lnTo>
                      <a:pt x="150744" y="0"/>
                    </a:lnTo>
                    <a:cubicBezTo>
                      <a:pt x="153299" y="45990"/>
                      <a:pt x="153299" y="91980"/>
                      <a:pt x="150744" y="137969"/>
                    </a:cubicBezTo>
                    <a:lnTo>
                      <a:pt x="0" y="127749"/>
                    </a:lnTo>
                    <a:close/>
                  </a:path>
                </a:pathLst>
              </a:custGeom>
              <a:solidFill>
                <a:srgbClr val="000000"/>
              </a:solidFill>
              <a:ln w="255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FC33715B-2FAD-48EA-B065-FA6A39DB20D3}"/>
                  </a:ext>
                </a:extLst>
              </p:cNvPr>
              <p:cNvSpPr/>
              <p:nvPr/>
            </p:nvSpPr>
            <p:spPr>
              <a:xfrm>
                <a:off x="7720058" y="666313"/>
                <a:ext cx="186514" cy="194179"/>
              </a:xfrm>
              <a:custGeom>
                <a:avLst/>
                <a:gdLst>
                  <a:gd name="connsiteX0" fmla="*/ 107310 w 186514"/>
                  <a:gd name="connsiteY0" fmla="*/ 194179 h 194179"/>
                  <a:gd name="connsiteX1" fmla="*/ 0 w 186514"/>
                  <a:gd name="connsiteY1" fmla="*/ 135414 h 194179"/>
                  <a:gd name="connsiteX2" fmla="*/ 66430 w 186514"/>
                  <a:gd name="connsiteY2" fmla="*/ 0 h 194179"/>
                  <a:gd name="connsiteX3" fmla="*/ 186514 w 186514"/>
                  <a:gd name="connsiteY3" fmla="*/ 66430 h 194179"/>
                  <a:gd name="connsiteX4" fmla="*/ 107310 w 186514"/>
                  <a:gd name="connsiteY4" fmla="*/ 194179 h 1941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6514" h="194179">
                    <a:moveTo>
                      <a:pt x="107310" y="194179"/>
                    </a:moveTo>
                    <a:cubicBezTo>
                      <a:pt x="71540" y="173739"/>
                      <a:pt x="35770" y="153299"/>
                      <a:pt x="0" y="135414"/>
                    </a:cubicBezTo>
                    <a:lnTo>
                      <a:pt x="66430" y="0"/>
                    </a:lnTo>
                    <a:cubicBezTo>
                      <a:pt x="107310" y="20440"/>
                      <a:pt x="148189" y="43435"/>
                      <a:pt x="186514" y="66430"/>
                    </a:cubicBezTo>
                    <a:lnTo>
                      <a:pt x="107310" y="194179"/>
                    </a:lnTo>
                    <a:close/>
                  </a:path>
                </a:pathLst>
              </a:custGeom>
              <a:solidFill>
                <a:srgbClr val="F2613F"/>
              </a:solidFill>
              <a:ln w="255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0CAE9C2E-C15C-49EF-BAD7-F615151D1AA7}"/>
                  </a:ext>
                </a:extLst>
              </p:cNvPr>
              <p:cNvSpPr/>
              <p:nvPr/>
            </p:nvSpPr>
            <p:spPr>
              <a:xfrm>
                <a:off x="6984221" y="510459"/>
                <a:ext cx="1584092" cy="1111419"/>
              </a:xfrm>
              <a:custGeom>
                <a:avLst/>
                <a:gdLst>
                  <a:gd name="connsiteX0" fmla="*/ 1441013 w 1584092"/>
                  <a:gd name="connsiteY0" fmla="*/ 1111420 h 1111419"/>
                  <a:gd name="connsiteX1" fmla="*/ 1397578 w 1584092"/>
                  <a:gd name="connsiteY1" fmla="*/ 996445 h 1111419"/>
                  <a:gd name="connsiteX2" fmla="*/ 1535548 w 1584092"/>
                  <a:gd name="connsiteY2" fmla="*/ 937681 h 1111419"/>
                  <a:gd name="connsiteX3" fmla="*/ 1584093 w 1584092"/>
                  <a:gd name="connsiteY3" fmla="*/ 1065430 h 1111419"/>
                  <a:gd name="connsiteX4" fmla="*/ 1441013 w 1584092"/>
                  <a:gd name="connsiteY4" fmla="*/ 1111420 h 1111419"/>
                  <a:gd name="connsiteX5" fmla="*/ 1211064 w 1584092"/>
                  <a:gd name="connsiteY5" fmla="*/ 674517 h 1111419"/>
                  <a:gd name="connsiteX6" fmla="*/ 1129305 w 1584092"/>
                  <a:gd name="connsiteY6" fmla="*/ 579982 h 1111419"/>
                  <a:gd name="connsiteX7" fmla="*/ 1239169 w 1584092"/>
                  <a:gd name="connsiteY7" fmla="*/ 477783 h 1111419"/>
                  <a:gd name="connsiteX8" fmla="*/ 1328594 w 1584092"/>
                  <a:gd name="connsiteY8" fmla="*/ 582537 h 1111419"/>
                  <a:gd name="connsiteX9" fmla="*/ 1211064 w 1584092"/>
                  <a:gd name="connsiteY9" fmla="*/ 674517 h 1111419"/>
                  <a:gd name="connsiteX10" fmla="*/ 12775 w 1584092"/>
                  <a:gd name="connsiteY10" fmla="*/ 153299 h 1111419"/>
                  <a:gd name="connsiteX11" fmla="*/ 0 w 1584092"/>
                  <a:gd name="connsiteY11" fmla="*/ 5110 h 1111419"/>
                  <a:gd name="connsiteX12" fmla="*/ 137969 w 1584092"/>
                  <a:gd name="connsiteY12" fmla="*/ 0 h 1111419"/>
                  <a:gd name="connsiteX13" fmla="*/ 137969 w 1584092"/>
                  <a:gd name="connsiteY13" fmla="*/ 150744 h 1111419"/>
                  <a:gd name="connsiteX14" fmla="*/ 12775 w 1584092"/>
                  <a:gd name="connsiteY14" fmla="*/ 153299 h 1111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584092" h="1111419">
                    <a:moveTo>
                      <a:pt x="1441013" y="1111420"/>
                    </a:moveTo>
                    <a:cubicBezTo>
                      <a:pt x="1428238" y="1073095"/>
                      <a:pt x="1415464" y="1032215"/>
                      <a:pt x="1397578" y="996445"/>
                    </a:cubicBezTo>
                    <a:lnTo>
                      <a:pt x="1535548" y="937681"/>
                    </a:lnTo>
                    <a:cubicBezTo>
                      <a:pt x="1553433" y="978560"/>
                      <a:pt x="1568763" y="1021995"/>
                      <a:pt x="1584093" y="1065430"/>
                    </a:cubicBezTo>
                    <a:lnTo>
                      <a:pt x="1441013" y="1111420"/>
                    </a:lnTo>
                    <a:close/>
                    <a:moveTo>
                      <a:pt x="1211064" y="674517"/>
                    </a:moveTo>
                    <a:cubicBezTo>
                      <a:pt x="1185515" y="641302"/>
                      <a:pt x="1157410" y="610642"/>
                      <a:pt x="1129305" y="579982"/>
                    </a:cubicBezTo>
                    <a:lnTo>
                      <a:pt x="1239169" y="477783"/>
                    </a:lnTo>
                    <a:cubicBezTo>
                      <a:pt x="1269829" y="510998"/>
                      <a:pt x="1300489" y="546767"/>
                      <a:pt x="1328594" y="582537"/>
                    </a:cubicBezTo>
                    <a:lnTo>
                      <a:pt x="1211064" y="674517"/>
                    </a:lnTo>
                    <a:close/>
                    <a:moveTo>
                      <a:pt x="12775" y="153299"/>
                    </a:moveTo>
                    <a:lnTo>
                      <a:pt x="0" y="5110"/>
                    </a:lnTo>
                    <a:cubicBezTo>
                      <a:pt x="45990" y="2555"/>
                      <a:pt x="91980" y="0"/>
                      <a:pt x="137969" y="0"/>
                    </a:cubicBezTo>
                    <a:lnTo>
                      <a:pt x="137969" y="150744"/>
                    </a:lnTo>
                    <a:cubicBezTo>
                      <a:pt x="94534" y="148189"/>
                      <a:pt x="53655" y="148189"/>
                      <a:pt x="12775" y="153299"/>
                    </a:cubicBezTo>
                    <a:close/>
                  </a:path>
                </a:pathLst>
              </a:custGeom>
              <a:solidFill>
                <a:srgbClr val="808285"/>
              </a:solidFill>
              <a:ln w="255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4DBD6023-FDE6-45CC-A848-1DDD0064F5C0}"/>
                  </a:ext>
                </a:extLst>
              </p:cNvPr>
              <p:cNvSpPr/>
              <p:nvPr/>
            </p:nvSpPr>
            <p:spPr>
              <a:xfrm>
                <a:off x="6961226" y="215633"/>
                <a:ext cx="1954565" cy="1613199"/>
              </a:xfrm>
              <a:custGeom>
                <a:avLst/>
                <a:gdLst>
                  <a:gd name="connsiteX0" fmla="*/ 1778272 w 1954565"/>
                  <a:gd name="connsiteY0" fmla="*/ 1613200 h 1613199"/>
                  <a:gd name="connsiteX1" fmla="*/ 1752722 w 1954565"/>
                  <a:gd name="connsiteY1" fmla="*/ 1467566 h 1613199"/>
                  <a:gd name="connsiteX2" fmla="*/ 1926461 w 1954565"/>
                  <a:gd name="connsiteY2" fmla="*/ 1429241 h 1613199"/>
                  <a:gd name="connsiteX3" fmla="*/ 1954566 w 1954565"/>
                  <a:gd name="connsiteY3" fmla="*/ 1590205 h 1613199"/>
                  <a:gd name="connsiteX4" fmla="*/ 1778272 w 1954565"/>
                  <a:gd name="connsiteY4" fmla="*/ 1613200 h 1613199"/>
                  <a:gd name="connsiteX5" fmla="*/ 15330 w 1954565"/>
                  <a:gd name="connsiteY5" fmla="*/ 184961 h 1613199"/>
                  <a:gd name="connsiteX6" fmla="*/ 0 w 1954565"/>
                  <a:gd name="connsiteY6" fmla="*/ 6112 h 1613199"/>
                  <a:gd name="connsiteX7" fmla="*/ 163519 w 1954565"/>
                  <a:gd name="connsiteY7" fmla="*/ 1002 h 1613199"/>
                  <a:gd name="connsiteX8" fmla="*/ 160964 w 1954565"/>
                  <a:gd name="connsiteY8" fmla="*/ 179851 h 1613199"/>
                  <a:gd name="connsiteX9" fmla="*/ 15330 w 1954565"/>
                  <a:gd name="connsiteY9" fmla="*/ 184961 h 1613199"/>
                  <a:gd name="connsiteX10" fmla="*/ 1239169 w 1954565"/>
                  <a:gd name="connsiteY10" fmla="*/ 593760 h 1613199"/>
                  <a:gd name="connsiteX11" fmla="*/ 1124195 w 1954565"/>
                  <a:gd name="connsiteY11" fmla="*/ 501780 h 1613199"/>
                  <a:gd name="connsiteX12" fmla="*/ 1228949 w 1954565"/>
                  <a:gd name="connsiteY12" fmla="*/ 358701 h 1613199"/>
                  <a:gd name="connsiteX13" fmla="*/ 1356699 w 1954565"/>
                  <a:gd name="connsiteY13" fmla="*/ 460900 h 1613199"/>
                  <a:gd name="connsiteX14" fmla="*/ 1239169 w 1954565"/>
                  <a:gd name="connsiteY14" fmla="*/ 593760 h 16131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954565" h="1613199">
                    <a:moveTo>
                      <a:pt x="1778272" y="1613200"/>
                    </a:moveTo>
                    <a:cubicBezTo>
                      <a:pt x="1773162" y="1564655"/>
                      <a:pt x="1762942" y="1516110"/>
                      <a:pt x="1752722" y="1467566"/>
                    </a:cubicBezTo>
                    <a:lnTo>
                      <a:pt x="1926461" y="1429241"/>
                    </a:lnTo>
                    <a:cubicBezTo>
                      <a:pt x="1939236" y="1482896"/>
                      <a:pt x="1946901" y="1536550"/>
                      <a:pt x="1954566" y="1590205"/>
                    </a:cubicBezTo>
                    <a:lnTo>
                      <a:pt x="1778272" y="1613200"/>
                    </a:lnTo>
                    <a:close/>
                    <a:moveTo>
                      <a:pt x="15330" y="184961"/>
                    </a:moveTo>
                    <a:lnTo>
                      <a:pt x="0" y="6112"/>
                    </a:lnTo>
                    <a:cubicBezTo>
                      <a:pt x="53655" y="1002"/>
                      <a:pt x="109864" y="-1553"/>
                      <a:pt x="163519" y="1002"/>
                    </a:cubicBezTo>
                    <a:lnTo>
                      <a:pt x="160964" y="179851"/>
                    </a:lnTo>
                    <a:cubicBezTo>
                      <a:pt x="112420" y="179851"/>
                      <a:pt x="63875" y="182406"/>
                      <a:pt x="15330" y="184961"/>
                    </a:cubicBezTo>
                    <a:close/>
                    <a:moveTo>
                      <a:pt x="1239169" y="593760"/>
                    </a:moveTo>
                    <a:cubicBezTo>
                      <a:pt x="1203399" y="560545"/>
                      <a:pt x="1165075" y="529885"/>
                      <a:pt x="1124195" y="501780"/>
                    </a:cubicBezTo>
                    <a:lnTo>
                      <a:pt x="1228949" y="358701"/>
                    </a:lnTo>
                    <a:cubicBezTo>
                      <a:pt x="1272384" y="391916"/>
                      <a:pt x="1315819" y="425130"/>
                      <a:pt x="1356699" y="460900"/>
                    </a:cubicBezTo>
                    <a:lnTo>
                      <a:pt x="1239169" y="593760"/>
                    </a:lnTo>
                    <a:close/>
                  </a:path>
                </a:pathLst>
              </a:custGeom>
              <a:solidFill>
                <a:srgbClr val="EE3124"/>
              </a:solidFill>
              <a:ln w="255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59" name="Graphic 26">
              <a:extLst>
                <a:ext uri="{FF2B5EF4-FFF2-40B4-BE49-F238E27FC236}">
                  <a16:creationId xmlns:a16="http://schemas.microsoft.com/office/drawing/2014/main" id="{1EA37108-3622-4510-A77D-A66D653A458D}"/>
                </a:ext>
              </a:extLst>
            </p:cNvPr>
            <p:cNvGrpSpPr/>
            <p:nvPr/>
          </p:nvGrpSpPr>
          <p:grpSpPr>
            <a:xfrm>
              <a:off x="5718509" y="750015"/>
              <a:ext cx="2685639" cy="2652690"/>
              <a:chOff x="5718509" y="750015"/>
              <a:chExt cx="2685639" cy="2652690"/>
            </a:xfrm>
            <a:solidFill>
              <a:schemeClr val="accent1"/>
            </a:solidFill>
          </p:grpSpPr>
          <p:grpSp>
            <p:nvGrpSpPr>
              <p:cNvPr id="60" name="Graphic 26">
                <a:extLst>
                  <a:ext uri="{FF2B5EF4-FFF2-40B4-BE49-F238E27FC236}">
                    <a16:creationId xmlns:a16="http://schemas.microsoft.com/office/drawing/2014/main" id="{5BDB6D8E-AFF1-41DA-A5CA-C9815DB48F22}"/>
                  </a:ext>
                </a:extLst>
              </p:cNvPr>
              <p:cNvGrpSpPr/>
              <p:nvPr/>
            </p:nvGrpSpPr>
            <p:grpSpPr>
              <a:xfrm>
                <a:off x="5718509" y="750015"/>
                <a:ext cx="2685639" cy="2174907"/>
                <a:chOff x="5718509" y="750015"/>
                <a:chExt cx="2685639" cy="2174907"/>
              </a:xfrm>
              <a:solidFill>
                <a:srgbClr val="010101"/>
              </a:solidFill>
            </p:grpSpPr>
            <p:sp>
              <p:nvSpPr>
                <p:cNvPr id="69" name="Freeform: Shape 68">
                  <a:extLst>
                    <a:ext uri="{FF2B5EF4-FFF2-40B4-BE49-F238E27FC236}">
                      <a16:creationId xmlns:a16="http://schemas.microsoft.com/office/drawing/2014/main" id="{7DD2460F-994F-49C4-B85A-C0BDBCBE19E7}"/>
                    </a:ext>
                  </a:extLst>
                </p:cNvPr>
                <p:cNvSpPr/>
                <p:nvPr/>
              </p:nvSpPr>
              <p:spPr>
                <a:xfrm>
                  <a:off x="5775712" y="2002572"/>
                  <a:ext cx="2613752" cy="63874"/>
                </a:xfrm>
                <a:custGeom>
                  <a:avLst/>
                  <a:gdLst>
                    <a:gd name="connsiteX0" fmla="*/ 0 w 2613752"/>
                    <a:gd name="connsiteY0" fmla="*/ 0 h 63874"/>
                    <a:gd name="connsiteX1" fmla="*/ 2613753 w 2613752"/>
                    <a:gd name="connsiteY1" fmla="*/ 0 h 63874"/>
                    <a:gd name="connsiteX2" fmla="*/ 2613753 w 2613752"/>
                    <a:gd name="connsiteY2" fmla="*/ 63875 h 63874"/>
                    <a:gd name="connsiteX3" fmla="*/ 0 w 2613752"/>
                    <a:gd name="connsiteY3" fmla="*/ 63875 h 63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613752" h="63874">
                      <a:moveTo>
                        <a:pt x="0" y="0"/>
                      </a:moveTo>
                      <a:lnTo>
                        <a:pt x="2613753" y="0"/>
                      </a:lnTo>
                      <a:lnTo>
                        <a:pt x="2613753" y="63875"/>
                      </a:lnTo>
                      <a:lnTo>
                        <a:pt x="0" y="63875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2551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0" name="Freeform: Shape 69">
                  <a:extLst>
                    <a:ext uri="{FF2B5EF4-FFF2-40B4-BE49-F238E27FC236}">
                      <a16:creationId xmlns:a16="http://schemas.microsoft.com/office/drawing/2014/main" id="{A6CB4501-9747-4BC9-8B90-FDAE88F85469}"/>
                    </a:ext>
                  </a:extLst>
                </p:cNvPr>
                <p:cNvSpPr/>
                <p:nvPr/>
              </p:nvSpPr>
              <p:spPr>
                <a:xfrm>
                  <a:off x="6344379" y="753836"/>
                  <a:ext cx="1440990" cy="1419919"/>
                </a:xfrm>
                <a:custGeom>
                  <a:avLst/>
                  <a:gdLst>
                    <a:gd name="connsiteX0" fmla="*/ 1378234 w 1440990"/>
                    <a:gd name="connsiteY0" fmla="*/ 1404590 h 1419919"/>
                    <a:gd name="connsiteX1" fmla="*/ 928556 w 1440990"/>
                    <a:gd name="connsiteY1" fmla="*/ 127095 h 1419919"/>
                    <a:gd name="connsiteX2" fmla="*/ 719047 w 1440990"/>
                    <a:gd name="connsiteY2" fmla="*/ 60666 h 1419919"/>
                    <a:gd name="connsiteX3" fmla="*/ 581077 w 1440990"/>
                    <a:gd name="connsiteY3" fmla="*/ 91326 h 1419919"/>
                    <a:gd name="connsiteX4" fmla="*/ 289809 w 1440990"/>
                    <a:gd name="connsiteY4" fmla="*/ 372374 h 1419919"/>
                    <a:gd name="connsiteX5" fmla="*/ 98185 w 1440990"/>
                    <a:gd name="connsiteY5" fmla="*/ 916587 h 1419919"/>
                    <a:gd name="connsiteX6" fmla="*/ 59860 w 1440990"/>
                    <a:gd name="connsiteY6" fmla="*/ 1399479 h 1419919"/>
                    <a:gd name="connsiteX7" fmla="*/ 1095 w 1440990"/>
                    <a:gd name="connsiteY7" fmla="*/ 1409699 h 1419919"/>
                    <a:gd name="connsiteX8" fmla="*/ 39420 w 1440990"/>
                    <a:gd name="connsiteY8" fmla="*/ 906367 h 1419919"/>
                    <a:gd name="connsiteX9" fmla="*/ 558082 w 1440990"/>
                    <a:gd name="connsiteY9" fmla="*/ 35116 h 1419919"/>
                    <a:gd name="connsiteX10" fmla="*/ 964325 w 1440990"/>
                    <a:gd name="connsiteY10" fmla="*/ 78551 h 1419919"/>
                    <a:gd name="connsiteX11" fmla="*/ 1370569 w 1440990"/>
                    <a:gd name="connsiteY11" fmla="*/ 760733 h 1419919"/>
                    <a:gd name="connsiteX12" fmla="*/ 1439553 w 1440990"/>
                    <a:gd name="connsiteY12" fmla="*/ 1419919 h 1419919"/>
                    <a:gd name="connsiteX13" fmla="*/ 1378234 w 1440990"/>
                    <a:gd name="connsiteY13" fmla="*/ 1404590 h 14199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1440990" h="1419919">
                      <a:moveTo>
                        <a:pt x="1378234" y="1404590"/>
                      </a:moveTo>
                      <a:cubicBezTo>
                        <a:pt x="1393564" y="847602"/>
                        <a:pt x="1217269" y="316165"/>
                        <a:pt x="928556" y="127095"/>
                      </a:cubicBezTo>
                      <a:cubicBezTo>
                        <a:pt x="859571" y="81106"/>
                        <a:pt x="790586" y="60666"/>
                        <a:pt x="719047" y="60666"/>
                      </a:cubicBezTo>
                      <a:cubicBezTo>
                        <a:pt x="673057" y="60666"/>
                        <a:pt x="627067" y="70886"/>
                        <a:pt x="581077" y="91326"/>
                      </a:cubicBezTo>
                      <a:cubicBezTo>
                        <a:pt x="473768" y="137315"/>
                        <a:pt x="374123" y="234405"/>
                        <a:pt x="289809" y="372374"/>
                      </a:cubicBezTo>
                      <a:cubicBezTo>
                        <a:pt x="202939" y="518009"/>
                        <a:pt x="136509" y="707078"/>
                        <a:pt x="98185" y="916587"/>
                      </a:cubicBezTo>
                      <a:cubicBezTo>
                        <a:pt x="70080" y="1077551"/>
                        <a:pt x="59860" y="1399479"/>
                        <a:pt x="59860" y="1399479"/>
                      </a:cubicBezTo>
                      <a:lnTo>
                        <a:pt x="1095" y="1409699"/>
                      </a:lnTo>
                      <a:cubicBezTo>
                        <a:pt x="-4015" y="1241070"/>
                        <a:pt x="8760" y="1069886"/>
                        <a:pt x="39420" y="906367"/>
                      </a:cubicBezTo>
                      <a:cubicBezTo>
                        <a:pt x="118624" y="464354"/>
                        <a:pt x="312803" y="139870"/>
                        <a:pt x="558082" y="35116"/>
                      </a:cubicBezTo>
                      <a:cubicBezTo>
                        <a:pt x="693497" y="-23649"/>
                        <a:pt x="834021" y="-8319"/>
                        <a:pt x="964325" y="78551"/>
                      </a:cubicBezTo>
                      <a:cubicBezTo>
                        <a:pt x="1145730" y="196080"/>
                        <a:pt x="1288809" y="438804"/>
                        <a:pt x="1370569" y="760733"/>
                      </a:cubicBezTo>
                      <a:cubicBezTo>
                        <a:pt x="1424223" y="970242"/>
                        <a:pt x="1447218" y="1195080"/>
                        <a:pt x="1439553" y="1419919"/>
                      </a:cubicBezTo>
                      <a:lnTo>
                        <a:pt x="1378234" y="140459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2551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grpSp>
              <p:nvGrpSpPr>
                <p:cNvPr id="71" name="Graphic 26">
                  <a:extLst>
                    <a:ext uri="{FF2B5EF4-FFF2-40B4-BE49-F238E27FC236}">
                      <a16:creationId xmlns:a16="http://schemas.microsoft.com/office/drawing/2014/main" id="{91AECA79-2071-4EBD-A3FE-D9BC56AA845E}"/>
                    </a:ext>
                  </a:extLst>
                </p:cNvPr>
                <p:cNvGrpSpPr/>
                <p:nvPr/>
              </p:nvGrpSpPr>
              <p:grpSpPr>
                <a:xfrm>
                  <a:off x="5718509" y="750015"/>
                  <a:ext cx="2685639" cy="2174907"/>
                  <a:chOff x="5718509" y="750015"/>
                  <a:chExt cx="2685639" cy="2174907"/>
                </a:xfrm>
                <a:solidFill>
                  <a:srgbClr val="010101"/>
                </a:solidFill>
              </p:grpSpPr>
              <p:sp>
                <p:nvSpPr>
                  <p:cNvPr id="72" name="Freeform: Shape 71">
                    <a:extLst>
                      <a:ext uri="{FF2B5EF4-FFF2-40B4-BE49-F238E27FC236}">
                        <a16:creationId xmlns:a16="http://schemas.microsoft.com/office/drawing/2014/main" id="{1142E91D-67C1-4DD0-846B-8F678788DFF4}"/>
                      </a:ext>
                    </a:extLst>
                  </p:cNvPr>
                  <p:cNvSpPr/>
                  <p:nvPr/>
                </p:nvSpPr>
                <p:spPr>
                  <a:xfrm>
                    <a:off x="5718509" y="1092996"/>
                    <a:ext cx="2685639" cy="1831926"/>
                  </a:xfrm>
                  <a:custGeom>
                    <a:avLst/>
                    <a:gdLst>
                      <a:gd name="connsiteX0" fmla="*/ 287152 w 2685639"/>
                      <a:gd name="connsiteY0" fmla="*/ 1826816 h 1831926"/>
                      <a:gd name="connsiteX1" fmla="*/ 136408 w 2685639"/>
                      <a:gd name="connsiteY1" fmla="*/ 1586648 h 1831926"/>
                      <a:gd name="connsiteX2" fmla="*/ 75088 w 2685639"/>
                      <a:gd name="connsiteY2" fmla="*/ 562097 h 1831926"/>
                      <a:gd name="connsiteX3" fmla="*/ 432787 w 2685639"/>
                      <a:gd name="connsiteY3" fmla="*/ 15330 h 1831926"/>
                      <a:gd name="connsiteX4" fmla="*/ 450672 w 2685639"/>
                      <a:gd name="connsiteY4" fmla="*/ 0 h 1831926"/>
                      <a:gd name="connsiteX5" fmla="*/ 471111 w 2685639"/>
                      <a:gd name="connsiteY5" fmla="*/ 12775 h 1831926"/>
                      <a:gd name="connsiteX6" fmla="*/ 923344 w 2685639"/>
                      <a:gd name="connsiteY6" fmla="*/ 176294 h 1831926"/>
                      <a:gd name="connsiteX7" fmla="*/ 2216168 w 2685639"/>
                      <a:gd name="connsiteY7" fmla="*/ 12775 h 1831926"/>
                      <a:gd name="connsiteX8" fmla="*/ 2236608 w 2685639"/>
                      <a:gd name="connsiteY8" fmla="*/ 0 h 1831926"/>
                      <a:gd name="connsiteX9" fmla="*/ 2254493 w 2685639"/>
                      <a:gd name="connsiteY9" fmla="*/ 15330 h 1831926"/>
                      <a:gd name="connsiteX10" fmla="*/ 2612192 w 2685639"/>
                      <a:gd name="connsiteY10" fmla="*/ 1438458 h 1831926"/>
                      <a:gd name="connsiteX11" fmla="*/ 2397573 w 2685639"/>
                      <a:gd name="connsiteY11" fmla="*/ 1831927 h 1831926"/>
                      <a:gd name="connsiteX12" fmla="*/ 2351583 w 2685639"/>
                      <a:gd name="connsiteY12" fmla="*/ 1785937 h 1831926"/>
                      <a:gd name="connsiteX13" fmla="*/ 2550872 w 2685639"/>
                      <a:gd name="connsiteY13" fmla="*/ 1418018 h 1831926"/>
                      <a:gd name="connsiteX14" fmla="*/ 2226388 w 2685639"/>
                      <a:gd name="connsiteY14" fmla="*/ 76650 h 1831926"/>
                      <a:gd name="connsiteX15" fmla="*/ 910569 w 2685639"/>
                      <a:gd name="connsiteY15" fmla="*/ 237614 h 1831926"/>
                      <a:gd name="connsiteX16" fmla="*/ 460891 w 2685639"/>
                      <a:gd name="connsiteY16" fmla="*/ 76650 h 1831926"/>
                      <a:gd name="connsiteX17" fmla="*/ 138963 w 2685639"/>
                      <a:gd name="connsiteY17" fmla="*/ 582537 h 1831926"/>
                      <a:gd name="connsiteX18" fmla="*/ 197728 w 2685639"/>
                      <a:gd name="connsiteY18" fmla="*/ 1558543 h 1831926"/>
                      <a:gd name="connsiteX19" fmla="*/ 335697 w 2685639"/>
                      <a:gd name="connsiteY19" fmla="*/ 1780827 h 1831926"/>
                      <a:gd name="connsiteX20" fmla="*/ 287152 w 2685639"/>
                      <a:gd name="connsiteY20" fmla="*/ 1826816 h 183192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</a:cxnLst>
                    <a:rect l="l" t="t" r="r" b="b"/>
                    <a:pathLst>
                      <a:path w="2685639" h="1831926">
                        <a:moveTo>
                          <a:pt x="287152" y="1826816"/>
                        </a:moveTo>
                        <a:cubicBezTo>
                          <a:pt x="228388" y="1752722"/>
                          <a:pt x="179843" y="1673517"/>
                          <a:pt x="136408" y="1586648"/>
                        </a:cubicBezTo>
                        <a:cubicBezTo>
                          <a:pt x="-22001" y="1264719"/>
                          <a:pt x="-42441" y="899356"/>
                          <a:pt x="75088" y="562097"/>
                        </a:cubicBezTo>
                        <a:cubicBezTo>
                          <a:pt x="146628" y="352588"/>
                          <a:pt x="271822" y="163519"/>
                          <a:pt x="432787" y="15330"/>
                        </a:cubicBezTo>
                        <a:lnTo>
                          <a:pt x="450672" y="0"/>
                        </a:lnTo>
                        <a:lnTo>
                          <a:pt x="471111" y="12775"/>
                        </a:lnTo>
                        <a:cubicBezTo>
                          <a:pt x="601416" y="86870"/>
                          <a:pt x="752160" y="143079"/>
                          <a:pt x="923344" y="176294"/>
                        </a:cubicBezTo>
                        <a:cubicBezTo>
                          <a:pt x="1373022" y="270829"/>
                          <a:pt x="1868690" y="209509"/>
                          <a:pt x="2216168" y="12775"/>
                        </a:cubicBezTo>
                        <a:lnTo>
                          <a:pt x="2236608" y="0"/>
                        </a:lnTo>
                        <a:lnTo>
                          <a:pt x="2254493" y="15330"/>
                        </a:lnTo>
                        <a:cubicBezTo>
                          <a:pt x="2645406" y="375583"/>
                          <a:pt x="2785931" y="935126"/>
                          <a:pt x="2612192" y="1438458"/>
                        </a:cubicBezTo>
                        <a:cubicBezTo>
                          <a:pt x="2561092" y="1581538"/>
                          <a:pt x="2489552" y="1714397"/>
                          <a:pt x="2397573" y="1831927"/>
                        </a:cubicBezTo>
                        <a:lnTo>
                          <a:pt x="2351583" y="1785937"/>
                        </a:lnTo>
                        <a:cubicBezTo>
                          <a:pt x="2435897" y="1676072"/>
                          <a:pt x="2504882" y="1553433"/>
                          <a:pt x="2550872" y="1418018"/>
                        </a:cubicBezTo>
                        <a:cubicBezTo>
                          <a:pt x="2714391" y="945346"/>
                          <a:pt x="2586642" y="421573"/>
                          <a:pt x="2226388" y="76650"/>
                        </a:cubicBezTo>
                        <a:cubicBezTo>
                          <a:pt x="1866135" y="273384"/>
                          <a:pt x="1362802" y="332148"/>
                          <a:pt x="910569" y="237614"/>
                        </a:cubicBezTo>
                        <a:cubicBezTo>
                          <a:pt x="744495" y="201844"/>
                          <a:pt x="593751" y="148189"/>
                          <a:pt x="460891" y="76650"/>
                        </a:cubicBezTo>
                        <a:cubicBezTo>
                          <a:pt x="315257" y="217174"/>
                          <a:pt x="205393" y="390913"/>
                          <a:pt x="138963" y="582537"/>
                        </a:cubicBezTo>
                        <a:cubicBezTo>
                          <a:pt x="26543" y="904466"/>
                          <a:pt x="46983" y="1251944"/>
                          <a:pt x="197728" y="1558543"/>
                        </a:cubicBezTo>
                        <a:cubicBezTo>
                          <a:pt x="236053" y="1637747"/>
                          <a:pt x="282042" y="1711842"/>
                          <a:pt x="335697" y="1780827"/>
                        </a:cubicBezTo>
                        <a:lnTo>
                          <a:pt x="287152" y="1826816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 w="25511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73" name="Freeform: Shape 72">
                    <a:extLst>
                      <a:ext uri="{FF2B5EF4-FFF2-40B4-BE49-F238E27FC236}">
                        <a16:creationId xmlns:a16="http://schemas.microsoft.com/office/drawing/2014/main" id="{232E557C-D1A1-47B6-B9DB-C8172EBE59DA}"/>
                      </a:ext>
                    </a:extLst>
                  </p:cNvPr>
                  <p:cNvSpPr/>
                  <p:nvPr/>
                </p:nvSpPr>
                <p:spPr>
                  <a:xfrm>
                    <a:off x="6142896" y="750015"/>
                    <a:ext cx="1842587" cy="411966"/>
                  </a:xfrm>
                  <a:custGeom>
                    <a:avLst/>
                    <a:gdLst>
                      <a:gd name="connsiteX0" fmla="*/ 31394 w 1842587"/>
                      <a:gd name="connsiteY0" fmla="*/ 411966 h 411966"/>
                      <a:gd name="connsiteX1" fmla="*/ 8399 w 1842587"/>
                      <a:gd name="connsiteY1" fmla="*/ 401746 h 411966"/>
                      <a:gd name="connsiteX2" fmla="*/ 10954 w 1842587"/>
                      <a:gd name="connsiteY2" fmla="*/ 355756 h 411966"/>
                      <a:gd name="connsiteX3" fmla="*/ 1359988 w 1842587"/>
                      <a:gd name="connsiteY3" fmla="*/ 74708 h 411966"/>
                      <a:gd name="connsiteX4" fmla="*/ 1832660 w 1842587"/>
                      <a:gd name="connsiteY4" fmla="*/ 355756 h 411966"/>
                      <a:gd name="connsiteX5" fmla="*/ 1835216 w 1842587"/>
                      <a:gd name="connsiteY5" fmla="*/ 401746 h 411966"/>
                      <a:gd name="connsiteX6" fmla="*/ 1789226 w 1842587"/>
                      <a:gd name="connsiteY6" fmla="*/ 404301 h 411966"/>
                      <a:gd name="connsiteX7" fmla="*/ 1339548 w 1842587"/>
                      <a:gd name="connsiteY7" fmla="*/ 136027 h 411966"/>
                      <a:gd name="connsiteX8" fmla="*/ 54389 w 1842587"/>
                      <a:gd name="connsiteY8" fmla="*/ 404301 h 411966"/>
                      <a:gd name="connsiteX9" fmla="*/ 31394 w 1842587"/>
                      <a:gd name="connsiteY9" fmla="*/ 411966 h 4119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842587" h="411966">
                        <a:moveTo>
                          <a:pt x="31394" y="411966"/>
                        </a:moveTo>
                        <a:cubicBezTo>
                          <a:pt x="23729" y="411966"/>
                          <a:pt x="13509" y="409411"/>
                          <a:pt x="8399" y="401746"/>
                        </a:cubicBezTo>
                        <a:cubicBezTo>
                          <a:pt x="-4376" y="388971"/>
                          <a:pt x="-1821" y="368531"/>
                          <a:pt x="10954" y="355756"/>
                        </a:cubicBezTo>
                        <a:cubicBezTo>
                          <a:pt x="373762" y="21053"/>
                          <a:pt x="892425" y="-88812"/>
                          <a:pt x="1359988" y="74708"/>
                        </a:cubicBezTo>
                        <a:cubicBezTo>
                          <a:pt x="1536282" y="136027"/>
                          <a:pt x="1694691" y="230562"/>
                          <a:pt x="1832660" y="355756"/>
                        </a:cubicBezTo>
                        <a:cubicBezTo>
                          <a:pt x="1845435" y="368531"/>
                          <a:pt x="1845435" y="388971"/>
                          <a:pt x="1835216" y="401746"/>
                        </a:cubicBezTo>
                        <a:cubicBezTo>
                          <a:pt x="1822441" y="414521"/>
                          <a:pt x="1802001" y="414521"/>
                          <a:pt x="1789226" y="404301"/>
                        </a:cubicBezTo>
                        <a:cubicBezTo>
                          <a:pt x="1658921" y="284217"/>
                          <a:pt x="1508177" y="194792"/>
                          <a:pt x="1339548" y="136027"/>
                        </a:cubicBezTo>
                        <a:cubicBezTo>
                          <a:pt x="894980" y="-17272"/>
                          <a:pt x="401867" y="84928"/>
                          <a:pt x="54389" y="404301"/>
                        </a:cubicBezTo>
                        <a:cubicBezTo>
                          <a:pt x="46724" y="409411"/>
                          <a:pt x="39059" y="411966"/>
                          <a:pt x="31394" y="411966"/>
                        </a:cubicBezTo>
                        <a:close/>
                      </a:path>
                    </a:pathLst>
                  </a:custGeom>
                  <a:solidFill>
                    <a:schemeClr val="tx1"/>
                  </a:solidFill>
                  <a:ln w="25511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D03D0BB0-9240-4927-9E61-9277BACD5F1A}"/>
                  </a:ext>
                </a:extLst>
              </p:cNvPr>
              <p:cNvSpPr/>
              <p:nvPr/>
            </p:nvSpPr>
            <p:spPr>
              <a:xfrm>
                <a:off x="6772157" y="2186531"/>
                <a:ext cx="577427" cy="577427"/>
              </a:xfrm>
              <a:custGeom>
                <a:avLst/>
                <a:gdLst>
                  <a:gd name="connsiteX0" fmla="*/ 577427 w 577427"/>
                  <a:gd name="connsiteY0" fmla="*/ 288714 h 577427"/>
                  <a:gd name="connsiteX1" fmla="*/ 288714 w 577427"/>
                  <a:gd name="connsiteY1" fmla="*/ 577427 h 577427"/>
                  <a:gd name="connsiteX2" fmla="*/ 0 w 577427"/>
                  <a:gd name="connsiteY2" fmla="*/ 288714 h 577427"/>
                  <a:gd name="connsiteX3" fmla="*/ 288714 w 577427"/>
                  <a:gd name="connsiteY3" fmla="*/ 0 h 577427"/>
                  <a:gd name="connsiteX4" fmla="*/ 577427 w 577427"/>
                  <a:gd name="connsiteY4" fmla="*/ 288714 h 5774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7427" h="577427">
                    <a:moveTo>
                      <a:pt x="577427" y="288714"/>
                    </a:moveTo>
                    <a:cubicBezTo>
                      <a:pt x="577427" y="448166"/>
                      <a:pt x="448166" y="577427"/>
                      <a:pt x="288714" y="577427"/>
                    </a:cubicBezTo>
                    <a:cubicBezTo>
                      <a:pt x="129261" y="577427"/>
                      <a:pt x="0" y="448166"/>
                      <a:pt x="0" y="288714"/>
                    </a:cubicBezTo>
                    <a:cubicBezTo>
                      <a:pt x="0" y="129262"/>
                      <a:pt x="129261" y="0"/>
                      <a:pt x="288714" y="0"/>
                    </a:cubicBezTo>
                    <a:cubicBezTo>
                      <a:pt x="448166" y="0"/>
                      <a:pt x="577427" y="129261"/>
                      <a:pt x="577427" y="288714"/>
                    </a:cubicBezTo>
                    <a:close/>
                  </a:path>
                </a:pathLst>
              </a:custGeom>
              <a:solidFill>
                <a:srgbClr val="939598"/>
              </a:solidFill>
              <a:ln w="255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4DFB8C03-1E83-40CF-BB26-383F4C7B221F}"/>
                  </a:ext>
                </a:extLst>
              </p:cNvPr>
              <p:cNvSpPr/>
              <p:nvPr/>
            </p:nvSpPr>
            <p:spPr>
              <a:xfrm>
                <a:off x="6161515" y="2194196"/>
                <a:ext cx="536547" cy="536547"/>
              </a:xfrm>
              <a:custGeom>
                <a:avLst/>
                <a:gdLst>
                  <a:gd name="connsiteX0" fmla="*/ 536548 w 536547"/>
                  <a:gd name="connsiteY0" fmla="*/ 268274 h 536547"/>
                  <a:gd name="connsiteX1" fmla="*/ 268274 w 536547"/>
                  <a:gd name="connsiteY1" fmla="*/ 536548 h 536547"/>
                  <a:gd name="connsiteX2" fmla="*/ 0 w 536547"/>
                  <a:gd name="connsiteY2" fmla="*/ 268274 h 536547"/>
                  <a:gd name="connsiteX3" fmla="*/ 268274 w 536547"/>
                  <a:gd name="connsiteY3" fmla="*/ 0 h 536547"/>
                  <a:gd name="connsiteX4" fmla="*/ 536548 w 536547"/>
                  <a:gd name="connsiteY4" fmla="*/ 268274 h 5365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36547" h="536547">
                    <a:moveTo>
                      <a:pt x="536548" y="268274"/>
                    </a:moveTo>
                    <a:cubicBezTo>
                      <a:pt x="536548" y="416437"/>
                      <a:pt x="416437" y="536548"/>
                      <a:pt x="268274" y="536548"/>
                    </a:cubicBezTo>
                    <a:cubicBezTo>
                      <a:pt x="120110" y="536548"/>
                      <a:pt x="0" y="416437"/>
                      <a:pt x="0" y="268274"/>
                    </a:cubicBezTo>
                    <a:cubicBezTo>
                      <a:pt x="0" y="120110"/>
                      <a:pt x="120110" y="0"/>
                      <a:pt x="268274" y="0"/>
                    </a:cubicBezTo>
                    <a:cubicBezTo>
                      <a:pt x="416437" y="0"/>
                      <a:pt x="536548" y="120110"/>
                      <a:pt x="536548" y="268274"/>
                    </a:cubicBezTo>
                    <a:close/>
                  </a:path>
                </a:pathLst>
              </a:custGeom>
              <a:solidFill>
                <a:srgbClr val="939598"/>
              </a:solidFill>
              <a:ln w="255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6CC79885-1C3F-400E-A4EB-0222FC221A4C}"/>
                  </a:ext>
                </a:extLst>
              </p:cNvPr>
              <p:cNvSpPr/>
              <p:nvPr/>
            </p:nvSpPr>
            <p:spPr>
              <a:xfrm>
                <a:off x="7426234" y="2194196"/>
                <a:ext cx="536547" cy="536547"/>
              </a:xfrm>
              <a:custGeom>
                <a:avLst/>
                <a:gdLst>
                  <a:gd name="connsiteX0" fmla="*/ 536547 w 536547"/>
                  <a:gd name="connsiteY0" fmla="*/ 268274 h 536547"/>
                  <a:gd name="connsiteX1" fmla="*/ 268274 w 536547"/>
                  <a:gd name="connsiteY1" fmla="*/ 536548 h 536547"/>
                  <a:gd name="connsiteX2" fmla="*/ 0 w 536547"/>
                  <a:gd name="connsiteY2" fmla="*/ 268274 h 536547"/>
                  <a:gd name="connsiteX3" fmla="*/ 268274 w 536547"/>
                  <a:gd name="connsiteY3" fmla="*/ 0 h 536547"/>
                  <a:gd name="connsiteX4" fmla="*/ 536547 w 536547"/>
                  <a:gd name="connsiteY4" fmla="*/ 268274 h 5365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36547" h="536547">
                    <a:moveTo>
                      <a:pt x="536547" y="268274"/>
                    </a:moveTo>
                    <a:cubicBezTo>
                      <a:pt x="536547" y="416437"/>
                      <a:pt x="416437" y="536548"/>
                      <a:pt x="268274" y="536548"/>
                    </a:cubicBezTo>
                    <a:cubicBezTo>
                      <a:pt x="120110" y="536548"/>
                      <a:pt x="0" y="416437"/>
                      <a:pt x="0" y="268274"/>
                    </a:cubicBezTo>
                    <a:cubicBezTo>
                      <a:pt x="0" y="120110"/>
                      <a:pt x="120110" y="0"/>
                      <a:pt x="268274" y="0"/>
                    </a:cubicBezTo>
                    <a:cubicBezTo>
                      <a:pt x="416437" y="0"/>
                      <a:pt x="536547" y="120110"/>
                      <a:pt x="536547" y="268274"/>
                    </a:cubicBezTo>
                    <a:close/>
                  </a:path>
                </a:pathLst>
              </a:custGeom>
              <a:solidFill>
                <a:srgbClr val="939598"/>
              </a:solidFill>
              <a:ln w="255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7EE365B3-5B04-4606-9BF5-B91E1F25C078}"/>
                  </a:ext>
                </a:extLst>
              </p:cNvPr>
              <p:cNvSpPr/>
              <p:nvPr/>
            </p:nvSpPr>
            <p:spPr>
              <a:xfrm>
                <a:off x="6480889" y="2827833"/>
                <a:ext cx="1170184" cy="574872"/>
              </a:xfrm>
              <a:custGeom>
                <a:avLst/>
                <a:gdLst>
                  <a:gd name="connsiteX0" fmla="*/ 0 w 1170184"/>
                  <a:gd name="connsiteY0" fmla="*/ 574873 h 574872"/>
                  <a:gd name="connsiteX1" fmla="*/ 585092 w 1170184"/>
                  <a:gd name="connsiteY1" fmla="*/ 0 h 574872"/>
                  <a:gd name="connsiteX2" fmla="*/ 1170185 w 1170184"/>
                  <a:gd name="connsiteY2" fmla="*/ 574873 h 574872"/>
                  <a:gd name="connsiteX3" fmla="*/ 0 w 1170184"/>
                  <a:gd name="connsiteY3" fmla="*/ 574873 h 5748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70184" h="574872">
                    <a:moveTo>
                      <a:pt x="0" y="574873"/>
                    </a:moveTo>
                    <a:cubicBezTo>
                      <a:pt x="0" y="258054"/>
                      <a:pt x="263164" y="0"/>
                      <a:pt x="585092" y="0"/>
                    </a:cubicBezTo>
                    <a:cubicBezTo>
                      <a:pt x="907021" y="0"/>
                      <a:pt x="1170185" y="258054"/>
                      <a:pt x="1170185" y="574873"/>
                    </a:cubicBezTo>
                    <a:lnTo>
                      <a:pt x="0" y="574873"/>
                    </a:lnTo>
                    <a:close/>
                  </a:path>
                </a:pathLst>
              </a:custGeom>
              <a:solidFill>
                <a:srgbClr val="F26240"/>
              </a:solidFill>
              <a:ln w="255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65" name="Graphic 26">
                <a:extLst>
                  <a:ext uri="{FF2B5EF4-FFF2-40B4-BE49-F238E27FC236}">
                    <a16:creationId xmlns:a16="http://schemas.microsoft.com/office/drawing/2014/main" id="{47112F69-7758-44F1-B1F5-7A2495843232}"/>
                  </a:ext>
                </a:extLst>
              </p:cNvPr>
              <p:cNvGrpSpPr/>
              <p:nvPr/>
            </p:nvGrpSpPr>
            <p:grpSpPr>
              <a:xfrm>
                <a:off x="5913681" y="2774178"/>
                <a:ext cx="2299489" cy="498222"/>
                <a:chOff x="5913681" y="2774178"/>
                <a:chExt cx="2299489" cy="498222"/>
              </a:xfrm>
              <a:solidFill>
                <a:srgbClr val="939598"/>
              </a:solidFill>
            </p:grpSpPr>
            <p:sp>
              <p:nvSpPr>
                <p:cNvPr id="67" name="Freeform: Shape 66">
                  <a:extLst>
                    <a:ext uri="{FF2B5EF4-FFF2-40B4-BE49-F238E27FC236}">
                      <a16:creationId xmlns:a16="http://schemas.microsoft.com/office/drawing/2014/main" id="{55DB5FE0-B8A2-46D6-80DD-9C53F9D209A1}"/>
                    </a:ext>
                  </a:extLst>
                </p:cNvPr>
                <p:cNvSpPr/>
                <p:nvPr/>
              </p:nvSpPr>
              <p:spPr>
                <a:xfrm>
                  <a:off x="5913681" y="2774178"/>
                  <a:ext cx="822706" cy="498222"/>
                </a:xfrm>
                <a:custGeom>
                  <a:avLst/>
                  <a:gdLst>
                    <a:gd name="connsiteX0" fmla="*/ 822706 w 822706"/>
                    <a:gd name="connsiteY0" fmla="*/ 99645 h 498222"/>
                    <a:gd name="connsiteX1" fmla="*/ 516108 w 822706"/>
                    <a:gd name="connsiteY1" fmla="*/ 0 h 498222"/>
                    <a:gd name="connsiteX2" fmla="*/ 0 w 822706"/>
                    <a:gd name="connsiteY2" fmla="*/ 498223 h 498222"/>
                    <a:gd name="connsiteX3" fmla="*/ 528883 w 822706"/>
                    <a:gd name="connsiteY3" fmla="*/ 498223 h 498222"/>
                    <a:gd name="connsiteX4" fmla="*/ 822706 w 822706"/>
                    <a:gd name="connsiteY4" fmla="*/ 99645 h 4982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22706" h="498222">
                      <a:moveTo>
                        <a:pt x="822706" y="99645"/>
                      </a:moveTo>
                      <a:cubicBezTo>
                        <a:pt x="738392" y="38325"/>
                        <a:pt x="631082" y="0"/>
                        <a:pt x="516108" y="0"/>
                      </a:cubicBezTo>
                      <a:cubicBezTo>
                        <a:pt x="229949" y="0"/>
                        <a:pt x="0" y="222284"/>
                        <a:pt x="0" y="498223"/>
                      </a:cubicBezTo>
                      <a:lnTo>
                        <a:pt x="528883" y="498223"/>
                      </a:lnTo>
                      <a:cubicBezTo>
                        <a:pt x="572317" y="329594"/>
                        <a:pt x="679627" y="186514"/>
                        <a:pt x="822706" y="99645"/>
                      </a:cubicBezTo>
                      <a:close/>
                    </a:path>
                  </a:pathLst>
                </a:custGeom>
                <a:solidFill>
                  <a:srgbClr val="939598"/>
                </a:solidFill>
                <a:ln w="2551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8" name="Freeform: Shape 67">
                  <a:extLst>
                    <a:ext uri="{FF2B5EF4-FFF2-40B4-BE49-F238E27FC236}">
                      <a16:creationId xmlns:a16="http://schemas.microsoft.com/office/drawing/2014/main" id="{2FDBECF4-5221-4FE9-B5BB-1136B95DC180}"/>
                    </a:ext>
                  </a:extLst>
                </p:cNvPr>
                <p:cNvSpPr/>
                <p:nvPr/>
              </p:nvSpPr>
              <p:spPr>
                <a:xfrm>
                  <a:off x="7387909" y="2774178"/>
                  <a:ext cx="825261" cy="498222"/>
                </a:xfrm>
                <a:custGeom>
                  <a:avLst/>
                  <a:gdLst>
                    <a:gd name="connsiteX0" fmla="*/ 293824 w 825261"/>
                    <a:gd name="connsiteY0" fmla="*/ 498223 h 498222"/>
                    <a:gd name="connsiteX1" fmla="*/ 825261 w 825261"/>
                    <a:gd name="connsiteY1" fmla="*/ 498223 h 498222"/>
                    <a:gd name="connsiteX2" fmla="*/ 309154 w 825261"/>
                    <a:gd name="connsiteY2" fmla="*/ 0 h 498222"/>
                    <a:gd name="connsiteX3" fmla="*/ 0 w 825261"/>
                    <a:gd name="connsiteY3" fmla="*/ 99645 h 498222"/>
                    <a:gd name="connsiteX4" fmla="*/ 293824 w 825261"/>
                    <a:gd name="connsiteY4" fmla="*/ 498223 h 4982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25261" h="498222">
                      <a:moveTo>
                        <a:pt x="293824" y="498223"/>
                      </a:moveTo>
                      <a:lnTo>
                        <a:pt x="825261" y="498223"/>
                      </a:lnTo>
                      <a:cubicBezTo>
                        <a:pt x="825261" y="222284"/>
                        <a:pt x="595312" y="0"/>
                        <a:pt x="309154" y="0"/>
                      </a:cubicBezTo>
                      <a:cubicBezTo>
                        <a:pt x="191624" y="0"/>
                        <a:pt x="86870" y="38325"/>
                        <a:pt x="0" y="99645"/>
                      </a:cubicBezTo>
                      <a:cubicBezTo>
                        <a:pt x="143079" y="186514"/>
                        <a:pt x="250389" y="329594"/>
                        <a:pt x="293824" y="498223"/>
                      </a:cubicBezTo>
                      <a:close/>
                    </a:path>
                  </a:pathLst>
                </a:custGeom>
                <a:solidFill>
                  <a:srgbClr val="939598"/>
                </a:solidFill>
                <a:ln w="2551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E350D4E4-0BAE-4304-AF6D-7EDB2249AFC3}"/>
                  </a:ext>
                </a:extLst>
              </p:cNvPr>
              <p:cNvSpPr/>
              <p:nvPr/>
            </p:nvSpPr>
            <p:spPr>
              <a:xfrm>
                <a:off x="7040431" y="783842"/>
                <a:ext cx="53654" cy="1366918"/>
              </a:xfrm>
              <a:custGeom>
                <a:avLst/>
                <a:gdLst>
                  <a:gd name="connsiteX0" fmla="*/ 0 w 53654"/>
                  <a:gd name="connsiteY0" fmla="*/ 0 h 1366918"/>
                  <a:gd name="connsiteX1" fmla="*/ 53655 w 53654"/>
                  <a:gd name="connsiteY1" fmla="*/ 0 h 1366918"/>
                  <a:gd name="connsiteX2" fmla="*/ 53655 w 53654"/>
                  <a:gd name="connsiteY2" fmla="*/ 1366919 h 1366918"/>
                  <a:gd name="connsiteX3" fmla="*/ 0 w 53654"/>
                  <a:gd name="connsiteY3" fmla="*/ 1366919 h 13669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3654" h="1366918">
                    <a:moveTo>
                      <a:pt x="0" y="0"/>
                    </a:moveTo>
                    <a:lnTo>
                      <a:pt x="53655" y="0"/>
                    </a:lnTo>
                    <a:lnTo>
                      <a:pt x="53655" y="1366919"/>
                    </a:lnTo>
                    <a:lnTo>
                      <a:pt x="0" y="1366919"/>
                    </a:lnTo>
                    <a:close/>
                  </a:path>
                </a:pathLst>
              </a:custGeom>
              <a:solidFill>
                <a:schemeClr val="tx1"/>
              </a:solidFill>
              <a:ln w="255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16151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42552192-0FF7-409C-9480-03919593009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-1"/>
            <a:ext cx="9144000" cy="3317875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569A0C5-4933-4C17-B28E-71F2772CA3A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28945" y="3365443"/>
            <a:ext cx="4824748" cy="953664"/>
          </a:xfrm>
        </p:spPr>
        <p:txBody>
          <a:bodyPr anchor="b"/>
          <a:lstStyle>
            <a:lvl1pPr>
              <a:lnSpc>
                <a:spcPct val="90000"/>
              </a:lnSpc>
              <a:spcAft>
                <a:spcPts val="0"/>
              </a:spcAft>
              <a:defRPr sz="3200" b="1" spc="0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CECC01D-3D2C-4357-A914-3101187461D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128943" y="4340892"/>
            <a:ext cx="4824748" cy="598487"/>
          </a:xfrm>
        </p:spPr>
        <p:txBody>
          <a:bodyPr/>
          <a:lstStyle>
            <a:lvl1pPr>
              <a:defRPr sz="2400" b="0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3" name="Picture 12" descr="Text&#10;&#10;Description automatically generated">
            <a:extLst>
              <a:ext uri="{FF2B5EF4-FFF2-40B4-BE49-F238E27FC236}">
                <a16:creationId xmlns:a16="http://schemas.microsoft.com/office/drawing/2014/main" id="{632EA13C-C328-47DA-B407-DB714AB069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3287" y="3923916"/>
            <a:ext cx="1535498" cy="743777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5D6502AB-2F4D-417A-AAAF-6147F166FAA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12231" t="13118" b="13984"/>
          <a:stretch/>
        </p:blipFill>
        <p:spPr>
          <a:xfrm>
            <a:off x="-1" y="3317874"/>
            <a:ext cx="2128943" cy="1825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5609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76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2_Section Header">
    <p:bg bwMode="gray">
      <p:bgPr>
        <a:solidFill>
          <a:schemeClr val="accent6">
            <a:alpha val="9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5B8E903D-229F-4B89-9E80-56C9CB32FEF8}"/>
              </a:ext>
            </a:extLst>
          </p:cNvPr>
          <p:cNvSpPr/>
          <p:nvPr userDrawn="1"/>
        </p:nvSpPr>
        <p:spPr>
          <a:xfrm>
            <a:off x="8787944" y="4783962"/>
            <a:ext cx="182880" cy="182880"/>
          </a:xfrm>
          <a:custGeom>
            <a:avLst/>
            <a:gdLst>
              <a:gd name="connsiteX0" fmla="*/ 445273 w 890546"/>
              <a:gd name="connsiteY0" fmla="*/ 135124 h 890546"/>
              <a:gd name="connsiteX1" fmla="*/ 126735 w 890546"/>
              <a:gd name="connsiteY1" fmla="*/ 453662 h 890546"/>
              <a:gd name="connsiteX2" fmla="*/ 445273 w 890546"/>
              <a:gd name="connsiteY2" fmla="*/ 772200 h 890546"/>
              <a:gd name="connsiteX3" fmla="*/ 763811 w 890546"/>
              <a:gd name="connsiteY3" fmla="*/ 453662 h 890546"/>
              <a:gd name="connsiteX4" fmla="*/ 445273 w 890546"/>
              <a:gd name="connsiteY4" fmla="*/ 135124 h 890546"/>
              <a:gd name="connsiteX5" fmla="*/ 0 w 890546"/>
              <a:gd name="connsiteY5" fmla="*/ 0 h 890546"/>
              <a:gd name="connsiteX6" fmla="*/ 890546 w 890546"/>
              <a:gd name="connsiteY6" fmla="*/ 0 h 890546"/>
              <a:gd name="connsiteX7" fmla="*/ 890546 w 890546"/>
              <a:gd name="connsiteY7" fmla="*/ 890546 h 890546"/>
              <a:gd name="connsiteX8" fmla="*/ 0 w 890546"/>
              <a:gd name="connsiteY8" fmla="*/ 890546 h 890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90546" h="890546">
                <a:moveTo>
                  <a:pt x="445273" y="135124"/>
                </a:moveTo>
                <a:cubicBezTo>
                  <a:pt x="269349" y="135124"/>
                  <a:pt x="126735" y="277738"/>
                  <a:pt x="126735" y="453662"/>
                </a:cubicBezTo>
                <a:cubicBezTo>
                  <a:pt x="126735" y="629586"/>
                  <a:pt x="269349" y="772200"/>
                  <a:pt x="445273" y="772200"/>
                </a:cubicBezTo>
                <a:cubicBezTo>
                  <a:pt x="621197" y="772200"/>
                  <a:pt x="763811" y="629586"/>
                  <a:pt x="763811" y="453662"/>
                </a:cubicBezTo>
                <a:cubicBezTo>
                  <a:pt x="763811" y="277738"/>
                  <a:pt x="621197" y="135124"/>
                  <a:pt x="445273" y="135124"/>
                </a:cubicBezTo>
                <a:close/>
                <a:moveTo>
                  <a:pt x="0" y="0"/>
                </a:moveTo>
                <a:lnTo>
                  <a:pt x="890546" y="0"/>
                </a:lnTo>
                <a:lnTo>
                  <a:pt x="890546" y="890546"/>
                </a:lnTo>
                <a:lnTo>
                  <a:pt x="0" y="890546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</a:pPr>
            <a:endParaRPr lang="en-US" sz="1800" b="1" dirty="0"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411481" y="247650"/>
            <a:ext cx="5697772" cy="2877509"/>
          </a:xfrm>
        </p:spPr>
        <p:txBody>
          <a:bodyPr anchor="b"/>
          <a:lstStyle>
            <a:lvl1pPr algn="l">
              <a:lnSpc>
                <a:spcPct val="90000"/>
              </a:lnSpc>
              <a:defRPr sz="4400" b="0" cap="none">
                <a:solidFill>
                  <a:schemeClr val="bg1">
                    <a:lumMod val="85000"/>
                  </a:schemeClr>
                </a:solidFill>
                <a:latin typeface="Arial Narrow" panose="020B0606020202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 bwMode="gray">
          <a:xfrm>
            <a:off x="8787384" y="4828032"/>
            <a:ext cx="182880" cy="9144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C041753-90EA-4E44-9BB8-633978F3CCC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2"/>
          </p:nvPr>
        </p:nvSpPr>
        <p:spPr bwMode="gray">
          <a:xfrm>
            <a:off x="407987" y="3185649"/>
            <a:ext cx="8326437" cy="84085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450"/>
              </a:spcAft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itchFamily="34" charset="0"/>
              </a:defRPr>
            </a:lvl1pPr>
            <a:lvl2pPr marL="0" inden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sz="2000">
                <a:solidFill>
                  <a:schemeClr val="bg1"/>
                </a:solidFill>
              </a:defRPr>
            </a:lvl2pPr>
            <a:lvl3pPr marL="0" indent="0">
              <a:lnSpc>
                <a:spcPct val="90000"/>
              </a:lnSpc>
              <a:spcAft>
                <a:spcPts val="225"/>
              </a:spcAft>
              <a:buNone/>
              <a:defRPr>
                <a:solidFill>
                  <a:schemeClr val="bg1"/>
                </a:solidFill>
              </a:defRPr>
            </a:lvl3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78C4FC9-81CC-494E-9B4F-1E88D2158142}"/>
              </a:ext>
            </a:extLst>
          </p:cNvPr>
          <p:cNvSpPr txBox="1"/>
          <p:nvPr userDrawn="1"/>
        </p:nvSpPr>
        <p:spPr>
          <a:xfrm>
            <a:off x="4648862" y="4780523"/>
            <a:ext cx="4040372" cy="18288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indent="0" algn="r">
              <a:spcBef>
                <a:spcPts val="1200"/>
              </a:spcBef>
              <a:buFont typeface="Arial" panose="020B0604020202020204" pitchFamily="34" charset="0"/>
              <a:buNone/>
            </a:pPr>
            <a:r>
              <a:rPr lang="en-US" sz="800" kern="120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Research at MD Anderson</a:t>
            </a:r>
            <a:endParaRPr lang="en-US" sz="800" kern="1200" dirty="0">
              <a:solidFill>
                <a:schemeClr val="bg1"/>
              </a:solidFill>
              <a:latin typeface="+mj-lt"/>
              <a:ea typeface="+mn-ea"/>
              <a:cs typeface="Arial"/>
            </a:endParaRPr>
          </a:p>
        </p:txBody>
      </p:sp>
      <p:grpSp>
        <p:nvGrpSpPr>
          <p:cNvPr id="39" name="Graphic 26">
            <a:extLst>
              <a:ext uri="{FF2B5EF4-FFF2-40B4-BE49-F238E27FC236}">
                <a16:creationId xmlns:a16="http://schemas.microsoft.com/office/drawing/2014/main" id="{E1CAAB99-1835-4C74-805A-80A7E4FC4EED}"/>
              </a:ext>
            </a:extLst>
          </p:cNvPr>
          <p:cNvGrpSpPr/>
          <p:nvPr/>
        </p:nvGrpSpPr>
        <p:grpSpPr>
          <a:xfrm>
            <a:off x="6644408" y="215633"/>
            <a:ext cx="2291185" cy="1914688"/>
            <a:chOff x="6644408" y="215633"/>
            <a:chExt cx="2291185" cy="1914688"/>
          </a:xfrm>
          <a:solidFill>
            <a:schemeClr val="accent1"/>
          </a:solidFill>
        </p:grpSpPr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74DA0A99-34A2-48D3-9FE8-97EB882785F0}"/>
                </a:ext>
              </a:extLst>
            </p:cNvPr>
            <p:cNvSpPr/>
            <p:nvPr/>
          </p:nvSpPr>
          <p:spPr>
            <a:xfrm>
              <a:off x="6644408" y="237075"/>
              <a:ext cx="189069" cy="206954"/>
            </a:xfrm>
            <a:custGeom>
              <a:avLst/>
              <a:gdLst>
                <a:gd name="connsiteX0" fmla="*/ 43435 w 189069"/>
                <a:gd name="connsiteY0" fmla="*/ 206954 h 206954"/>
                <a:gd name="connsiteX1" fmla="*/ 0 w 189069"/>
                <a:gd name="connsiteY1" fmla="*/ 33215 h 206954"/>
                <a:gd name="connsiteX2" fmla="*/ 160964 w 189069"/>
                <a:gd name="connsiteY2" fmla="*/ 0 h 206954"/>
                <a:gd name="connsiteX3" fmla="*/ 189069 w 189069"/>
                <a:gd name="connsiteY3" fmla="*/ 176294 h 206954"/>
                <a:gd name="connsiteX4" fmla="*/ 43435 w 189069"/>
                <a:gd name="connsiteY4" fmla="*/ 206954 h 206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9069" h="206954">
                  <a:moveTo>
                    <a:pt x="43435" y="206954"/>
                  </a:moveTo>
                  <a:lnTo>
                    <a:pt x="0" y="33215"/>
                  </a:lnTo>
                  <a:cubicBezTo>
                    <a:pt x="53655" y="20440"/>
                    <a:pt x="107310" y="10220"/>
                    <a:pt x="160964" y="0"/>
                  </a:cubicBezTo>
                  <a:lnTo>
                    <a:pt x="189069" y="176294"/>
                  </a:lnTo>
                  <a:cubicBezTo>
                    <a:pt x="137969" y="186514"/>
                    <a:pt x="89425" y="194179"/>
                    <a:pt x="43435" y="206954"/>
                  </a:cubicBezTo>
                  <a:close/>
                </a:path>
              </a:pathLst>
            </a:custGeom>
            <a:solidFill>
              <a:srgbClr val="F58765"/>
            </a:solidFill>
            <a:ln w="25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B122BBBD-391E-402D-BD1F-E4D542CF384D}"/>
                </a:ext>
              </a:extLst>
            </p:cNvPr>
            <p:cNvSpPr/>
            <p:nvPr/>
          </p:nvSpPr>
          <p:spPr>
            <a:xfrm>
              <a:off x="8754828" y="1966802"/>
              <a:ext cx="180765" cy="163519"/>
            </a:xfrm>
            <a:custGeom>
              <a:avLst/>
              <a:gdLst>
                <a:gd name="connsiteX0" fmla="*/ 0 w 180765"/>
                <a:gd name="connsiteY0" fmla="*/ 155854 h 163519"/>
                <a:gd name="connsiteX1" fmla="*/ 0 w 180765"/>
                <a:gd name="connsiteY1" fmla="*/ 7665 h 163519"/>
                <a:gd name="connsiteX2" fmla="*/ 178849 w 180765"/>
                <a:gd name="connsiteY2" fmla="*/ 0 h 163519"/>
                <a:gd name="connsiteX3" fmla="*/ 178849 w 180765"/>
                <a:gd name="connsiteY3" fmla="*/ 163519 h 163519"/>
                <a:gd name="connsiteX4" fmla="*/ 0 w 180765"/>
                <a:gd name="connsiteY4" fmla="*/ 155854 h 163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765" h="163519">
                  <a:moveTo>
                    <a:pt x="0" y="155854"/>
                  </a:moveTo>
                  <a:cubicBezTo>
                    <a:pt x="2555" y="107309"/>
                    <a:pt x="2555" y="58765"/>
                    <a:pt x="0" y="7665"/>
                  </a:cubicBezTo>
                  <a:lnTo>
                    <a:pt x="178849" y="0"/>
                  </a:lnTo>
                  <a:cubicBezTo>
                    <a:pt x="181404" y="53655"/>
                    <a:pt x="181404" y="109864"/>
                    <a:pt x="178849" y="163519"/>
                  </a:cubicBezTo>
                  <a:lnTo>
                    <a:pt x="0" y="155854"/>
                  </a:lnTo>
                  <a:close/>
                </a:path>
              </a:pathLst>
            </a:custGeom>
            <a:solidFill>
              <a:srgbClr val="F58765"/>
            </a:solidFill>
            <a:ln w="25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6ECDDC01-DC0B-478B-8335-FAD751F1B9E0}"/>
                </a:ext>
              </a:extLst>
            </p:cNvPr>
            <p:cNvSpPr/>
            <p:nvPr/>
          </p:nvSpPr>
          <p:spPr>
            <a:xfrm>
              <a:off x="8624524" y="1335720"/>
              <a:ext cx="219728" cy="206953"/>
            </a:xfrm>
            <a:custGeom>
              <a:avLst/>
              <a:gdLst>
                <a:gd name="connsiteX0" fmla="*/ 51100 w 219728"/>
                <a:gd name="connsiteY0" fmla="*/ 206954 h 206953"/>
                <a:gd name="connsiteX1" fmla="*/ 0 w 219728"/>
                <a:gd name="connsiteY1" fmla="*/ 68985 h 206953"/>
                <a:gd name="connsiteX2" fmla="*/ 163519 w 219728"/>
                <a:gd name="connsiteY2" fmla="*/ 0 h 206953"/>
                <a:gd name="connsiteX3" fmla="*/ 219729 w 219728"/>
                <a:gd name="connsiteY3" fmla="*/ 153299 h 206953"/>
                <a:gd name="connsiteX4" fmla="*/ 51100 w 219728"/>
                <a:gd name="connsiteY4" fmla="*/ 206954 h 2069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9728" h="206953">
                  <a:moveTo>
                    <a:pt x="51100" y="206954"/>
                  </a:moveTo>
                  <a:cubicBezTo>
                    <a:pt x="35770" y="160964"/>
                    <a:pt x="20440" y="114974"/>
                    <a:pt x="0" y="68985"/>
                  </a:cubicBezTo>
                  <a:lnTo>
                    <a:pt x="163519" y="0"/>
                  </a:lnTo>
                  <a:cubicBezTo>
                    <a:pt x="183959" y="51100"/>
                    <a:pt x="204399" y="102200"/>
                    <a:pt x="219729" y="153299"/>
                  </a:cubicBezTo>
                  <a:lnTo>
                    <a:pt x="51100" y="206954"/>
                  </a:lnTo>
                  <a:close/>
                </a:path>
              </a:pathLst>
            </a:custGeom>
            <a:solidFill>
              <a:srgbClr val="A0A3A7"/>
            </a:solidFill>
            <a:ln w="25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7B9223F3-11F3-4984-8E42-A54D84AD0D60}"/>
                </a:ext>
              </a:extLst>
            </p:cNvPr>
            <p:cNvSpPr/>
            <p:nvPr/>
          </p:nvSpPr>
          <p:spPr>
            <a:xfrm>
              <a:off x="8305150" y="788952"/>
              <a:ext cx="237613" cy="235058"/>
            </a:xfrm>
            <a:custGeom>
              <a:avLst/>
              <a:gdLst>
                <a:gd name="connsiteX0" fmla="*/ 97090 w 237613"/>
                <a:gd name="connsiteY0" fmla="*/ 235059 h 235058"/>
                <a:gd name="connsiteX1" fmla="*/ 0 w 237613"/>
                <a:gd name="connsiteY1" fmla="*/ 122639 h 235058"/>
                <a:gd name="connsiteX2" fmla="*/ 130304 w 237613"/>
                <a:gd name="connsiteY2" fmla="*/ 0 h 235058"/>
                <a:gd name="connsiteX3" fmla="*/ 237614 w 237613"/>
                <a:gd name="connsiteY3" fmla="*/ 122639 h 235058"/>
                <a:gd name="connsiteX4" fmla="*/ 97090 w 237613"/>
                <a:gd name="connsiteY4" fmla="*/ 235059 h 2350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7613" h="235058">
                  <a:moveTo>
                    <a:pt x="97090" y="235059"/>
                  </a:moveTo>
                  <a:cubicBezTo>
                    <a:pt x="66430" y="196734"/>
                    <a:pt x="35770" y="158409"/>
                    <a:pt x="0" y="122639"/>
                  </a:cubicBezTo>
                  <a:lnTo>
                    <a:pt x="130304" y="0"/>
                  </a:lnTo>
                  <a:cubicBezTo>
                    <a:pt x="168629" y="38325"/>
                    <a:pt x="204399" y="81760"/>
                    <a:pt x="237614" y="122639"/>
                  </a:cubicBezTo>
                  <a:lnTo>
                    <a:pt x="97090" y="235059"/>
                  </a:lnTo>
                  <a:close/>
                </a:path>
              </a:pathLst>
            </a:custGeom>
            <a:solidFill>
              <a:srgbClr val="A0A3A7"/>
            </a:solidFill>
            <a:ln w="25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5061CF49-1C1D-4F4B-8C97-BAD55D413226}"/>
                </a:ext>
              </a:extLst>
            </p:cNvPr>
            <p:cNvSpPr/>
            <p:nvPr/>
          </p:nvSpPr>
          <p:spPr>
            <a:xfrm>
              <a:off x="7270380" y="226855"/>
              <a:ext cx="178849" cy="196734"/>
            </a:xfrm>
            <a:custGeom>
              <a:avLst/>
              <a:gdLst>
                <a:gd name="connsiteX0" fmla="*/ 0 w 178849"/>
                <a:gd name="connsiteY0" fmla="*/ 176294 h 196734"/>
                <a:gd name="connsiteX1" fmla="*/ 17885 w 178849"/>
                <a:gd name="connsiteY1" fmla="*/ 0 h 196734"/>
                <a:gd name="connsiteX2" fmla="*/ 178849 w 178849"/>
                <a:gd name="connsiteY2" fmla="*/ 22995 h 196734"/>
                <a:gd name="connsiteX3" fmla="*/ 145634 w 178849"/>
                <a:gd name="connsiteY3" fmla="*/ 196734 h 196734"/>
                <a:gd name="connsiteX4" fmla="*/ 0 w 178849"/>
                <a:gd name="connsiteY4" fmla="*/ 176294 h 196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8849" h="196734">
                  <a:moveTo>
                    <a:pt x="0" y="176294"/>
                  </a:moveTo>
                  <a:lnTo>
                    <a:pt x="17885" y="0"/>
                  </a:lnTo>
                  <a:cubicBezTo>
                    <a:pt x="71540" y="5110"/>
                    <a:pt x="125194" y="12775"/>
                    <a:pt x="178849" y="22995"/>
                  </a:cubicBezTo>
                  <a:lnTo>
                    <a:pt x="145634" y="196734"/>
                  </a:lnTo>
                  <a:cubicBezTo>
                    <a:pt x="97090" y="189069"/>
                    <a:pt x="48545" y="181404"/>
                    <a:pt x="0" y="176294"/>
                  </a:cubicBezTo>
                  <a:close/>
                </a:path>
              </a:pathLst>
            </a:custGeom>
            <a:solidFill>
              <a:srgbClr val="A0A3A7"/>
            </a:solidFill>
            <a:ln w="25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232880D2-8FFA-45C5-8FDC-A73E15401D57}"/>
                </a:ext>
              </a:extLst>
            </p:cNvPr>
            <p:cNvSpPr/>
            <p:nvPr/>
          </p:nvSpPr>
          <p:spPr>
            <a:xfrm>
              <a:off x="7832477" y="400594"/>
              <a:ext cx="222284" cy="232503"/>
            </a:xfrm>
            <a:custGeom>
              <a:avLst/>
              <a:gdLst>
                <a:gd name="connsiteX0" fmla="*/ 130304 w 222284"/>
                <a:gd name="connsiteY0" fmla="*/ 232504 h 232503"/>
                <a:gd name="connsiteX1" fmla="*/ 0 w 222284"/>
                <a:gd name="connsiteY1" fmla="*/ 160964 h 232503"/>
                <a:gd name="connsiteX2" fmla="*/ 79205 w 222284"/>
                <a:gd name="connsiteY2" fmla="*/ 0 h 232503"/>
                <a:gd name="connsiteX3" fmla="*/ 222284 w 222284"/>
                <a:gd name="connsiteY3" fmla="*/ 79205 h 232503"/>
                <a:gd name="connsiteX4" fmla="*/ 130304 w 222284"/>
                <a:gd name="connsiteY4" fmla="*/ 232504 h 232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2284" h="232503">
                  <a:moveTo>
                    <a:pt x="130304" y="232504"/>
                  </a:moveTo>
                  <a:cubicBezTo>
                    <a:pt x="89425" y="206954"/>
                    <a:pt x="45990" y="183959"/>
                    <a:pt x="0" y="160964"/>
                  </a:cubicBezTo>
                  <a:lnTo>
                    <a:pt x="79205" y="0"/>
                  </a:lnTo>
                  <a:cubicBezTo>
                    <a:pt x="127749" y="22995"/>
                    <a:pt x="176294" y="51100"/>
                    <a:pt x="222284" y="79205"/>
                  </a:cubicBezTo>
                  <a:lnTo>
                    <a:pt x="130304" y="232504"/>
                  </a:lnTo>
                  <a:close/>
                </a:path>
              </a:pathLst>
            </a:custGeom>
            <a:solidFill>
              <a:srgbClr val="A0A3A7"/>
            </a:solidFill>
            <a:ln w="25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5CFF9BEC-8E6F-4A76-9522-035ED2917686}"/>
                </a:ext>
              </a:extLst>
            </p:cNvPr>
            <p:cNvSpPr/>
            <p:nvPr/>
          </p:nvSpPr>
          <p:spPr>
            <a:xfrm>
              <a:off x="7929567" y="809392"/>
              <a:ext cx="196734" cy="196734"/>
            </a:xfrm>
            <a:custGeom>
              <a:avLst/>
              <a:gdLst>
                <a:gd name="connsiteX0" fmla="*/ 97089 w 196734"/>
                <a:gd name="connsiteY0" fmla="*/ 196734 h 196734"/>
                <a:gd name="connsiteX1" fmla="*/ 0 w 196734"/>
                <a:gd name="connsiteY1" fmla="*/ 120084 h 196734"/>
                <a:gd name="connsiteX2" fmla="*/ 89425 w 196734"/>
                <a:gd name="connsiteY2" fmla="*/ 0 h 196734"/>
                <a:gd name="connsiteX3" fmla="*/ 196734 w 196734"/>
                <a:gd name="connsiteY3" fmla="*/ 86870 h 196734"/>
                <a:gd name="connsiteX4" fmla="*/ 97089 w 196734"/>
                <a:gd name="connsiteY4" fmla="*/ 196734 h 196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6734" h="196734">
                  <a:moveTo>
                    <a:pt x="97089" y="196734"/>
                  </a:moveTo>
                  <a:cubicBezTo>
                    <a:pt x="66430" y="168629"/>
                    <a:pt x="33215" y="143079"/>
                    <a:pt x="0" y="120084"/>
                  </a:cubicBezTo>
                  <a:lnTo>
                    <a:pt x="89425" y="0"/>
                  </a:lnTo>
                  <a:cubicBezTo>
                    <a:pt x="125194" y="28105"/>
                    <a:pt x="160964" y="56210"/>
                    <a:pt x="196734" y="86870"/>
                  </a:cubicBezTo>
                  <a:lnTo>
                    <a:pt x="97089" y="196734"/>
                  </a:lnTo>
                  <a:close/>
                </a:path>
              </a:pathLst>
            </a:custGeom>
            <a:solidFill>
              <a:srgbClr val="F58765"/>
            </a:solidFill>
            <a:ln w="25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7C4B40C5-A3E1-4807-B710-86C00CEC90AB}"/>
                </a:ext>
              </a:extLst>
            </p:cNvPr>
            <p:cNvSpPr/>
            <p:nvPr/>
          </p:nvSpPr>
          <p:spPr>
            <a:xfrm>
              <a:off x="6713393" y="525788"/>
              <a:ext cx="158409" cy="173739"/>
            </a:xfrm>
            <a:custGeom>
              <a:avLst/>
              <a:gdLst>
                <a:gd name="connsiteX0" fmla="*/ 35770 w 158409"/>
                <a:gd name="connsiteY0" fmla="*/ 173739 h 173739"/>
                <a:gd name="connsiteX1" fmla="*/ 0 w 158409"/>
                <a:gd name="connsiteY1" fmla="*/ 28105 h 173739"/>
                <a:gd name="connsiteX2" fmla="*/ 135414 w 158409"/>
                <a:gd name="connsiteY2" fmla="*/ 0 h 173739"/>
                <a:gd name="connsiteX3" fmla="*/ 158409 w 158409"/>
                <a:gd name="connsiteY3" fmla="*/ 148189 h 173739"/>
                <a:gd name="connsiteX4" fmla="*/ 35770 w 158409"/>
                <a:gd name="connsiteY4" fmla="*/ 173739 h 173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8409" h="173739">
                  <a:moveTo>
                    <a:pt x="35770" y="173739"/>
                  </a:moveTo>
                  <a:lnTo>
                    <a:pt x="0" y="28105"/>
                  </a:lnTo>
                  <a:cubicBezTo>
                    <a:pt x="43435" y="17885"/>
                    <a:pt x="89425" y="7665"/>
                    <a:pt x="135414" y="0"/>
                  </a:cubicBezTo>
                  <a:lnTo>
                    <a:pt x="158409" y="148189"/>
                  </a:lnTo>
                  <a:cubicBezTo>
                    <a:pt x="117530" y="155854"/>
                    <a:pt x="76650" y="163519"/>
                    <a:pt x="35770" y="173739"/>
                  </a:cubicBezTo>
                  <a:close/>
                </a:path>
              </a:pathLst>
            </a:custGeom>
            <a:solidFill>
              <a:srgbClr val="A0A3A7"/>
            </a:solidFill>
            <a:ln w="25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545FE785-4F14-4FDF-89E8-16EF0746AD65}"/>
                </a:ext>
              </a:extLst>
            </p:cNvPr>
            <p:cNvSpPr/>
            <p:nvPr/>
          </p:nvSpPr>
          <p:spPr>
            <a:xfrm>
              <a:off x="7244830" y="518124"/>
              <a:ext cx="150744" cy="168629"/>
            </a:xfrm>
            <a:custGeom>
              <a:avLst/>
              <a:gdLst>
                <a:gd name="connsiteX0" fmla="*/ 0 w 150744"/>
                <a:gd name="connsiteY0" fmla="*/ 148189 h 168629"/>
                <a:gd name="connsiteX1" fmla="*/ 15330 w 150744"/>
                <a:gd name="connsiteY1" fmla="*/ 0 h 168629"/>
                <a:gd name="connsiteX2" fmla="*/ 150744 w 150744"/>
                <a:gd name="connsiteY2" fmla="*/ 20440 h 168629"/>
                <a:gd name="connsiteX3" fmla="*/ 122640 w 150744"/>
                <a:gd name="connsiteY3" fmla="*/ 168629 h 168629"/>
                <a:gd name="connsiteX4" fmla="*/ 0 w 150744"/>
                <a:gd name="connsiteY4" fmla="*/ 148189 h 1686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0744" h="168629">
                  <a:moveTo>
                    <a:pt x="0" y="148189"/>
                  </a:moveTo>
                  <a:lnTo>
                    <a:pt x="15330" y="0"/>
                  </a:lnTo>
                  <a:cubicBezTo>
                    <a:pt x="61320" y="5110"/>
                    <a:pt x="107310" y="10220"/>
                    <a:pt x="150744" y="20440"/>
                  </a:cubicBezTo>
                  <a:lnTo>
                    <a:pt x="122640" y="168629"/>
                  </a:lnTo>
                  <a:cubicBezTo>
                    <a:pt x="81760" y="155854"/>
                    <a:pt x="40880" y="150744"/>
                    <a:pt x="0" y="148189"/>
                  </a:cubicBezTo>
                  <a:close/>
                </a:path>
              </a:pathLst>
            </a:custGeom>
            <a:solidFill>
              <a:srgbClr val="F2613F"/>
            </a:solidFill>
            <a:ln w="25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3B9EEF48-6261-42F3-AD75-9E207321C799}"/>
                </a:ext>
              </a:extLst>
            </p:cNvPr>
            <p:cNvSpPr/>
            <p:nvPr/>
          </p:nvSpPr>
          <p:spPr>
            <a:xfrm>
              <a:off x="8458449" y="1706193"/>
              <a:ext cx="168629" cy="155854"/>
            </a:xfrm>
            <a:custGeom>
              <a:avLst/>
              <a:gdLst>
                <a:gd name="connsiteX0" fmla="*/ 20440 w 168629"/>
                <a:gd name="connsiteY0" fmla="*/ 155854 h 155854"/>
                <a:gd name="connsiteX1" fmla="*/ 0 w 168629"/>
                <a:gd name="connsiteY1" fmla="*/ 33215 h 155854"/>
                <a:gd name="connsiteX2" fmla="*/ 145634 w 168629"/>
                <a:gd name="connsiteY2" fmla="*/ 0 h 155854"/>
                <a:gd name="connsiteX3" fmla="*/ 168629 w 168629"/>
                <a:gd name="connsiteY3" fmla="*/ 135414 h 155854"/>
                <a:gd name="connsiteX4" fmla="*/ 20440 w 168629"/>
                <a:gd name="connsiteY4" fmla="*/ 155854 h 155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8629" h="155854">
                  <a:moveTo>
                    <a:pt x="20440" y="155854"/>
                  </a:moveTo>
                  <a:cubicBezTo>
                    <a:pt x="15330" y="114974"/>
                    <a:pt x="7665" y="74095"/>
                    <a:pt x="0" y="33215"/>
                  </a:cubicBezTo>
                  <a:lnTo>
                    <a:pt x="145634" y="0"/>
                  </a:lnTo>
                  <a:cubicBezTo>
                    <a:pt x="155854" y="43435"/>
                    <a:pt x="163519" y="89424"/>
                    <a:pt x="168629" y="135414"/>
                  </a:cubicBezTo>
                  <a:lnTo>
                    <a:pt x="20440" y="155854"/>
                  </a:lnTo>
                  <a:close/>
                </a:path>
              </a:pathLst>
            </a:custGeom>
            <a:solidFill>
              <a:srgbClr val="F2613F"/>
            </a:solidFill>
            <a:ln w="25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BB6774D3-2F53-447F-BBC9-FBFE6549177B}"/>
                </a:ext>
              </a:extLst>
            </p:cNvPr>
            <p:cNvSpPr/>
            <p:nvPr/>
          </p:nvSpPr>
          <p:spPr>
            <a:xfrm>
              <a:off x="8491664" y="1982132"/>
              <a:ext cx="152660" cy="137969"/>
            </a:xfrm>
            <a:custGeom>
              <a:avLst/>
              <a:gdLst>
                <a:gd name="connsiteX0" fmla="*/ 0 w 152660"/>
                <a:gd name="connsiteY0" fmla="*/ 127749 h 137969"/>
                <a:gd name="connsiteX1" fmla="*/ 0 w 152660"/>
                <a:gd name="connsiteY1" fmla="*/ 5110 h 137969"/>
                <a:gd name="connsiteX2" fmla="*/ 150744 w 152660"/>
                <a:gd name="connsiteY2" fmla="*/ 0 h 137969"/>
                <a:gd name="connsiteX3" fmla="*/ 150744 w 152660"/>
                <a:gd name="connsiteY3" fmla="*/ 137969 h 137969"/>
                <a:gd name="connsiteX4" fmla="*/ 0 w 152660"/>
                <a:gd name="connsiteY4" fmla="*/ 127749 h 137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660" h="137969">
                  <a:moveTo>
                    <a:pt x="0" y="127749"/>
                  </a:moveTo>
                  <a:cubicBezTo>
                    <a:pt x="2555" y="86870"/>
                    <a:pt x="2555" y="45990"/>
                    <a:pt x="0" y="5110"/>
                  </a:cubicBezTo>
                  <a:lnTo>
                    <a:pt x="150744" y="0"/>
                  </a:lnTo>
                  <a:cubicBezTo>
                    <a:pt x="153299" y="45990"/>
                    <a:pt x="153299" y="91980"/>
                    <a:pt x="150744" y="137969"/>
                  </a:cubicBezTo>
                  <a:lnTo>
                    <a:pt x="0" y="127749"/>
                  </a:lnTo>
                  <a:close/>
                </a:path>
              </a:pathLst>
            </a:custGeom>
            <a:solidFill>
              <a:srgbClr val="A0A3A7"/>
            </a:solidFill>
            <a:ln w="25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82BBBAF5-BED4-406F-89E3-5A481E95C21B}"/>
                </a:ext>
              </a:extLst>
            </p:cNvPr>
            <p:cNvSpPr/>
            <p:nvPr/>
          </p:nvSpPr>
          <p:spPr>
            <a:xfrm>
              <a:off x="7720058" y="666313"/>
              <a:ext cx="186514" cy="194179"/>
            </a:xfrm>
            <a:custGeom>
              <a:avLst/>
              <a:gdLst>
                <a:gd name="connsiteX0" fmla="*/ 107310 w 186514"/>
                <a:gd name="connsiteY0" fmla="*/ 194179 h 194179"/>
                <a:gd name="connsiteX1" fmla="*/ 0 w 186514"/>
                <a:gd name="connsiteY1" fmla="*/ 135414 h 194179"/>
                <a:gd name="connsiteX2" fmla="*/ 66430 w 186514"/>
                <a:gd name="connsiteY2" fmla="*/ 0 h 194179"/>
                <a:gd name="connsiteX3" fmla="*/ 186514 w 186514"/>
                <a:gd name="connsiteY3" fmla="*/ 66430 h 194179"/>
                <a:gd name="connsiteX4" fmla="*/ 107310 w 186514"/>
                <a:gd name="connsiteY4" fmla="*/ 194179 h 1941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6514" h="194179">
                  <a:moveTo>
                    <a:pt x="107310" y="194179"/>
                  </a:moveTo>
                  <a:cubicBezTo>
                    <a:pt x="71540" y="173739"/>
                    <a:pt x="35770" y="153299"/>
                    <a:pt x="0" y="135414"/>
                  </a:cubicBezTo>
                  <a:lnTo>
                    <a:pt x="66430" y="0"/>
                  </a:lnTo>
                  <a:cubicBezTo>
                    <a:pt x="107310" y="20440"/>
                    <a:pt x="148189" y="43435"/>
                    <a:pt x="186514" y="66430"/>
                  </a:cubicBezTo>
                  <a:lnTo>
                    <a:pt x="107310" y="194179"/>
                  </a:lnTo>
                  <a:close/>
                </a:path>
              </a:pathLst>
            </a:custGeom>
            <a:solidFill>
              <a:srgbClr val="F2613F"/>
            </a:solidFill>
            <a:ln w="25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E5BAA975-7E16-447E-ABAC-4184B6A3409E}"/>
                </a:ext>
              </a:extLst>
            </p:cNvPr>
            <p:cNvSpPr/>
            <p:nvPr/>
          </p:nvSpPr>
          <p:spPr>
            <a:xfrm>
              <a:off x="6984221" y="510459"/>
              <a:ext cx="1584092" cy="1111419"/>
            </a:xfrm>
            <a:custGeom>
              <a:avLst/>
              <a:gdLst>
                <a:gd name="connsiteX0" fmla="*/ 1441013 w 1584092"/>
                <a:gd name="connsiteY0" fmla="*/ 1111420 h 1111419"/>
                <a:gd name="connsiteX1" fmla="*/ 1397578 w 1584092"/>
                <a:gd name="connsiteY1" fmla="*/ 996445 h 1111419"/>
                <a:gd name="connsiteX2" fmla="*/ 1535548 w 1584092"/>
                <a:gd name="connsiteY2" fmla="*/ 937681 h 1111419"/>
                <a:gd name="connsiteX3" fmla="*/ 1584093 w 1584092"/>
                <a:gd name="connsiteY3" fmla="*/ 1065430 h 1111419"/>
                <a:gd name="connsiteX4" fmla="*/ 1441013 w 1584092"/>
                <a:gd name="connsiteY4" fmla="*/ 1111420 h 1111419"/>
                <a:gd name="connsiteX5" fmla="*/ 1211064 w 1584092"/>
                <a:gd name="connsiteY5" fmla="*/ 674517 h 1111419"/>
                <a:gd name="connsiteX6" fmla="*/ 1129305 w 1584092"/>
                <a:gd name="connsiteY6" fmla="*/ 579982 h 1111419"/>
                <a:gd name="connsiteX7" fmla="*/ 1239169 w 1584092"/>
                <a:gd name="connsiteY7" fmla="*/ 477783 h 1111419"/>
                <a:gd name="connsiteX8" fmla="*/ 1328594 w 1584092"/>
                <a:gd name="connsiteY8" fmla="*/ 582537 h 1111419"/>
                <a:gd name="connsiteX9" fmla="*/ 1211064 w 1584092"/>
                <a:gd name="connsiteY9" fmla="*/ 674517 h 1111419"/>
                <a:gd name="connsiteX10" fmla="*/ 12775 w 1584092"/>
                <a:gd name="connsiteY10" fmla="*/ 153299 h 1111419"/>
                <a:gd name="connsiteX11" fmla="*/ 0 w 1584092"/>
                <a:gd name="connsiteY11" fmla="*/ 5110 h 1111419"/>
                <a:gd name="connsiteX12" fmla="*/ 137969 w 1584092"/>
                <a:gd name="connsiteY12" fmla="*/ 0 h 1111419"/>
                <a:gd name="connsiteX13" fmla="*/ 137969 w 1584092"/>
                <a:gd name="connsiteY13" fmla="*/ 150744 h 1111419"/>
                <a:gd name="connsiteX14" fmla="*/ 12775 w 1584092"/>
                <a:gd name="connsiteY14" fmla="*/ 153299 h 1111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84092" h="1111419">
                  <a:moveTo>
                    <a:pt x="1441013" y="1111420"/>
                  </a:moveTo>
                  <a:cubicBezTo>
                    <a:pt x="1428238" y="1073095"/>
                    <a:pt x="1415464" y="1032215"/>
                    <a:pt x="1397578" y="996445"/>
                  </a:cubicBezTo>
                  <a:lnTo>
                    <a:pt x="1535548" y="937681"/>
                  </a:lnTo>
                  <a:cubicBezTo>
                    <a:pt x="1553433" y="978560"/>
                    <a:pt x="1568763" y="1021995"/>
                    <a:pt x="1584093" y="1065430"/>
                  </a:cubicBezTo>
                  <a:lnTo>
                    <a:pt x="1441013" y="1111420"/>
                  </a:lnTo>
                  <a:close/>
                  <a:moveTo>
                    <a:pt x="1211064" y="674517"/>
                  </a:moveTo>
                  <a:cubicBezTo>
                    <a:pt x="1185515" y="641302"/>
                    <a:pt x="1157410" y="610642"/>
                    <a:pt x="1129305" y="579982"/>
                  </a:cubicBezTo>
                  <a:lnTo>
                    <a:pt x="1239169" y="477783"/>
                  </a:lnTo>
                  <a:cubicBezTo>
                    <a:pt x="1269829" y="510998"/>
                    <a:pt x="1300489" y="546767"/>
                    <a:pt x="1328594" y="582537"/>
                  </a:cubicBezTo>
                  <a:lnTo>
                    <a:pt x="1211064" y="674517"/>
                  </a:lnTo>
                  <a:close/>
                  <a:moveTo>
                    <a:pt x="12775" y="153299"/>
                  </a:moveTo>
                  <a:lnTo>
                    <a:pt x="0" y="5110"/>
                  </a:lnTo>
                  <a:cubicBezTo>
                    <a:pt x="45990" y="2555"/>
                    <a:pt x="91980" y="0"/>
                    <a:pt x="137969" y="0"/>
                  </a:cubicBezTo>
                  <a:lnTo>
                    <a:pt x="137969" y="150744"/>
                  </a:lnTo>
                  <a:cubicBezTo>
                    <a:pt x="94534" y="148189"/>
                    <a:pt x="53655" y="148189"/>
                    <a:pt x="12775" y="153299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 w="25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F1E4D047-BACC-4ED7-B7FE-65CC8F6A2AD7}"/>
                </a:ext>
              </a:extLst>
            </p:cNvPr>
            <p:cNvSpPr/>
            <p:nvPr/>
          </p:nvSpPr>
          <p:spPr>
            <a:xfrm>
              <a:off x="6961226" y="215633"/>
              <a:ext cx="1954565" cy="1613199"/>
            </a:xfrm>
            <a:custGeom>
              <a:avLst/>
              <a:gdLst>
                <a:gd name="connsiteX0" fmla="*/ 1778272 w 1954565"/>
                <a:gd name="connsiteY0" fmla="*/ 1613200 h 1613199"/>
                <a:gd name="connsiteX1" fmla="*/ 1752722 w 1954565"/>
                <a:gd name="connsiteY1" fmla="*/ 1467566 h 1613199"/>
                <a:gd name="connsiteX2" fmla="*/ 1926461 w 1954565"/>
                <a:gd name="connsiteY2" fmla="*/ 1429241 h 1613199"/>
                <a:gd name="connsiteX3" fmla="*/ 1954566 w 1954565"/>
                <a:gd name="connsiteY3" fmla="*/ 1590205 h 1613199"/>
                <a:gd name="connsiteX4" fmla="*/ 1778272 w 1954565"/>
                <a:gd name="connsiteY4" fmla="*/ 1613200 h 1613199"/>
                <a:gd name="connsiteX5" fmla="*/ 15330 w 1954565"/>
                <a:gd name="connsiteY5" fmla="*/ 184961 h 1613199"/>
                <a:gd name="connsiteX6" fmla="*/ 0 w 1954565"/>
                <a:gd name="connsiteY6" fmla="*/ 6112 h 1613199"/>
                <a:gd name="connsiteX7" fmla="*/ 163519 w 1954565"/>
                <a:gd name="connsiteY7" fmla="*/ 1002 h 1613199"/>
                <a:gd name="connsiteX8" fmla="*/ 160964 w 1954565"/>
                <a:gd name="connsiteY8" fmla="*/ 179851 h 1613199"/>
                <a:gd name="connsiteX9" fmla="*/ 15330 w 1954565"/>
                <a:gd name="connsiteY9" fmla="*/ 184961 h 1613199"/>
                <a:gd name="connsiteX10" fmla="*/ 1239169 w 1954565"/>
                <a:gd name="connsiteY10" fmla="*/ 593760 h 1613199"/>
                <a:gd name="connsiteX11" fmla="*/ 1124195 w 1954565"/>
                <a:gd name="connsiteY11" fmla="*/ 501780 h 1613199"/>
                <a:gd name="connsiteX12" fmla="*/ 1228949 w 1954565"/>
                <a:gd name="connsiteY12" fmla="*/ 358701 h 1613199"/>
                <a:gd name="connsiteX13" fmla="*/ 1356699 w 1954565"/>
                <a:gd name="connsiteY13" fmla="*/ 460900 h 1613199"/>
                <a:gd name="connsiteX14" fmla="*/ 1239169 w 1954565"/>
                <a:gd name="connsiteY14" fmla="*/ 593760 h 16131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54565" h="1613199">
                  <a:moveTo>
                    <a:pt x="1778272" y="1613200"/>
                  </a:moveTo>
                  <a:cubicBezTo>
                    <a:pt x="1773162" y="1564655"/>
                    <a:pt x="1762942" y="1516110"/>
                    <a:pt x="1752722" y="1467566"/>
                  </a:cubicBezTo>
                  <a:lnTo>
                    <a:pt x="1926461" y="1429241"/>
                  </a:lnTo>
                  <a:cubicBezTo>
                    <a:pt x="1939236" y="1482896"/>
                    <a:pt x="1946901" y="1536550"/>
                    <a:pt x="1954566" y="1590205"/>
                  </a:cubicBezTo>
                  <a:lnTo>
                    <a:pt x="1778272" y="1613200"/>
                  </a:lnTo>
                  <a:close/>
                  <a:moveTo>
                    <a:pt x="15330" y="184961"/>
                  </a:moveTo>
                  <a:lnTo>
                    <a:pt x="0" y="6112"/>
                  </a:lnTo>
                  <a:cubicBezTo>
                    <a:pt x="53655" y="1002"/>
                    <a:pt x="109864" y="-1553"/>
                    <a:pt x="163519" y="1002"/>
                  </a:cubicBezTo>
                  <a:lnTo>
                    <a:pt x="160964" y="179851"/>
                  </a:lnTo>
                  <a:cubicBezTo>
                    <a:pt x="112420" y="179851"/>
                    <a:pt x="63875" y="182406"/>
                    <a:pt x="15330" y="184961"/>
                  </a:cubicBezTo>
                  <a:close/>
                  <a:moveTo>
                    <a:pt x="1239169" y="593760"/>
                  </a:moveTo>
                  <a:cubicBezTo>
                    <a:pt x="1203399" y="560545"/>
                    <a:pt x="1165075" y="529885"/>
                    <a:pt x="1124195" y="501780"/>
                  </a:cubicBezTo>
                  <a:lnTo>
                    <a:pt x="1228949" y="358701"/>
                  </a:lnTo>
                  <a:cubicBezTo>
                    <a:pt x="1272384" y="391916"/>
                    <a:pt x="1315819" y="425130"/>
                    <a:pt x="1356699" y="460900"/>
                  </a:cubicBezTo>
                  <a:lnTo>
                    <a:pt x="1239169" y="593760"/>
                  </a:lnTo>
                  <a:close/>
                </a:path>
              </a:pathLst>
            </a:custGeom>
            <a:solidFill>
              <a:srgbClr val="EE3124"/>
            </a:solidFill>
            <a:ln w="25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0" name="Graphic 26">
            <a:extLst>
              <a:ext uri="{FF2B5EF4-FFF2-40B4-BE49-F238E27FC236}">
                <a16:creationId xmlns:a16="http://schemas.microsoft.com/office/drawing/2014/main" id="{C5E87A2E-5634-4F4C-A4C1-35A2E82FE113}"/>
              </a:ext>
            </a:extLst>
          </p:cNvPr>
          <p:cNvGrpSpPr/>
          <p:nvPr/>
        </p:nvGrpSpPr>
        <p:grpSpPr>
          <a:xfrm>
            <a:off x="5718509" y="750015"/>
            <a:ext cx="2685639" cy="2652690"/>
            <a:chOff x="5718509" y="750015"/>
            <a:chExt cx="2685639" cy="2652690"/>
          </a:xfrm>
          <a:solidFill>
            <a:schemeClr val="accent1"/>
          </a:solidFill>
        </p:grpSpPr>
        <p:grpSp>
          <p:nvGrpSpPr>
            <p:cNvPr id="41" name="Graphic 26">
              <a:extLst>
                <a:ext uri="{FF2B5EF4-FFF2-40B4-BE49-F238E27FC236}">
                  <a16:creationId xmlns:a16="http://schemas.microsoft.com/office/drawing/2014/main" id="{A96F83FA-3FAC-4213-8A55-0C32F471AB45}"/>
                </a:ext>
              </a:extLst>
            </p:cNvPr>
            <p:cNvGrpSpPr/>
            <p:nvPr/>
          </p:nvGrpSpPr>
          <p:grpSpPr>
            <a:xfrm>
              <a:off x="5718509" y="750015"/>
              <a:ext cx="2685639" cy="2174907"/>
              <a:chOff x="5718509" y="750015"/>
              <a:chExt cx="2685639" cy="2174907"/>
            </a:xfrm>
            <a:solidFill>
              <a:srgbClr val="010101"/>
            </a:solidFill>
          </p:grpSpPr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499DE864-724A-41BF-A475-6117F88E0B4A}"/>
                  </a:ext>
                </a:extLst>
              </p:cNvPr>
              <p:cNvSpPr/>
              <p:nvPr/>
            </p:nvSpPr>
            <p:spPr>
              <a:xfrm>
                <a:off x="5775712" y="2002572"/>
                <a:ext cx="2613752" cy="63874"/>
              </a:xfrm>
              <a:custGeom>
                <a:avLst/>
                <a:gdLst>
                  <a:gd name="connsiteX0" fmla="*/ 0 w 2613752"/>
                  <a:gd name="connsiteY0" fmla="*/ 0 h 63874"/>
                  <a:gd name="connsiteX1" fmla="*/ 2613753 w 2613752"/>
                  <a:gd name="connsiteY1" fmla="*/ 0 h 63874"/>
                  <a:gd name="connsiteX2" fmla="*/ 2613753 w 2613752"/>
                  <a:gd name="connsiteY2" fmla="*/ 63875 h 63874"/>
                  <a:gd name="connsiteX3" fmla="*/ 0 w 2613752"/>
                  <a:gd name="connsiteY3" fmla="*/ 63875 h 638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13752" h="63874">
                    <a:moveTo>
                      <a:pt x="0" y="0"/>
                    </a:moveTo>
                    <a:lnTo>
                      <a:pt x="2613753" y="0"/>
                    </a:lnTo>
                    <a:lnTo>
                      <a:pt x="2613753" y="63875"/>
                    </a:lnTo>
                    <a:lnTo>
                      <a:pt x="0" y="63875"/>
                    </a:ln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255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79348186-EB75-4CEA-B2D4-2538B63A1E26}"/>
                  </a:ext>
                </a:extLst>
              </p:cNvPr>
              <p:cNvSpPr/>
              <p:nvPr/>
            </p:nvSpPr>
            <p:spPr>
              <a:xfrm>
                <a:off x="6344379" y="753836"/>
                <a:ext cx="1440990" cy="1419919"/>
              </a:xfrm>
              <a:custGeom>
                <a:avLst/>
                <a:gdLst>
                  <a:gd name="connsiteX0" fmla="*/ 1378234 w 1440990"/>
                  <a:gd name="connsiteY0" fmla="*/ 1404590 h 1419919"/>
                  <a:gd name="connsiteX1" fmla="*/ 928556 w 1440990"/>
                  <a:gd name="connsiteY1" fmla="*/ 127095 h 1419919"/>
                  <a:gd name="connsiteX2" fmla="*/ 719047 w 1440990"/>
                  <a:gd name="connsiteY2" fmla="*/ 60666 h 1419919"/>
                  <a:gd name="connsiteX3" fmla="*/ 581077 w 1440990"/>
                  <a:gd name="connsiteY3" fmla="*/ 91326 h 1419919"/>
                  <a:gd name="connsiteX4" fmla="*/ 289809 w 1440990"/>
                  <a:gd name="connsiteY4" fmla="*/ 372374 h 1419919"/>
                  <a:gd name="connsiteX5" fmla="*/ 98185 w 1440990"/>
                  <a:gd name="connsiteY5" fmla="*/ 916587 h 1419919"/>
                  <a:gd name="connsiteX6" fmla="*/ 59860 w 1440990"/>
                  <a:gd name="connsiteY6" fmla="*/ 1399479 h 1419919"/>
                  <a:gd name="connsiteX7" fmla="*/ 1095 w 1440990"/>
                  <a:gd name="connsiteY7" fmla="*/ 1409699 h 1419919"/>
                  <a:gd name="connsiteX8" fmla="*/ 39420 w 1440990"/>
                  <a:gd name="connsiteY8" fmla="*/ 906367 h 1419919"/>
                  <a:gd name="connsiteX9" fmla="*/ 558082 w 1440990"/>
                  <a:gd name="connsiteY9" fmla="*/ 35116 h 1419919"/>
                  <a:gd name="connsiteX10" fmla="*/ 964325 w 1440990"/>
                  <a:gd name="connsiteY10" fmla="*/ 78551 h 1419919"/>
                  <a:gd name="connsiteX11" fmla="*/ 1370569 w 1440990"/>
                  <a:gd name="connsiteY11" fmla="*/ 760733 h 1419919"/>
                  <a:gd name="connsiteX12" fmla="*/ 1439553 w 1440990"/>
                  <a:gd name="connsiteY12" fmla="*/ 1419919 h 1419919"/>
                  <a:gd name="connsiteX13" fmla="*/ 1378234 w 1440990"/>
                  <a:gd name="connsiteY13" fmla="*/ 1404590 h 14199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440990" h="1419919">
                    <a:moveTo>
                      <a:pt x="1378234" y="1404590"/>
                    </a:moveTo>
                    <a:cubicBezTo>
                      <a:pt x="1393564" y="847602"/>
                      <a:pt x="1217269" y="316165"/>
                      <a:pt x="928556" y="127095"/>
                    </a:cubicBezTo>
                    <a:cubicBezTo>
                      <a:pt x="859571" y="81106"/>
                      <a:pt x="790586" y="60666"/>
                      <a:pt x="719047" y="60666"/>
                    </a:cubicBezTo>
                    <a:cubicBezTo>
                      <a:pt x="673057" y="60666"/>
                      <a:pt x="627067" y="70886"/>
                      <a:pt x="581077" y="91326"/>
                    </a:cubicBezTo>
                    <a:cubicBezTo>
                      <a:pt x="473768" y="137315"/>
                      <a:pt x="374123" y="234405"/>
                      <a:pt x="289809" y="372374"/>
                    </a:cubicBezTo>
                    <a:cubicBezTo>
                      <a:pt x="202939" y="518009"/>
                      <a:pt x="136509" y="707078"/>
                      <a:pt x="98185" y="916587"/>
                    </a:cubicBezTo>
                    <a:cubicBezTo>
                      <a:pt x="70080" y="1077551"/>
                      <a:pt x="59860" y="1399479"/>
                      <a:pt x="59860" y="1399479"/>
                    </a:cubicBezTo>
                    <a:lnTo>
                      <a:pt x="1095" y="1409699"/>
                    </a:lnTo>
                    <a:cubicBezTo>
                      <a:pt x="-4015" y="1241070"/>
                      <a:pt x="8760" y="1069886"/>
                      <a:pt x="39420" y="906367"/>
                    </a:cubicBezTo>
                    <a:cubicBezTo>
                      <a:pt x="118624" y="464354"/>
                      <a:pt x="312803" y="139870"/>
                      <a:pt x="558082" y="35116"/>
                    </a:cubicBezTo>
                    <a:cubicBezTo>
                      <a:pt x="693497" y="-23649"/>
                      <a:pt x="834021" y="-8319"/>
                      <a:pt x="964325" y="78551"/>
                    </a:cubicBezTo>
                    <a:cubicBezTo>
                      <a:pt x="1145730" y="196080"/>
                      <a:pt x="1288809" y="438804"/>
                      <a:pt x="1370569" y="760733"/>
                    </a:cubicBezTo>
                    <a:cubicBezTo>
                      <a:pt x="1424223" y="970242"/>
                      <a:pt x="1447218" y="1195080"/>
                      <a:pt x="1439553" y="1419919"/>
                    </a:cubicBezTo>
                    <a:lnTo>
                      <a:pt x="1378234" y="1404590"/>
                    </a:ln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255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75" name="Graphic 26">
                <a:extLst>
                  <a:ext uri="{FF2B5EF4-FFF2-40B4-BE49-F238E27FC236}">
                    <a16:creationId xmlns:a16="http://schemas.microsoft.com/office/drawing/2014/main" id="{310B140C-3177-45E9-80D6-4FD71C8CE9D6}"/>
                  </a:ext>
                </a:extLst>
              </p:cNvPr>
              <p:cNvGrpSpPr/>
              <p:nvPr/>
            </p:nvGrpSpPr>
            <p:grpSpPr>
              <a:xfrm>
                <a:off x="5718509" y="750015"/>
                <a:ext cx="2685639" cy="2174907"/>
                <a:chOff x="5718509" y="750015"/>
                <a:chExt cx="2685639" cy="2174907"/>
              </a:xfrm>
              <a:solidFill>
                <a:srgbClr val="010101"/>
              </a:solidFill>
            </p:grpSpPr>
            <p:sp>
              <p:nvSpPr>
                <p:cNvPr id="76" name="Freeform: Shape 75">
                  <a:extLst>
                    <a:ext uri="{FF2B5EF4-FFF2-40B4-BE49-F238E27FC236}">
                      <a16:creationId xmlns:a16="http://schemas.microsoft.com/office/drawing/2014/main" id="{AB694159-0C56-4706-BAC2-E7AB9080CB60}"/>
                    </a:ext>
                  </a:extLst>
                </p:cNvPr>
                <p:cNvSpPr/>
                <p:nvPr/>
              </p:nvSpPr>
              <p:spPr>
                <a:xfrm>
                  <a:off x="5718509" y="1092996"/>
                  <a:ext cx="2685639" cy="1831926"/>
                </a:xfrm>
                <a:custGeom>
                  <a:avLst/>
                  <a:gdLst>
                    <a:gd name="connsiteX0" fmla="*/ 287152 w 2685639"/>
                    <a:gd name="connsiteY0" fmla="*/ 1826816 h 1831926"/>
                    <a:gd name="connsiteX1" fmla="*/ 136408 w 2685639"/>
                    <a:gd name="connsiteY1" fmla="*/ 1586648 h 1831926"/>
                    <a:gd name="connsiteX2" fmla="*/ 75088 w 2685639"/>
                    <a:gd name="connsiteY2" fmla="*/ 562097 h 1831926"/>
                    <a:gd name="connsiteX3" fmla="*/ 432787 w 2685639"/>
                    <a:gd name="connsiteY3" fmla="*/ 15330 h 1831926"/>
                    <a:gd name="connsiteX4" fmla="*/ 450672 w 2685639"/>
                    <a:gd name="connsiteY4" fmla="*/ 0 h 1831926"/>
                    <a:gd name="connsiteX5" fmla="*/ 471111 w 2685639"/>
                    <a:gd name="connsiteY5" fmla="*/ 12775 h 1831926"/>
                    <a:gd name="connsiteX6" fmla="*/ 923344 w 2685639"/>
                    <a:gd name="connsiteY6" fmla="*/ 176294 h 1831926"/>
                    <a:gd name="connsiteX7" fmla="*/ 2216168 w 2685639"/>
                    <a:gd name="connsiteY7" fmla="*/ 12775 h 1831926"/>
                    <a:gd name="connsiteX8" fmla="*/ 2236608 w 2685639"/>
                    <a:gd name="connsiteY8" fmla="*/ 0 h 1831926"/>
                    <a:gd name="connsiteX9" fmla="*/ 2254493 w 2685639"/>
                    <a:gd name="connsiteY9" fmla="*/ 15330 h 1831926"/>
                    <a:gd name="connsiteX10" fmla="*/ 2612192 w 2685639"/>
                    <a:gd name="connsiteY10" fmla="*/ 1438458 h 1831926"/>
                    <a:gd name="connsiteX11" fmla="*/ 2397573 w 2685639"/>
                    <a:gd name="connsiteY11" fmla="*/ 1831927 h 1831926"/>
                    <a:gd name="connsiteX12" fmla="*/ 2351583 w 2685639"/>
                    <a:gd name="connsiteY12" fmla="*/ 1785937 h 1831926"/>
                    <a:gd name="connsiteX13" fmla="*/ 2550872 w 2685639"/>
                    <a:gd name="connsiteY13" fmla="*/ 1418018 h 1831926"/>
                    <a:gd name="connsiteX14" fmla="*/ 2226388 w 2685639"/>
                    <a:gd name="connsiteY14" fmla="*/ 76650 h 1831926"/>
                    <a:gd name="connsiteX15" fmla="*/ 910569 w 2685639"/>
                    <a:gd name="connsiteY15" fmla="*/ 237614 h 1831926"/>
                    <a:gd name="connsiteX16" fmla="*/ 460891 w 2685639"/>
                    <a:gd name="connsiteY16" fmla="*/ 76650 h 1831926"/>
                    <a:gd name="connsiteX17" fmla="*/ 138963 w 2685639"/>
                    <a:gd name="connsiteY17" fmla="*/ 582537 h 1831926"/>
                    <a:gd name="connsiteX18" fmla="*/ 197728 w 2685639"/>
                    <a:gd name="connsiteY18" fmla="*/ 1558543 h 1831926"/>
                    <a:gd name="connsiteX19" fmla="*/ 335697 w 2685639"/>
                    <a:gd name="connsiteY19" fmla="*/ 1780827 h 1831926"/>
                    <a:gd name="connsiteX20" fmla="*/ 287152 w 2685639"/>
                    <a:gd name="connsiteY20" fmla="*/ 1826816 h 18319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2685639" h="1831926">
                      <a:moveTo>
                        <a:pt x="287152" y="1826816"/>
                      </a:moveTo>
                      <a:cubicBezTo>
                        <a:pt x="228388" y="1752722"/>
                        <a:pt x="179843" y="1673517"/>
                        <a:pt x="136408" y="1586648"/>
                      </a:cubicBezTo>
                      <a:cubicBezTo>
                        <a:pt x="-22001" y="1264719"/>
                        <a:pt x="-42441" y="899356"/>
                        <a:pt x="75088" y="562097"/>
                      </a:cubicBezTo>
                      <a:cubicBezTo>
                        <a:pt x="146628" y="352588"/>
                        <a:pt x="271822" y="163519"/>
                        <a:pt x="432787" y="15330"/>
                      </a:cubicBezTo>
                      <a:lnTo>
                        <a:pt x="450672" y="0"/>
                      </a:lnTo>
                      <a:lnTo>
                        <a:pt x="471111" y="12775"/>
                      </a:lnTo>
                      <a:cubicBezTo>
                        <a:pt x="601416" y="86870"/>
                        <a:pt x="752160" y="143079"/>
                        <a:pt x="923344" y="176294"/>
                      </a:cubicBezTo>
                      <a:cubicBezTo>
                        <a:pt x="1373022" y="270829"/>
                        <a:pt x="1868690" y="209509"/>
                        <a:pt x="2216168" y="12775"/>
                      </a:cubicBezTo>
                      <a:lnTo>
                        <a:pt x="2236608" y="0"/>
                      </a:lnTo>
                      <a:lnTo>
                        <a:pt x="2254493" y="15330"/>
                      </a:lnTo>
                      <a:cubicBezTo>
                        <a:pt x="2645406" y="375583"/>
                        <a:pt x="2785931" y="935126"/>
                        <a:pt x="2612192" y="1438458"/>
                      </a:cubicBezTo>
                      <a:cubicBezTo>
                        <a:pt x="2561092" y="1581538"/>
                        <a:pt x="2489552" y="1714397"/>
                        <a:pt x="2397573" y="1831927"/>
                      </a:cubicBezTo>
                      <a:lnTo>
                        <a:pt x="2351583" y="1785937"/>
                      </a:lnTo>
                      <a:cubicBezTo>
                        <a:pt x="2435897" y="1676072"/>
                        <a:pt x="2504882" y="1553433"/>
                        <a:pt x="2550872" y="1418018"/>
                      </a:cubicBezTo>
                      <a:cubicBezTo>
                        <a:pt x="2714391" y="945346"/>
                        <a:pt x="2586642" y="421573"/>
                        <a:pt x="2226388" y="76650"/>
                      </a:cubicBezTo>
                      <a:cubicBezTo>
                        <a:pt x="1866135" y="273384"/>
                        <a:pt x="1362802" y="332148"/>
                        <a:pt x="910569" y="237614"/>
                      </a:cubicBezTo>
                      <a:cubicBezTo>
                        <a:pt x="744495" y="201844"/>
                        <a:pt x="593751" y="148189"/>
                        <a:pt x="460891" y="76650"/>
                      </a:cubicBezTo>
                      <a:cubicBezTo>
                        <a:pt x="315257" y="217174"/>
                        <a:pt x="205393" y="390913"/>
                        <a:pt x="138963" y="582537"/>
                      </a:cubicBezTo>
                      <a:cubicBezTo>
                        <a:pt x="26543" y="904466"/>
                        <a:pt x="46983" y="1251944"/>
                        <a:pt x="197728" y="1558543"/>
                      </a:cubicBezTo>
                      <a:cubicBezTo>
                        <a:pt x="236053" y="1637747"/>
                        <a:pt x="282042" y="1711842"/>
                        <a:pt x="335697" y="1780827"/>
                      </a:cubicBezTo>
                      <a:lnTo>
                        <a:pt x="287152" y="1826816"/>
                      </a:lnTo>
                      <a:close/>
                    </a:path>
                  </a:pathLst>
                </a:custGeom>
                <a:solidFill>
                  <a:schemeClr val="accent6">
                    <a:lumMod val="60000"/>
                    <a:lumOff val="40000"/>
                  </a:schemeClr>
                </a:solidFill>
                <a:ln w="2551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7" name="Freeform: Shape 76">
                  <a:extLst>
                    <a:ext uri="{FF2B5EF4-FFF2-40B4-BE49-F238E27FC236}">
                      <a16:creationId xmlns:a16="http://schemas.microsoft.com/office/drawing/2014/main" id="{4FAC114A-FE10-4DD8-B302-82EC6F697231}"/>
                    </a:ext>
                  </a:extLst>
                </p:cNvPr>
                <p:cNvSpPr/>
                <p:nvPr/>
              </p:nvSpPr>
              <p:spPr>
                <a:xfrm>
                  <a:off x="6142896" y="750015"/>
                  <a:ext cx="1842587" cy="411966"/>
                </a:xfrm>
                <a:custGeom>
                  <a:avLst/>
                  <a:gdLst>
                    <a:gd name="connsiteX0" fmla="*/ 31394 w 1842587"/>
                    <a:gd name="connsiteY0" fmla="*/ 411966 h 411966"/>
                    <a:gd name="connsiteX1" fmla="*/ 8399 w 1842587"/>
                    <a:gd name="connsiteY1" fmla="*/ 401746 h 411966"/>
                    <a:gd name="connsiteX2" fmla="*/ 10954 w 1842587"/>
                    <a:gd name="connsiteY2" fmla="*/ 355756 h 411966"/>
                    <a:gd name="connsiteX3" fmla="*/ 1359988 w 1842587"/>
                    <a:gd name="connsiteY3" fmla="*/ 74708 h 411966"/>
                    <a:gd name="connsiteX4" fmla="*/ 1832660 w 1842587"/>
                    <a:gd name="connsiteY4" fmla="*/ 355756 h 411966"/>
                    <a:gd name="connsiteX5" fmla="*/ 1835216 w 1842587"/>
                    <a:gd name="connsiteY5" fmla="*/ 401746 h 411966"/>
                    <a:gd name="connsiteX6" fmla="*/ 1789226 w 1842587"/>
                    <a:gd name="connsiteY6" fmla="*/ 404301 h 411966"/>
                    <a:gd name="connsiteX7" fmla="*/ 1339548 w 1842587"/>
                    <a:gd name="connsiteY7" fmla="*/ 136027 h 411966"/>
                    <a:gd name="connsiteX8" fmla="*/ 54389 w 1842587"/>
                    <a:gd name="connsiteY8" fmla="*/ 404301 h 411966"/>
                    <a:gd name="connsiteX9" fmla="*/ 31394 w 1842587"/>
                    <a:gd name="connsiteY9" fmla="*/ 411966 h 4119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842587" h="411966">
                      <a:moveTo>
                        <a:pt x="31394" y="411966"/>
                      </a:moveTo>
                      <a:cubicBezTo>
                        <a:pt x="23729" y="411966"/>
                        <a:pt x="13509" y="409411"/>
                        <a:pt x="8399" y="401746"/>
                      </a:cubicBezTo>
                      <a:cubicBezTo>
                        <a:pt x="-4376" y="388971"/>
                        <a:pt x="-1821" y="368531"/>
                        <a:pt x="10954" y="355756"/>
                      </a:cubicBezTo>
                      <a:cubicBezTo>
                        <a:pt x="373762" y="21053"/>
                        <a:pt x="892425" y="-88812"/>
                        <a:pt x="1359988" y="74708"/>
                      </a:cubicBezTo>
                      <a:cubicBezTo>
                        <a:pt x="1536282" y="136027"/>
                        <a:pt x="1694691" y="230562"/>
                        <a:pt x="1832660" y="355756"/>
                      </a:cubicBezTo>
                      <a:cubicBezTo>
                        <a:pt x="1845435" y="368531"/>
                        <a:pt x="1845435" y="388971"/>
                        <a:pt x="1835216" y="401746"/>
                      </a:cubicBezTo>
                      <a:cubicBezTo>
                        <a:pt x="1822441" y="414521"/>
                        <a:pt x="1802001" y="414521"/>
                        <a:pt x="1789226" y="404301"/>
                      </a:cubicBezTo>
                      <a:cubicBezTo>
                        <a:pt x="1658921" y="284217"/>
                        <a:pt x="1508177" y="194792"/>
                        <a:pt x="1339548" y="136027"/>
                      </a:cubicBezTo>
                      <a:cubicBezTo>
                        <a:pt x="894980" y="-17272"/>
                        <a:pt x="401867" y="84928"/>
                        <a:pt x="54389" y="404301"/>
                      </a:cubicBezTo>
                      <a:cubicBezTo>
                        <a:pt x="46724" y="409411"/>
                        <a:pt x="39059" y="411966"/>
                        <a:pt x="31394" y="411966"/>
                      </a:cubicBezTo>
                      <a:close/>
                    </a:path>
                  </a:pathLst>
                </a:custGeom>
                <a:solidFill>
                  <a:schemeClr val="accent6">
                    <a:lumMod val="60000"/>
                    <a:lumOff val="40000"/>
                  </a:schemeClr>
                </a:solidFill>
                <a:ln w="2551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A8969EA9-93DE-4828-B01A-FF358C543D65}"/>
                </a:ext>
              </a:extLst>
            </p:cNvPr>
            <p:cNvSpPr/>
            <p:nvPr/>
          </p:nvSpPr>
          <p:spPr>
            <a:xfrm>
              <a:off x="6772157" y="2186531"/>
              <a:ext cx="577427" cy="577427"/>
            </a:xfrm>
            <a:custGeom>
              <a:avLst/>
              <a:gdLst>
                <a:gd name="connsiteX0" fmla="*/ 577427 w 577427"/>
                <a:gd name="connsiteY0" fmla="*/ 288714 h 577427"/>
                <a:gd name="connsiteX1" fmla="*/ 288714 w 577427"/>
                <a:gd name="connsiteY1" fmla="*/ 577427 h 577427"/>
                <a:gd name="connsiteX2" fmla="*/ 0 w 577427"/>
                <a:gd name="connsiteY2" fmla="*/ 288714 h 577427"/>
                <a:gd name="connsiteX3" fmla="*/ 288714 w 577427"/>
                <a:gd name="connsiteY3" fmla="*/ 0 h 577427"/>
                <a:gd name="connsiteX4" fmla="*/ 577427 w 577427"/>
                <a:gd name="connsiteY4" fmla="*/ 288714 h 577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7427" h="577427">
                  <a:moveTo>
                    <a:pt x="577427" y="288714"/>
                  </a:moveTo>
                  <a:cubicBezTo>
                    <a:pt x="577427" y="448166"/>
                    <a:pt x="448166" y="577427"/>
                    <a:pt x="288714" y="577427"/>
                  </a:cubicBezTo>
                  <a:cubicBezTo>
                    <a:pt x="129261" y="577427"/>
                    <a:pt x="0" y="448166"/>
                    <a:pt x="0" y="288714"/>
                  </a:cubicBezTo>
                  <a:cubicBezTo>
                    <a:pt x="0" y="129262"/>
                    <a:pt x="129261" y="0"/>
                    <a:pt x="288714" y="0"/>
                  </a:cubicBezTo>
                  <a:cubicBezTo>
                    <a:pt x="448166" y="0"/>
                    <a:pt x="577427" y="129261"/>
                    <a:pt x="577427" y="288714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 w="25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251E68C4-1BCE-4676-A080-83F8A05EBB0B}"/>
                </a:ext>
              </a:extLst>
            </p:cNvPr>
            <p:cNvSpPr/>
            <p:nvPr/>
          </p:nvSpPr>
          <p:spPr>
            <a:xfrm>
              <a:off x="6161515" y="2194196"/>
              <a:ext cx="536547" cy="536547"/>
            </a:xfrm>
            <a:custGeom>
              <a:avLst/>
              <a:gdLst>
                <a:gd name="connsiteX0" fmla="*/ 536548 w 536547"/>
                <a:gd name="connsiteY0" fmla="*/ 268274 h 536547"/>
                <a:gd name="connsiteX1" fmla="*/ 268274 w 536547"/>
                <a:gd name="connsiteY1" fmla="*/ 536548 h 536547"/>
                <a:gd name="connsiteX2" fmla="*/ 0 w 536547"/>
                <a:gd name="connsiteY2" fmla="*/ 268274 h 536547"/>
                <a:gd name="connsiteX3" fmla="*/ 268274 w 536547"/>
                <a:gd name="connsiteY3" fmla="*/ 0 h 536547"/>
                <a:gd name="connsiteX4" fmla="*/ 536548 w 536547"/>
                <a:gd name="connsiteY4" fmla="*/ 268274 h 5365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6547" h="536547">
                  <a:moveTo>
                    <a:pt x="536548" y="268274"/>
                  </a:moveTo>
                  <a:cubicBezTo>
                    <a:pt x="536548" y="416437"/>
                    <a:pt x="416437" y="536548"/>
                    <a:pt x="268274" y="536548"/>
                  </a:cubicBezTo>
                  <a:cubicBezTo>
                    <a:pt x="120110" y="536548"/>
                    <a:pt x="0" y="416437"/>
                    <a:pt x="0" y="268274"/>
                  </a:cubicBezTo>
                  <a:cubicBezTo>
                    <a:pt x="0" y="120110"/>
                    <a:pt x="120110" y="0"/>
                    <a:pt x="268274" y="0"/>
                  </a:cubicBezTo>
                  <a:cubicBezTo>
                    <a:pt x="416437" y="0"/>
                    <a:pt x="536548" y="120110"/>
                    <a:pt x="536548" y="268274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 w="25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7CFE99AA-B175-423F-B169-23AD9531C12F}"/>
                </a:ext>
              </a:extLst>
            </p:cNvPr>
            <p:cNvSpPr/>
            <p:nvPr/>
          </p:nvSpPr>
          <p:spPr>
            <a:xfrm>
              <a:off x="7426234" y="2194196"/>
              <a:ext cx="536547" cy="536547"/>
            </a:xfrm>
            <a:custGeom>
              <a:avLst/>
              <a:gdLst>
                <a:gd name="connsiteX0" fmla="*/ 536547 w 536547"/>
                <a:gd name="connsiteY0" fmla="*/ 268274 h 536547"/>
                <a:gd name="connsiteX1" fmla="*/ 268274 w 536547"/>
                <a:gd name="connsiteY1" fmla="*/ 536548 h 536547"/>
                <a:gd name="connsiteX2" fmla="*/ 0 w 536547"/>
                <a:gd name="connsiteY2" fmla="*/ 268274 h 536547"/>
                <a:gd name="connsiteX3" fmla="*/ 268274 w 536547"/>
                <a:gd name="connsiteY3" fmla="*/ 0 h 536547"/>
                <a:gd name="connsiteX4" fmla="*/ 536547 w 536547"/>
                <a:gd name="connsiteY4" fmla="*/ 268274 h 5365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6547" h="536547">
                  <a:moveTo>
                    <a:pt x="536547" y="268274"/>
                  </a:moveTo>
                  <a:cubicBezTo>
                    <a:pt x="536547" y="416437"/>
                    <a:pt x="416437" y="536548"/>
                    <a:pt x="268274" y="536548"/>
                  </a:cubicBezTo>
                  <a:cubicBezTo>
                    <a:pt x="120110" y="536548"/>
                    <a:pt x="0" y="416437"/>
                    <a:pt x="0" y="268274"/>
                  </a:cubicBezTo>
                  <a:cubicBezTo>
                    <a:pt x="0" y="120110"/>
                    <a:pt x="120110" y="0"/>
                    <a:pt x="268274" y="0"/>
                  </a:cubicBezTo>
                  <a:cubicBezTo>
                    <a:pt x="416437" y="0"/>
                    <a:pt x="536547" y="120110"/>
                    <a:pt x="536547" y="268274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 w="25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C5D4CC6-8144-40A9-8193-A57E4BD13008}"/>
                </a:ext>
              </a:extLst>
            </p:cNvPr>
            <p:cNvSpPr/>
            <p:nvPr/>
          </p:nvSpPr>
          <p:spPr>
            <a:xfrm>
              <a:off x="6480889" y="2827833"/>
              <a:ext cx="1170184" cy="574872"/>
            </a:xfrm>
            <a:custGeom>
              <a:avLst/>
              <a:gdLst>
                <a:gd name="connsiteX0" fmla="*/ 0 w 1170184"/>
                <a:gd name="connsiteY0" fmla="*/ 574873 h 574872"/>
                <a:gd name="connsiteX1" fmla="*/ 585092 w 1170184"/>
                <a:gd name="connsiteY1" fmla="*/ 0 h 574872"/>
                <a:gd name="connsiteX2" fmla="*/ 1170185 w 1170184"/>
                <a:gd name="connsiteY2" fmla="*/ 574873 h 574872"/>
                <a:gd name="connsiteX3" fmla="*/ 0 w 1170184"/>
                <a:gd name="connsiteY3" fmla="*/ 574873 h 5748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0184" h="574872">
                  <a:moveTo>
                    <a:pt x="0" y="574873"/>
                  </a:moveTo>
                  <a:cubicBezTo>
                    <a:pt x="0" y="258054"/>
                    <a:pt x="263164" y="0"/>
                    <a:pt x="585092" y="0"/>
                  </a:cubicBezTo>
                  <a:cubicBezTo>
                    <a:pt x="907021" y="0"/>
                    <a:pt x="1170185" y="258054"/>
                    <a:pt x="1170185" y="574873"/>
                  </a:cubicBezTo>
                  <a:lnTo>
                    <a:pt x="0" y="574873"/>
                  </a:lnTo>
                  <a:close/>
                </a:path>
              </a:pathLst>
            </a:custGeom>
            <a:solidFill>
              <a:srgbClr val="F26240"/>
            </a:solidFill>
            <a:ln w="25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46" name="Graphic 26">
              <a:extLst>
                <a:ext uri="{FF2B5EF4-FFF2-40B4-BE49-F238E27FC236}">
                  <a16:creationId xmlns:a16="http://schemas.microsoft.com/office/drawing/2014/main" id="{756F4EE0-67A5-42F9-BA5C-3FEFDAAA5DF9}"/>
                </a:ext>
              </a:extLst>
            </p:cNvPr>
            <p:cNvGrpSpPr/>
            <p:nvPr/>
          </p:nvGrpSpPr>
          <p:grpSpPr>
            <a:xfrm>
              <a:off x="5913681" y="2774178"/>
              <a:ext cx="2299489" cy="498222"/>
              <a:chOff x="5913681" y="2774178"/>
              <a:chExt cx="2299489" cy="498222"/>
            </a:xfrm>
            <a:solidFill>
              <a:srgbClr val="939598"/>
            </a:solidFill>
          </p:grpSpPr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CA833404-0E1C-4FDA-9011-9805ABEB6970}"/>
                  </a:ext>
                </a:extLst>
              </p:cNvPr>
              <p:cNvSpPr/>
              <p:nvPr/>
            </p:nvSpPr>
            <p:spPr>
              <a:xfrm>
                <a:off x="5913681" y="2774178"/>
                <a:ext cx="822706" cy="498222"/>
              </a:xfrm>
              <a:custGeom>
                <a:avLst/>
                <a:gdLst>
                  <a:gd name="connsiteX0" fmla="*/ 822706 w 822706"/>
                  <a:gd name="connsiteY0" fmla="*/ 99645 h 498222"/>
                  <a:gd name="connsiteX1" fmla="*/ 516108 w 822706"/>
                  <a:gd name="connsiteY1" fmla="*/ 0 h 498222"/>
                  <a:gd name="connsiteX2" fmla="*/ 0 w 822706"/>
                  <a:gd name="connsiteY2" fmla="*/ 498223 h 498222"/>
                  <a:gd name="connsiteX3" fmla="*/ 528883 w 822706"/>
                  <a:gd name="connsiteY3" fmla="*/ 498223 h 498222"/>
                  <a:gd name="connsiteX4" fmla="*/ 822706 w 822706"/>
                  <a:gd name="connsiteY4" fmla="*/ 99645 h 4982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22706" h="498222">
                    <a:moveTo>
                      <a:pt x="822706" y="99645"/>
                    </a:moveTo>
                    <a:cubicBezTo>
                      <a:pt x="738392" y="38325"/>
                      <a:pt x="631082" y="0"/>
                      <a:pt x="516108" y="0"/>
                    </a:cubicBezTo>
                    <a:cubicBezTo>
                      <a:pt x="229949" y="0"/>
                      <a:pt x="0" y="222284"/>
                      <a:pt x="0" y="498223"/>
                    </a:cubicBezTo>
                    <a:lnTo>
                      <a:pt x="528883" y="498223"/>
                    </a:lnTo>
                    <a:cubicBezTo>
                      <a:pt x="572317" y="329594"/>
                      <a:pt x="679627" y="186514"/>
                      <a:pt x="822706" y="99645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255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9CE95B51-26EF-48AD-A976-EB6EA637F00E}"/>
                  </a:ext>
                </a:extLst>
              </p:cNvPr>
              <p:cNvSpPr/>
              <p:nvPr/>
            </p:nvSpPr>
            <p:spPr>
              <a:xfrm>
                <a:off x="7387909" y="2774178"/>
                <a:ext cx="825261" cy="498222"/>
              </a:xfrm>
              <a:custGeom>
                <a:avLst/>
                <a:gdLst>
                  <a:gd name="connsiteX0" fmla="*/ 293824 w 825261"/>
                  <a:gd name="connsiteY0" fmla="*/ 498223 h 498222"/>
                  <a:gd name="connsiteX1" fmla="*/ 825261 w 825261"/>
                  <a:gd name="connsiteY1" fmla="*/ 498223 h 498222"/>
                  <a:gd name="connsiteX2" fmla="*/ 309154 w 825261"/>
                  <a:gd name="connsiteY2" fmla="*/ 0 h 498222"/>
                  <a:gd name="connsiteX3" fmla="*/ 0 w 825261"/>
                  <a:gd name="connsiteY3" fmla="*/ 99645 h 498222"/>
                  <a:gd name="connsiteX4" fmla="*/ 293824 w 825261"/>
                  <a:gd name="connsiteY4" fmla="*/ 498223 h 4982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25261" h="498222">
                    <a:moveTo>
                      <a:pt x="293824" y="498223"/>
                    </a:moveTo>
                    <a:lnTo>
                      <a:pt x="825261" y="498223"/>
                    </a:lnTo>
                    <a:cubicBezTo>
                      <a:pt x="825261" y="222284"/>
                      <a:pt x="595312" y="0"/>
                      <a:pt x="309154" y="0"/>
                    </a:cubicBezTo>
                    <a:cubicBezTo>
                      <a:pt x="191624" y="0"/>
                      <a:pt x="86870" y="38325"/>
                      <a:pt x="0" y="99645"/>
                    </a:cubicBezTo>
                    <a:cubicBezTo>
                      <a:pt x="143079" y="186514"/>
                      <a:pt x="250389" y="329594"/>
                      <a:pt x="293824" y="498223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255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0201BE44-B8A0-4535-A2CC-E70803A13349}"/>
                </a:ext>
              </a:extLst>
            </p:cNvPr>
            <p:cNvSpPr/>
            <p:nvPr/>
          </p:nvSpPr>
          <p:spPr>
            <a:xfrm>
              <a:off x="7040431" y="783842"/>
              <a:ext cx="53654" cy="1366918"/>
            </a:xfrm>
            <a:custGeom>
              <a:avLst/>
              <a:gdLst>
                <a:gd name="connsiteX0" fmla="*/ 0 w 53654"/>
                <a:gd name="connsiteY0" fmla="*/ 0 h 1366918"/>
                <a:gd name="connsiteX1" fmla="*/ 53655 w 53654"/>
                <a:gd name="connsiteY1" fmla="*/ 0 h 1366918"/>
                <a:gd name="connsiteX2" fmla="*/ 53655 w 53654"/>
                <a:gd name="connsiteY2" fmla="*/ 1366919 h 1366918"/>
                <a:gd name="connsiteX3" fmla="*/ 0 w 53654"/>
                <a:gd name="connsiteY3" fmla="*/ 1366919 h 1366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654" h="1366918">
                  <a:moveTo>
                    <a:pt x="0" y="0"/>
                  </a:moveTo>
                  <a:lnTo>
                    <a:pt x="53655" y="0"/>
                  </a:lnTo>
                  <a:lnTo>
                    <a:pt x="53655" y="1366919"/>
                  </a:lnTo>
                  <a:lnTo>
                    <a:pt x="0" y="1366919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25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8989913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3_Section Header">
    <p:bg bwMode="gray">
      <p:bgPr>
        <a:solidFill>
          <a:schemeClr val="tx1">
            <a:lumMod val="50000"/>
            <a:alpha val="9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411481" y="247650"/>
            <a:ext cx="5717650" cy="2877509"/>
          </a:xfrm>
        </p:spPr>
        <p:txBody>
          <a:bodyPr anchor="b"/>
          <a:lstStyle>
            <a:lvl1pPr algn="l">
              <a:lnSpc>
                <a:spcPct val="90000"/>
              </a:lnSpc>
              <a:defRPr sz="4400" b="0" cap="none">
                <a:solidFill>
                  <a:schemeClr val="bg1">
                    <a:lumMod val="75000"/>
                  </a:schemeClr>
                </a:solidFill>
                <a:latin typeface="Arial Narrow" panose="020B0606020202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 bwMode="gray">
          <a:xfrm>
            <a:off x="8787384" y="4828032"/>
            <a:ext cx="182880" cy="9144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C041753-90EA-4E44-9BB8-633978F3CCC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2"/>
          </p:nvPr>
        </p:nvSpPr>
        <p:spPr bwMode="gray">
          <a:xfrm>
            <a:off x="407988" y="3185649"/>
            <a:ext cx="6559060" cy="84085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450"/>
              </a:spcAft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itchFamily="34" charset="0"/>
              </a:defRPr>
            </a:lvl1pPr>
            <a:lvl2pPr marL="0" inden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sz="2000">
                <a:solidFill>
                  <a:schemeClr val="bg1"/>
                </a:solidFill>
              </a:defRPr>
            </a:lvl2pPr>
            <a:lvl3pPr marL="0" indent="0">
              <a:lnSpc>
                <a:spcPct val="90000"/>
              </a:lnSpc>
              <a:spcAft>
                <a:spcPts val="225"/>
              </a:spcAft>
              <a:buNone/>
              <a:defRPr>
                <a:solidFill>
                  <a:schemeClr val="bg1"/>
                </a:solidFill>
              </a:defRPr>
            </a:lvl3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D804CA1-E0FF-41D6-9962-8BF6DE321EDA}"/>
              </a:ext>
            </a:extLst>
          </p:cNvPr>
          <p:cNvSpPr/>
          <p:nvPr userDrawn="1"/>
        </p:nvSpPr>
        <p:spPr>
          <a:xfrm>
            <a:off x="8787944" y="4783962"/>
            <a:ext cx="182880" cy="182880"/>
          </a:xfrm>
          <a:custGeom>
            <a:avLst/>
            <a:gdLst>
              <a:gd name="connsiteX0" fmla="*/ 445273 w 890546"/>
              <a:gd name="connsiteY0" fmla="*/ 135124 h 890546"/>
              <a:gd name="connsiteX1" fmla="*/ 126735 w 890546"/>
              <a:gd name="connsiteY1" fmla="*/ 453662 h 890546"/>
              <a:gd name="connsiteX2" fmla="*/ 445273 w 890546"/>
              <a:gd name="connsiteY2" fmla="*/ 772200 h 890546"/>
              <a:gd name="connsiteX3" fmla="*/ 763811 w 890546"/>
              <a:gd name="connsiteY3" fmla="*/ 453662 h 890546"/>
              <a:gd name="connsiteX4" fmla="*/ 445273 w 890546"/>
              <a:gd name="connsiteY4" fmla="*/ 135124 h 890546"/>
              <a:gd name="connsiteX5" fmla="*/ 0 w 890546"/>
              <a:gd name="connsiteY5" fmla="*/ 0 h 890546"/>
              <a:gd name="connsiteX6" fmla="*/ 890546 w 890546"/>
              <a:gd name="connsiteY6" fmla="*/ 0 h 890546"/>
              <a:gd name="connsiteX7" fmla="*/ 890546 w 890546"/>
              <a:gd name="connsiteY7" fmla="*/ 890546 h 890546"/>
              <a:gd name="connsiteX8" fmla="*/ 0 w 890546"/>
              <a:gd name="connsiteY8" fmla="*/ 890546 h 890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90546" h="890546">
                <a:moveTo>
                  <a:pt x="445273" y="135124"/>
                </a:moveTo>
                <a:cubicBezTo>
                  <a:pt x="269349" y="135124"/>
                  <a:pt x="126735" y="277738"/>
                  <a:pt x="126735" y="453662"/>
                </a:cubicBezTo>
                <a:cubicBezTo>
                  <a:pt x="126735" y="629586"/>
                  <a:pt x="269349" y="772200"/>
                  <a:pt x="445273" y="772200"/>
                </a:cubicBezTo>
                <a:cubicBezTo>
                  <a:pt x="621197" y="772200"/>
                  <a:pt x="763811" y="629586"/>
                  <a:pt x="763811" y="453662"/>
                </a:cubicBezTo>
                <a:cubicBezTo>
                  <a:pt x="763811" y="277738"/>
                  <a:pt x="621197" y="135124"/>
                  <a:pt x="445273" y="135124"/>
                </a:cubicBezTo>
                <a:close/>
                <a:moveTo>
                  <a:pt x="0" y="0"/>
                </a:moveTo>
                <a:lnTo>
                  <a:pt x="890546" y="0"/>
                </a:lnTo>
                <a:lnTo>
                  <a:pt x="890546" y="890546"/>
                </a:lnTo>
                <a:lnTo>
                  <a:pt x="0" y="890546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</a:pPr>
            <a:endParaRPr lang="en-US" sz="1800" b="1" dirty="0">
              <a:latin typeface="+mj-lt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1F7BF5F-D085-4145-A9C1-76F78D8D2980}"/>
              </a:ext>
            </a:extLst>
          </p:cNvPr>
          <p:cNvSpPr txBox="1"/>
          <p:nvPr userDrawn="1"/>
        </p:nvSpPr>
        <p:spPr>
          <a:xfrm>
            <a:off x="4648862" y="4780523"/>
            <a:ext cx="4040372" cy="18288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indent="0" algn="r">
              <a:spcBef>
                <a:spcPts val="1200"/>
              </a:spcBef>
              <a:buFont typeface="Arial" panose="020B0604020202020204" pitchFamily="34" charset="0"/>
              <a:buNone/>
            </a:pPr>
            <a:r>
              <a:rPr lang="en-US" sz="800" kern="120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Research at MD Anderson</a:t>
            </a:r>
            <a:endParaRPr lang="en-US" sz="800" kern="1200" dirty="0">
              <a:solidFill>
                <a:schemeClr val="bg1"/>
              </a:solidFill>
              <a:latin typeface="+mj-lt"/>
              <a:ea typeface="+mn-ea"/>
              <a:cs typeface="Arial"/>
            </a:endParaRPr>
          </a:p>
        </p:txBody>
      </p:sp>
      <p:grpSp>
        <p:nvGrpSpPr>
          <p:cNvPr id="38" name="Graphic 26">
            <a:extLst>
              <a:ext uri="{FF2B5EF4-FFF2-40B4-BE49-F238E27FC236}">
                <a16:creationId xmlns:a16="http://schemas.microsoft.com/office/drawing/2014/main" id="{48EFD060-9B68-4990-8381-EA46E09BA688}"/>
              </a:ext>
            </a:extLst>
          </p:cNvPr>
          <p:cNvGrpSpPr/>
          <p:nvPr userDrawn="1"/>
        </p:nvGrpSpPr>
        <p:grpSpPr>
          <a:xfrm>
            <a:off x="5453784" y="91441"/>
            <a:ext cx="3653633" cy="3423684"/>
            <a:chOff x="5453784" y="91441"/>
            <a:chExt cx="3653633" cy="3423684"/>
          </a:xfrm>
        </p:grpSpPr>
        <p:grpSp>
          <p:nvGrpSpPr>
            <p:cNvPr id="39" name="Graphic 26">
              <a:extLst>
                <a:ext uri="{FF2B5EF4-FFF2-40B4-BE49-F238E27FC236}">
                  <a16:creationId xmlns:a16="http://schemas.microsoft.com/office/drawing/2014/main" id="{93DEF226-7D4B-4D6C-82FC-D00F813160A7}"/>
                </a:ext>
              </a:extLst>
            </p:cNvPr>
            <p:cNvGrpSpPr/>
            <p:nvPr/>
          </p:nvGrpSpPr>
          <p:grpSpPr>
            <a:xfrm>
              <a:off x="6644408" y="215633"/>
              <a:ext cx="2291185" cy="1914688"/>
              <a:chOff x="6644408" y="215633"/>
              <a:chExt cx="2291185" cy="1914688"/>
            </a:xfrm>
            <a:solidFill>
              <a:schemeClr val="accent1"/>
            </a:solidFill>
          </p:grpSpPr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B072DF57-514D-4774-9970-6E11A32C9EF4}"/>
                  </a:ext>
                </a:extLst>
              </p:cNvPr>
              <p:cNvSpPr/>
              <p:nvPr/>
            </p:nvSpPr>
            <p:spPr>
              <a:xfrm>
                <a:off x="6644408" y="237075"/>
                <a:ext cx="189069" cy="206954"/>
              </a:xfrm>
              <a:custGeom>
                <a:avLst/>
                <a:gdLst>
                  <a:gd name="connsiteX0" fmla="*/ 43435 w 189069"/>
                  <a:gd name="connsiteY0" fmla="*/ 206954 h 206954"/>
                  <a:gd name="connsiteX1" fmla="*/ 0 w 189069"/>
                  <a:gd name="connsiteY1" fmla="*/ 33215 h 206954"/>
                  <a:gd name="connsiteX2" fmla="*/ 160964 w 189069"/>
                  <a:gd name="connsiteY2" fmla="*/ 0 h 206954"/>
                  <a:gd name="connsiteX3" fmla="*/ 189069 w 189069"/>
                  <a:gd name="connsiteY3" fmla="*/ 176294 h 206954"/>
                  <a:gd name="connsiteX4" fmla="*/ 43435 w 189069"/>
                  <a:gd name="connsiteY4" fmla="*/ 206954 h 2069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9069" h="206954">
                    <a:moveTo>
                      <a:pt x="43435" y="206954"/>
                    </a:moveTo>
                    <a:lnTo>
                      <a:pt x="0" y="33215"/>
                    </a:lnTo>
                    <a:cubicBezTo>
                      <a:pt x="53655" y="20440"/>
                      <a:pt x="107310" y="10220"/>
                      <a:pt x="160964" y="0"/>
                    </a:cubicBezTo>
                    <a:lnTo>
                      <a:pt x="189069" y="176294"/>
                    </a:lnTo>
                    <a:cubicBezTo>
                      <a:pt x="137969" y="186514"/>
                      <a:pt x="89425" y="194179"/>
                      <a:pt x="43435" y="206954"/>
                    </a:cubicBezTo>
                    <a:close/>
                  </a:path>
                </a:pathLst>
              </a:custGeom>
              <a:solidFill>
                <a:srgbClr val="F58765"/>
              </a:solidFill>
              <a:ln w="255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E49A0A1F-3863-42C9-9F6E-AD1453F2CED8}"/>
                  </a:ext>
                </a:extLst>
              </p:cNvPr>
              <p:cNvSpPr/>
              <p:nvPr/>
            </p:nvSpPr>
            <p:spPr>
              <a:xfrm>
                <a:off x="8754828" y="1966802"/>
                <a:ext cx="180765" cy="163519"/>
              </a:xfrm>
              <a:custGeom>
                <a:avLst/>
                <a:gdLst>
                  <a:gd name="connsiteX0" fmla="*/ 0 w 180765"/>
                  <a:gd name="connsiteY0" fmla="*/ 155854 h 163519"/>
                  <a:gd name="connsiteX1" fmla="*/ 0 w 180765"/>
                  <a:gd name="connsiteY1" fmla="*/ 7665 h 163519"/>
                  <a:gd name="connsiteX2" fmla="*/ 178849 w 180765"/>
                  <a:gd name="connsiteY2" fmla="*/ 0 h 163519"/>
                  <a:gd name="connsiteX3" fmla="*/ 178849 w 180765"/>
                  <a:gd name="connsiteY3" fmla="*/ 163519 h 163519"/>
                  <a:gd name="connsiteX4" fmla="*/ 0 w 180765"/>
                  <a:gd name="connsiteY4" fmla="*/ 155854 h 163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0765" h="163519">
                    <a:moveTo>
                      <a:pt x="0" y="155854"/>
                    </a:moveTo>
                    <a:cubicBezTo>
                      <a:pt x="2555" y="107309"/>
                      <a:pt x="2555" y="58765"/>
                      <a:pt x="0" y="7665"/>
                    </a:cubicBezTo>
                    <a:lnTo>
                      <a:pt x="178849" y="0"/>
                    </a:lnTo>
                    <a:cubicBezTo>
                      <a:pt x="181404" y="53655"/>
                      <a:pt x="181404" y="109864"/>
                      <a:pt x="178849" y="163519"/>
                    </a:cubicBezTo>
                    <a:lnTo>
                      <a:pt x="0" y="155854"/>
                    </a:lnTo>
                    <a:close/>
                  </a:path>
                </a:pathLst>
              </a:custGeom>
              <a:solidFill>
                <a:srgbClr val="F58765"/>
              </a:solidFill>
              <a:ln w="255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E3846DAE-C1B0-41A1-B593-F9B0052AAEC4}"/>
                  </a:ext>
                </a:extLst>
              </p:cNvPr>
              <p:cNvSpPr/>
              <p:nvPr/>
            </p:nvSpPr>
            <p:spPr>
              <a:xfrm>
                <a:off x="8624524" y="1335720"/>
                <a:ext cx="219728" cy="206953"/>
              </a:xfrm>
              <a:custGeom>
                <a:avLst/>
                <a:gdLst>
                  <a:gd name="connsiteX0" fmla="*/ 51100 w 219728"/>
                  <a:gd name="connsiteY0" fmla="*/ 206954 h 206953"/>
                  <a:gd name="connsiteX1" fmla="*/ 0 w 219728"/>
                  <a:gd name="connsiteY1" fmla="*/ 68985 h 206953"/>
                  <a:gd name="connsiteX2" fmla="*/ 163519 w 219728"/>
                  <a:gd name="connsiteY2" fmla="*/ 0 h 206953"/>
                  <a:gd name="connsiteX3" fmla="*/ 219729 w 219728"/>
                  <a:gd name="connsiteY3" fmla="*/ 153299 h 206953"/>
                  <a:gd name="connsiteX4" fmla="*/ 51100 w 219728"/>
                  <a:gd name="connsiteY4" fmla="*/ 206954 h 2069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9728" h="206953">
                    <a:moveTo>
                      <a:pt x="51100" y="206954"/>
                    </a:moveTo>
                    <a:cubicBezTo>
                      <a:pt x="35770" y="160964"/>
                      <a:pt x="20440" y="114974"/>
                      <a:pt x="0" y="68985"/>
                    </a:cubicBezTo>
                    <a:lnTo>
                      <a:pt x="163519" y="0"/>
                    </a:lnTo>
                    <a:cubicBezTo>
                      <a:pt x="183959" y="51100"/>
                      <a:pt x="204399" y="102200"/>
                      <a:pt x="219729" y="153299"/>
                    </a:cubicBezTo>
                    <a:lnTo>
                      <a:pt x="51100" y="206954"/>
                    </a:lnTo>
                    <a:close/>
                  </a:path>
                </a:pathLst>
              </a:custGeom>
              <a:solidFill>
                <a:srgbClr val="A0A3A7"/>
              </a:solidFill>
              <a:ln w="255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34396273-CF26-4D07-B073-BDD088845653}"/>
                  </a:ext>
                </a:extLst>
              </p:cNvPr>
              <p:cNvSpPr/>
              <p:nvPr/>
            </p:nvSpPr>
            <p:spPr>
              <a:xfrm>
                <a:off x="8305150" y="788952"/>
                <a:ext cx="237613" cy="235058"/>
              </a:xfrm>
              <a:custGeom>
                <a:avLst/>
                <a:gdLst>
                  <a:gd name="connsiteX0" fmla="*/ 97090 w 237613"/>
                  <a:gd name="connsiteY0" fmla="*/ 235059 h 235058"/>
                  <a:gd name="connsiteX1" fmla="*/ 0 w 237613"/>
                  <a:gd name="connsiteY1" fmla="*/ 122639 h 235058"/>
                  <a:gd name="connsiteX2" fmla="*/ 130304 w 237613"/>
                  <a:gd name="connsiteY2" fmla="*/ 0 h 235058"/>
                  <a:gd name="connsiteX3" fmla="*/ 237614 w 237613"/>
                  <a:gd name="connsiteY3" fmla="*/ 122639 h 235058"/>
                  <a:gd name="connsiteX4" fmla="*/ 97090 w 237613"/>
                  <a:gd name="connsiteY4" fmla="*/ 235059 h 2350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7613" h="235058">
                    <a:moveTo>
                      <a:pt x="97090" y="235059"/>
                    </a:moveTo>
                    <a:cubicBezTo>
                      <a:pt x="66430" y="196734"/>
                      <a:pt x="35770" y="158409"/>
                      <a:pt x="0" y="122639"/>
                    </a:cubicBezTo>
                    <a:lnTo>
                      <a:pt x="130304" y="0"/>
                    </a:lnTo>
                    <a:cubicBezTo>
                      <a:pt x="168629" y="38325"/>
                      <a:pt x="204399" y="81760"/>
                      <a:pt x="237614" y="122639"/>
                    </a:cubicBezTo>
                    <a:lnTo>
                      <a:pt x="97090" y="235059"/>
                    </a:lnTo>
                    <a:close/>
                  </a:path>
                </a:pathLst>
              </a:custGeom>
              <a:solidFill>
                <a:srgbClr val="A0A3A7"/>
              </a:solidFill>
              <a:ln w="255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F82176CC-91B3-4FAA-81DA-90A049AB8991}"/>
                  </a:ext>
                </a:extLst>
              </p:cNvPr>
              <p:cNvSpPr/>
              <p:nvPr/>
            </p:nvSpPr>
            <p:spPr>
              <a:xfrm>
                <a:off x="7270380" y="226855"/>
                <a:ext cx="178849" cy="196734"/>
              </a:xfrm>
              <a:custGeom>
                <a:avLst/>
                <a:gdLst>
                  <a:gd name="connsiteX0" fmla="*/ 0 w 178849"/>
                  <a:gd name="connsiteY0" fmla="*/ 176294 h 196734"/>
                  <a:gd name="connsiteX1" fmla="*/ 17885 w 178849"/>
                  <a:gd name="connsiteY1" fmla="*/ 0 h 196734"/>
                  <a:gd name="connsiteX2" fmla="*/ 178849 w 178849"/>
                  <a:gd name="connsiteY2" fmla="*/ 22995 h 196734"/>
                  <a:gd name="connsiteX3" fmla="*/ 145634 w 178849"/>
                  <a:gd name="connsiteY3" fmla="*/ 196734 h 196734"/>
                  <a:gd name="connsiteX4" fmla="*/ 0 w 178849"/>
                  <a:gd name="connsiteY4" fmla="*/ 176294 h 196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8849" h="196734">
                    <a:moveTo>
                      <a:pt x="0" y="176294"/>
                    </a:moveTo>
                    <a:lnTo>
                      <a:pt x="17885" y="0"/>
                    </a:lnTo>
                    <a:cubicBezTo>
                      <a:pt x="71540" y="5110"/>
                      <a:pt x="125194" y="12775"/>
                      <a:pt x="178849" y="22995"/>
                    </a:cubicBezTo>
                    <a:lnTo>
                      <a:pt x="145634" y="196734"/>
                    </a:lnTo>
                    <a:cubicBezTo>
                      <a:pt x="97090" y="189069"/>
                      <a:pt x="48545" y="181404"/>
                      <a:pt x="0" y="176294"/>
                    </a:cubicBezTo>
                    <a:close/>
                  </a:path>
                </a:pathLst>
              </a:custGeom>
              <a:solidFill>
                <a:srgbClr val="A0A3A7"/>
              </a:solidFill>
              <a:ln w="255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A6D3EA2F-DCBD-4ABC-93D6-F1A63A631B3D}"/>
                  </a:ext>
                </a:extLst>
              </p:cNvPr>
              <p:cNvSpPr/>
              <p:nvPr/>
            </p:nvSpPr>
            <p:spPr>
              <a:xfrm>
                <a:off x="7832477" y="400594"/>
                <a:ext cx="222284" cy="232503"/>
              </a:xfrm>
              <a:custGeom>
                <a:avLst/>
                <a:gdLst>
                  <a:gd name="connsiteX0" fmla="*/ 130304 w 222284"/>
                  <a:gd name="connsiteY0" fmla="*/ 232504 h 232503"/>
                  <a:gd name="connsiteX1" fmla="*/ 0 w 222284"/>
                  <a:gd name="connsiteY1" fmla="*/ 160964 h 232503"/>
                  <a:gd name="connsiteX2" fmla="*/ 79205 w 222284"/>
                  <a:gd name="connsiteY2" fmla="*/ 0 h 232503"/>
                  <a:gd name="connsiteX3" fmla="*/ 222284 w 222284"/>
                  <a:gd name="connsiteY3" fmla="*/ 79205 h 232503"/>
                  <a:gd name="connsiteX4" fmla="*/ 130304 w 222284"/>
                  <a:gd name="connsiteY4" fmla="*/ 232504 h 2325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2284" h="232503">
                    <a:moveTo>
                      <a:pt x="130304" y="232504"/>
                    </a:moveTo>
                    <a:cubicBezTo>
                      <a:pt x="89425" y="206954"/>
                      <a:pt x="45990" y="183959"/>
                      <a:pt x="0" y="160964"/>
                    </a:cubicBezTo>
                    <a:lnTo>
                      <a:pt x="79205" y="0"/>
                    </a:lnTo>
                    <a:cubicBezTo>
                      <a:pt x="127749" y="22995"/>
                      <a:pt x="176294" y="51100"/>
                      <a:pt x="222284" y="79205"/>
                    </a:cubicBezTo>
                    <a:lnTo>
                      <a:pt x="130304" y="232504"/>
                    </a:lnTo>
                    <a:close/>
                  </a:path>
                </a:pathLst>
              </a:custGeom>
              <a:solidFill>
                <a:srgbClr val="A0A3A7"/>
              </a:solidFill>
              <a:ln w="255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C8EFC192-25EA-485D-B117-2A1E79150C4A}"/>
                  </a:ext>
                </a:extLst>
              </p:cNvPr>
              <p:cNvSpPr/>
              <p:nvPr/>
            </p:nvSpPr>
            <p:spPr>
              <a:xfrm>
                <a:off x="7929567" y="809392"/>
                <a:ext cx="196734" cy="196734"/>
              </a:xfrm>
              <a:custGeom>
                <a:avLst/>
                <a:gdLst>
                  <a:gd name="connsiteX0" fmla="*/ 97089 w 196734"/>
                  <a:gd name="connsiteY0" fmla="*/ 196734 h 196734"/>
                  <a:gd name="connsiteX1" fmla="*/ 0 w 196734"/>
                  <a:gd name="connsiteY1" fmla="*/ 120084 h 196734"/>
                  <a:gd name="connsiteX2" fmla="*/ 89425 w 196734"/>
                  <a:gd name="connsiteY2" fmla="*/ 0 h 196734"/>
                  <a:gd name="connsiteX3" fmla="*/ 196734 w 196734"/>
                  <a:gd name="connsiteY3" fmla="*/ 86870 h 196734"/>
                  <a:gd name="connsiteX4" fmla="*/ 97089 w 196734"/>
                  <a:gd name="connsiteY4" fmla="*/ 196734 h 196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6734" h="196734">
                    <a:moveTo>
                      <a:pt x="97089" y="196734"/>
                    </a:moveTo>
                    <a:cubicBezTo>
                      <a:pt x="66430" y="168629"/>
                      <a:pt x="33215" y="143079"/>
                      <a:pt x="0" y="120084"/>
                    </a:cubicBezTo>
                    <a:lnTo>
                      <a:pt x="89425" y="0"/>
                    </a:lnTo>
                    <a:cubicBezTo>
                      <a:pt x="125194" y="28105"/>
                      <a:pt x="160964" y="56210"/>
                      <a:pt x="196734" y="86870"/>
                    </a:cubicBezTo>
                    <a:lnTo>
                      <a:pt x="97089" y="196734"/>
                    </a:lnTo>
                    <a:close/>
                  </a:path>
                </a:pathLst>
              </a:custGeom>
              <a:solidFill>
                <a:srgbClr val="F58765"/>
              </a:solidFill>
              <a:ln w="255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02929437-D6B6-4653-AF2D-4A2FDDCFCD85}"/>
                  </a:ext>
                </a:extLst>
              </p:cNvPr>
              <p:cNvSpPr/>
              <p:nvPr/>
            </p:nvSpPr>
            <p:spPr>
              <a:xfrm>
                <a:off x="6713393" y="525788"/>
                <a:ext cx="158409" cy="173739"/>
              </a:xfrm>
              <a:custGeom>
                <a:avLst/>
                <a:gdLst>
                  <a:gd name="connsiteX0" fmla="*/ 35770 w 158409"/>
                  <a:gd name="connsiteY0" fmla="*/ 173739 h 173739"/>
                  <a:gd name="connsiteX1" fmla="*/ 0 w 158409"/>
                  <a:gd name="connsiteY1" fmla="*/ 28105 h 173739"/>
                  <a:gd name="connsiteX2" fmla="*/ 135414 w 158409"/>
                  <a:gd name="connsiteY2" fmla="*/ 0 h 173739"/>
                  <a:gd name="connsiteX3" fmla="*/ 158409 w 158409"/>
                  <a:gd name="connsiteY3" fmla="*/ 148189 h 173739"/>
                  <a:gd name="connsiteX4" fmla="*/ 35770 w 158409"/>
                  <a:gd name="connsiteY4" fmla="*/ 173739 h 173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8409" h="173739">
                    <a:moveTo>
                      <a:pt x="35770" y="173739"/>
                    </a:moveTo>
                    <a:lnTo>
                      <a:pt x="0" y="28105"/>
                    </a:lnTo>
                    <a:cubicBezTo>
                      <a:pt x="43435" y="17885"/>
                      <a:pt x="89425" y="7665"/>
                      <a:pt x="135414" y="0"/>
                    </a:cubicBezTo>
                    <a:lnTo>
                      <a:pt x="158409" y="148189"/>
                    </a:lnTo>
                    <a:cubicBezTo>
                      <a:pt x="117530" y="155854"/>
                      <a:pt x="76650" y="163519"/>
                      <a:pt x="35770" y="173739"/>
                    </a:cubicBezTo>
                    <a:close/>
                  </a:path>
                </a:pathLst>
              </a:custGeom>
              <a:solidFill>
                <a:srgbClr val="A0A3A7"/>
              </a:solidFill>
              <a:ln w="255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BB50EFDE-E145-4634-9959-3DD072511C1F}"/>
                  </a:ext>
                </a:extLst>
              </p:cNvPr>
              <p:cNvSpPr/>
              <p:nvPr/>
            </p:nvSpPr>
            <p:spPr>
              <a:xfrm>
                <a:off x="7244830" y="518124"/>
                <a:ext cx="150744" cy="168629"/>
              </a:xfrm>
              <a:custGeom>
                <a:avLst/>
                <a:gdLst>
                  <a:gd name="connsiteX0" fmla="*/ 0 w 150744"/>
                  <a:gd name="connsiteY0" fmla="*/ 148189 h 168629"/>
                  <a:gd name="connsiteX1" fmla="*/ 15330 w 150744"/>
                  <a:gd name="connsiteY1" fmla="*/ 0 h 168629"/>
                  <a:gd name="connsiteX2" fmla="*/ 150744 w 150744"/>
                  <a:gd name="connsiteY2" fmla="*/ 20440 h 168629"/>
                  <a:gd name="connsiteX3" fmla="*/ 122640 w 150744"/>
                  <a:gd name="connsiteY3" fmla="*/ 168629 h 168629"/>
                  <a:gd name="connsiteX4" fmla="*/ 0 w 150744"/>
                  <a:gd name="connsiteY4" fmla="*/ 148189 h 168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0744" h="168629">
                    <a:moveTo>
                      <a:pt x="0" y="148189"/>
                    </a:moveTo>
                    <a:lnTo>
                      <a:pt x="15330" y="0"/>
                    </a:lnTo>
                    <a:cubicBezTo>
                      <a:pt x="61320" y="5110"/>
                      <a:pt x="107310" y="10220"/>
                      <a:pt x="150744" y="20440"/>
                    </a:cubicBezTo>
                    <a:lnTo>
                      <a:pt x="122640" y="168629"/>
                    </a:lnTo>
                    <a:cubicBezTo>
                      <a:pt x="81760" y="155854"/>
                      <a:pt x="40880" y="150744"/>
                      <a:pt x="0" y="148189"/>
                    </a:cubicBezTo>
                    <a:close/>
                  </a:path>
                </a:pathLst>
              </a:custGeom>
              <a:solidFill>
                <a:srgbClr val="F2613F"/>
              </a:solidFill>
              <a:ln w="255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EA2BB404-D89F-44C6-B4C1-BAC7B986032C}"/>
                  </a:ext>
                </a:extLst>
              </p:cNvPr>
              <p:cNvSpPr/>
              <p:nvPr/>
            </p:nvSpPr>
            <p:spPr>
              <a:xfrm>
                <a:off x="8458449" y="1706193"/>
                <a:ext cx="168629" cy="155854"/>
              </a:xfrm>
              <a:custGeom>
                <a:avLst/>
                <a:gdLst>
                  <a:gd name="connsiteX0" fmla="*/ 20440 w 168629"/>
                  <a:gd name="connsiteY0" fmla="*/ 155854 h 155854"/>
                  <a:gd name="connsiteX1" fmla="*/ 0 w 168629"/>
                  <a:gd name="connsiteY1" fmla="*/ 33215 h 155854"/>
                  <a:gd name="connsiteX2" fmla="*/ 145634 w 168629"/>
                  <a:gd name="connsiteY2" fmla="*/ 0 h 155854"/>
                  <a:gd name="connsiteX3" fmla="*/ 168629 w 168629"/>
                  <a:gd name="connsiteY3" fmla="*/ 135414 h 155854"/>
                  <a:gd name="connsiteX4" fmla="*/ 20440 w 168629"/>
                  <a:gd name="connsiteY4" fmla="*/ 155854 h 1558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8629" h="155854">
                    <a:moveTo>
                      <a:pt x="20440" y="155854"/>
                    </a:moveTo>
                    <a:cubicBezTo>
                      <a:pt x="15330" y="114974"/>
                      <a:pt x="7665" y="74095"/>
                      <a:pt x="0" y="33215"/>
                    </a:cubicBezTo>
                    <a:lnTo>
                      <a:pt x="145634" y="0"/>
                    </a:lnTo>
                    <a:cubicBezTo>
                      <a:pt x="155854" y="43435"/>
                      <a:pt x="163519" y="89424"/>
                      <a:pt x="168629" y="135414"/>
                    </a:cubicBezTo>
                    <a:lnTo>
                      <a:pt x="20440" y="155854"/>
                    </a:lnTo>
                    <a:close/>
                  </a:path>
                </a:pathLst>
              </a:custGeom>
              <a:solidFill>
                <a:srgbClr val="F2613F"/>
              </a:solidFill>
              <a:ln w="255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05877B8D-A434-4816-82FA-F60FB6FAADA1}"/>
                  </a:ext>
                </a:extLst>
              </p:cNvPr>
              <p:cNvSpPr/>
              <p:nvPr/>
            </p:nvSpPr>
            <p:spPr>
              <a:xfrm>
                <a:off x="8491664" y="1982132"/>
                <a:ext cx="152660" cy="137969"/>
              </a:xfrm>
              <a:custGeom>
                <a:avLst/>
                <a:gdLst>
                  <a:gd name="connsiteX0" fmla="*/ 0 w 152660"/>
                  <a:gd name="connsiteY0" fmla="*/ 127749 h 137969"/>
                  <a:gd name="connsiteX1" fmla="*/ 0 w 152660"/>
                  <a:gd name="connsiteY1" fmla="*/ 5110 h 137969"/>
                  <a:gd name="connsiteX2" fmla="*/ 150744 w 152660"/>
                  <a:gd name="connsiteY2" fmla="*/ 0 h 137969"/>
                  <a:gd name="connsiteX3" fmla="*/ 150744 w 152660"/>
                  <a:gd name="connsiteY3" fmla="*/ 137969 h 137969"/>
                  <a:gd name="connsiteX4" fmla="*/ 0 w 152660"/>
                  <a:gd name="connsiteY4" fmla="*/ 127749 h 1379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660" h="137969">
                    <a:moveTo>
                      <a:pt x="0" y="127749"/>
                    </a:moveTo>
                    <a:cubicBezTo>
                      <a:pt x="2555" y="86870"/>
                      <a:pt x="2555" y="45990"/>
                      <a:pt x="0" y="5110"/>
                    </a:cubicBezTo>
                    <a:lnTo>
                      <a:pt x="150744" y="0"/>
                    </a:lnTo>
                    <a:cubicBezTo>
                      <a:pt x="153299" y="45990"/>
                      <a:pt x="153299" y="91980"/>
                      <a:pt x="150744" y="137969"/>
                    </a:cubicBezTo>
                    <a:lnTo>
                      <a:pt x="0" y="127749"/>
                    </a:lnTo>
                    <a:close/>
                  </a:path>
                </a:pathLst>
              </a:custGeom>
              <a:solidFill>
                <a:srgbClr val="A0A3A7"/>
              </a:solidFill>
              <a:ln w="255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BA54C14E-59FD-49C7-A9B7-6CBC68B36046}"/>
                  </a:ext>
                </a:extLst>
              </p:cNvPr>
              <p:cNvSpPr/>
              <p:nvPr/>
            </p:nvSpPr>
            <p:spPr>
              <a:xfrm>
                <a:off x="7720058" y="666313"/>
                <a:ext cx="186514" cy="194179"/>
              </a:xfrm>
              <a:custGeom>
                <a:avLst/>
                <a:gdLst>
                  <a:gd name="connsiteX0" fmla="*/ 107310 w 186514"/>
                  <a:gd name="connsiteY0" fmla="*/ 194179 h 194179"/>
                  <a:gd name="connsiteX1" fmla="*/ 0 w 186514"/>
                  <a:gd name="connsiteY1" fmla="*/ 135414 h 194179"/>
                  <a:gd name="connsiteX2" fmla="*/ 66430 w 186514"/>
                  <a:gd name="connsiteY2" fmla="*/ 0 h 194179"/>
                  <a:gd name="connsiteX3" fmla="*/ 186514 w 186514"/>
                  <a:gd name="connsiteY3" fmla="*/ 66430 h 194179"/>
                  <a:gd name="connsiteX4" fmla="*/ 107310 w 186514"/>
                  <a:gd name="connsiteY4" fmla="*/ 194179 h 1941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6514" h="194179">
                    <a:moveTo>
                      <a:pt x="107310" y="194179"/>
                    </a:moveTo>
                    <a:cubicBezTo>
                      <a:pt x="71540" y="173739"/>
                      <a:pt x="35770" y="153299"/>
                      <a:pt x="0" y="135414"/>
                    </a:cubicBezTo>
                    <a:lnTo>
                      <a:pt x="66430" y="0"/>
                    </a:lnTo>
                    <a:cubicBezTo>
                      <a:pt x="107310" y="20440"/>
                      <a:pt x="148189" y="43435"/>
                      <a:pt x="186514" y="66430"/>
                    </a:cubicBezTo>
                    <a:lnTo>
                      <a:pt x="107310" y="194179"/>
                    </a:lnTo>
                    <a:close/>
                  </a:path>
                </a:pathLst>
              </a:custGeom>
              <a:solidFill>
                <a:srgbClr val="F2613F"/>
              </a:solidFill>
              <a:ln w="255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6262E82A-9651-4977-BFE6-EA1BB39B4A84}"/>
                  </a:ext>
                </a:extLst>
              </p:cNvPr>
              <p:cNvSpPr/>
              <p:nvPr/>
            </p:nvSpPr>
            <p:spPr>
              <a:xfrm>
                <a:off x="6984221" y="510459"/>
                <a:ext cx="1584092" cy="1111419"/>
              </a:xfrm>
              <a:custGeom>
                <a:avLst/>
                <a:gdLst>
                  <a:gd name="connsiteX0" fmla="*/ 1441013 w 1584092"/>
                  <a:gd name="connsiteY0" fmla="*/ 1111420 h 1111419"/>
                  <a:gd name="connsiteX1" fmla="*/ 1397578 w 1584092"/>
                  <a:gd name="connsiteY1" fmla="*/ 996445 h 1111419"/>
                  <a:gd name="connsiteX2" fmla="*/ 1535548 w 1584092"/>
                  <a:gd name="connsiteY2" fmla="*/ 937681 h 1111419"/>
                  <a:gd name="connsiteX3" fmla="*/ 1584093 w 1584092"/>
                  <a:gd name="connsiteY3" fmla="*/ 1065430 h 1111419"/>
                  <a:gd name="connsiteX4" fmla="*/ 1441013 w 1584092"/>
                  <a:gd name="connsiteY4" fmla="*/ 1111420 h 1111419"/>
                  <a:gd name="connsiteX5" fmla="*/ 1211064 w 1584092"/>
                  <a:gd name="connsiteY5" fmla="*/ 674517 h 1111419"/>
                  <a:gd name="connsiteX6" fmla="*/ 1129305 w 1584092"/>
                  <a:gd name="connsiteY6" fmla="*/ 579982 h 1111419"/>
                  <a:gd name="connsiteX7" fmla="*/ 1239169 w 1584092"/>
                  <a:gd name="connsiteY7" fmla="*/ 477783 h 1111419"/>
                  <a:gd name="connsiteX8" fmla="*/ 1328594 w 1584092"/>
                  <a:gd name="connsiteY8" fmla="*/ 582537 h 1111419"/>
                  <a:gd name="connsiteX9" fmla="*/ 1211064 w 1584092"/>
                  <a:gd name="connsiteY9" fmla="*/ 674517 h 1111419"/>
                  <a:gd name="connsiteX10" fmla="*/ 12775 w 1584092"/>
                  <a:gd name="connsiteY10" fmla="*/ 153299 h 1111419"/>
                  <a:gd name="connsiteX11" fmla="*/ 0 w 1584092"/>
                  <a:gd name="connsiteY11" fmla="*/ 5110 h 1111419"/>
                  <a:gd name="connsiteX12" fmla="*/ 137969 w 1584092"/>
                  <a:gd name="connsiteY12" fmla="*/ 0 h 1111419"/>
                  <a:gd name="connsiteX13" fmla="*/ 137969 w 1584092"/>
                  <a:gd name="connsiteY13" fmla="*/ 150744 h 1111419"/>
                  <a:gd name="connsiteX14" fmla="*/ 12775 w 1584092"/>
                  <a:gd name="connsiteY14" fmla="*/ 153299 h 1111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584092" h="1111419">
                    <a:moveTo>
                      <a:pt x="1441013" y="1111420"/>
                    </a:moveTo>
                    <a:cubicBezTo>
                      <a:pt x="1428238" y="1073095"/>
                      <a:pt x="1415464" y="1032215"/>
                      <a:pt x="1397578" y="996445"/>
                    </a:cubicBezTo>
                    <a:lnTo>
                      <a:pt x="1535548" y="937681"/>
                    </a:lnTo>
                    <a:cubicBezTo>
                      <a:pt x="1553433" y="978560"/>
                      <a:pt x="1568763" y="1021995"/>
                      <a:pt x="1584093" y="1065430"/>
                    </a:cubicBezTo>
                    <a:lnTo>
                      <a:pt x="1441013" y="1111420"/>
                    </a:lnTo>
                    <a:close/>
                    <a:moveTo>
                      <a:pt x="1211064" y="674517"/>
                    </a:moveTo>
                    <a:cubicBezTo>
                      <a:pt x="1185515" y="641302"/>
                      <a:pt x="1157410" y="610642"/>
                      <a:pt x="1129305" y="579982"/>
                    </a:cubicBezTo>
                    <a:lnTo>
                      <a:pt x="1239169" y="477783"/>
                    </a:lnTo>
                    <a:cubicBezTo>
                      <a:pt x="1269829" y="510998"/>
                      <a:pt x="1300489" y="546767"/>
                      <a:pt x="1328594" y="582537"/>
                    </a:cubicBezTo>
                    <a:lnTo>
                      <a:pt x="1211064" y="674517"/>
                    </a:lnTo>
                    <a:close/>
                    <a:moveTo>
                      <a:pt x="12775" y="153299"/>
                    </a:moveTo>
                    <a:lnTo>
                      <a:pt x="0" y="5110"/>
                    </a:lnTo>
                    <a:cubicBezTo>
                      <a:pt x="45990" y="2555"/>
                      <a:pt x="91980" y="0"/>
                      <a:pt x="137969" y="0"/>
                    </a:cubicBezTo>
                    <a:lnTo>
                      <a:pt x="137969" y="150744"/>
                    </a:lnTo>
                    <a:cubicBezTo>
                      <a:pt x="94534" y="148189"/>
                      <a:pt x="53655" y="148189"/>
                      <a:pt x="12775" y="153299"/>
                    </a:cubicBezTo>
                    <a:close/>
                  </a:path>
                </a:pathLst>
              </a:custGeom>
              <a:solidFill>
                <a:srgbClr val="808285"/>
              </a:solidFill>
              <a:ln w="255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1F5EA6E1-DD93-4EC0-8043-B1D2AC3746E0}"/>
                  </a:ext>
                </a:extLst>
              </p:cNvPr>
              <p:cNvSpPr/>
              <p:nvPr/>
            </p:nvSpPr>
            <p:spPr>
              <a:xfrm>
                <a:off x="6961226" y="215633"/>
                <a:ext cx="1954565" cy="1613199"/>
              </a:xfrm>
              <a:custGeom>
                <a:avLst/>
                <a:gdLst>
                  <a:gd name="connsiteX0" fmla="*/ 1778272 w 1954565"/>
                  <a:gd name="connsiteY0" fmla="*/ 1613200 h 1613199"/>
                  <a:gd name="connsiteX1" fmla="*/ 1752722 w 1954565"/>
                  <a:gd name="connsiteY1" fmla="*/ 1467566 h 1613199"/>
                  <a:gd name="connsiteX2" fmla="*/ 1926461 w 1954565"/>
                  <a:gd name="connsiteY2" fmla="*/ 1429241 h 1613199"/>
                  <a:gd name="connsiteX3" fmla="*/ 1954566 w 1954565"/>
                  <a:gd name="connsiteY3" fmla="*/ 1590205 h 1613199"/>
                  <a:gd name="connsiteX4" fmla="*/ 1778272 w 1954565"/>
                  <a:gd name="connsiteY4" fmla="*/ 1613200 h 1613199"/>
                  <a:gd name="connsiteX5" fmla="*/ 15330 w 1954565"/>
                  <a:gd name="connsiteY5" fmla="*/ 184961 h 1613199"/>
                  <a:gd name="connsiteX6" fmla="*/ 0 w 1954565"/>
                  <a:gd name="connsiteY6" fmla="*/ 6112 h 1613199"/>
                  <a:gd name="connsiteX7" fmla="*/ 163519 w 1954565"/>
                  <a:gd name="connsiteY7" fmla="*/ 1002 h 1613199"/>
                  <a:gd name="connsiteX8" fmla="*/ 160964 w 1954565"/>
                  <a:gd name="connsiteY8" fmla="*/ 179851 h 1613199"/>
                  <a:gd name="connsiteX9" fmla="*/ 15330 w 1954565"/>
                  <a:gd name="connsiteY9" fmla="*/ 184961 h 1613199"/>
                  <a:gd name="connsiteX10" fmla="*/ 1239169 w 1954565"/>
                  <a:gd name="connsiteY10" fmla="*/ 593760 h 1613199"/>
                  <a:gd name="connsiteX11" fmla="*/ 1124195 w 1954565"/>
                  <a:gd name="connsiteY11" fmla="*/ 501780 h 1613199"/>
                  <a:gd name="connsiteX12" fmla="*/ 1228949 w 1954565"/>
                  <a:gd name="connsiteY12" fmla="*/ 358701 h 1613199"/>
                  <a:gd name="connsiteX13" fmla="*/ 1356699 w 1954565"/>
                  <a:gd name="connsiteY13" fmla="*/ 460900 h 1613199"/>
                  <a:gd name="connsiteX14" fmla="*/ 1239169 w 1954565"/>
                  <a:gd name="connsiteY14" fmla="*/ 593760 h 16131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954565" h="1613199">
                    <a:moveTo>
                      <a:pt x="1778272" y="1613200"/>
                    </a:moveTo>
                    <a:cubicBezTo>
                      <a:pt x="1773162" y="1564655"/>
                      <a:pt x="1762942" y="1516110"/>
                      <a:pt x="1752722" y="1467566"/>
                    </a:cubicBezTo>
                    <a:lnTo>
                      <a:pt x="1926461" y="1429241"/>
                    </a:lnTo>
                    <a:cubicBezTo>
                      <a:pt x="1939236" y="1482896"/>
                      <a:pt x="1946901" y="1536550"/>
                      <a:pt x="1954566" y="1590205"/>
                    </a:cubicBezTo>
                    <a:lnTo>
                      <a:pt x="1778272" y="1613200"/>
                    </a:lnTo>
                    <a:close/>
                    <a:moveTo>
                      <a:pt x="15330" y="184961"/>
                    </a:moveTo>
                    <a:lnTo>
                      <a:pt x="0" y="6112"/>
                    </a:lnTo>
                    <a:cubicBezTo>
                      <a:pt x="53655" y="1002"/>
                      <a:pt x="109864" y="-1553"/>
                      <a:pt x="163519" y="1002"/>
                    </a:cubicBezTo>
                    <a:lnTo>
                      <a:pt x="160964" y="179851"/>
                    </a:lnTo>
                    <a:cubicBezTo>
                      <a:pt x="112420" y="179851"/>
                      <a:pt x="63875" y="182406"/>
                      <a:pt x="15330" y="184961"/>
                    </a:cubicBezTo>
                    <a:close/>
                    <a:moveTo>
                      <a:pt x="1239169" y="593760"/>
                    </a:moveTo>
                    <a:cubicBezTo>
                      <a:pt x="1203399" y="560545"/>
                      <a:pt x="1165075" y="529885"/>
                      <a:pt x="1124195" y="501780"/>
                    </a:cubicBezTo>
                    <a:lnTo>
                      <a:pt x="1228949" y="358701"/>
                    </a:lnTo>
                    <a:cubicBezTo>
                      <a:pt x="1272384" y="391916"/>
                      <a:pt x="1315819" y="425130"/>
                      <a:pt x="1356699" y="460900"/>
                    </a:cubicBezTo>
                    <a:lnTo>
                      <a:pt x="1239169" y="593760"/>
                    </a:lnTo>
                    <a:close/>
                  </a:path>
                </a:pathLst>
              </a:custGeom>
              <a:solidFill>
                <a:srgbClr val="EE3124"/>
              </a:solidFill>
              <a:ln w="255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40" name="Graphic 26">
              <a:extLst>
                <a:ext uri="{FF2B5EF4-FFF2-40B4-BE49-F238E27FC236}">
                  <a16:creationId xmlns:a16="http://schemas.microsoft.com/office/drawing/2014/main" id="{6BBE4EEC-74FA-45FE-A7C9-506078A26004}"/>
                </a:ext>
              </a:extLst>
            </p:cNvPr>
            <p:cNvGrpSpPr/>
            <p:nvPr/>
          </p:nvGrpSpPr>
          <p:grpSpPr>
            <a:xfrm>
              <a:off x="5718509" y="750015"/>
              <a:ext cx="2685639" cy="2652690"/>
              <a:chOff x="5718509" y="750015"/>
              <a:chExt cx="2685639" cy="2652690"/>
            </a:xfrm>
            <a:solidFill>
              <a:schemeClr val="accent1"/>
            </a:solidFill>
          </p:grpSpPr>
          <p:grpSp>
            <p:nvGrpSpPr>
              <p:cNvPr id="41" name="Graphic 26">
                <a:extLst>
                  <a:ext uri="{FF2B5EF4-FFF2-40B4-BE49-F238E27FC236}">
                    <a16:creationId xmlns:a16="http://schemas.microsoft.com/office/drawing/2014/main" id="{BBC249E8-7BBD-4979-84E0-279F23F5A0D7}"/>
                  </a:ext>
                </a:extLst>
              </p:cNvPr>
              <p:cNvGrpSpPr/>
              <p:nvPr/>
            </p:nvGrpSpPr>
            <p:grpSpPr>
              <a:xfrm>
                <a:off x="5718509" y="750015"/>
                <a:ext cx="2685639" cy="2174907"/>
                <a:chOff x="5718509" y="750015"/>
                <a:chExt cx="2685639" cy="2174907"/>
              </a:xfrm>
              <a:solidFill>
                <a:srgbClr val="010101"/>
              </a:solidFill>
            </p:grpSpPr>
            <p:sp>
              <p:nvSpPr>
                <p:cNvPr id="50" name="Freeform: Shape 49">
                  <a:extLst>
                    <a:ext uri="{FF2B5EF4-FFF2-40B4-BE49-F238E27FC236}">
                      <a16:creationId xmlns:a16="http://schemas.microsoft.com/office/drawing/2014/main" id="{8D08C1C7-2219-42D4-8268-0D9C6C9B1796}"/>
                    </a:ext>
                  </a:extLst>
                </p:cNvPr>
                <p:cNvSpPr/>
                <p:nvPr/>
              </p:nvSpPr>
              <p:spPr>
                <a:xfrm>
                  <a:off x="5775712" y="2002572"/>
                  <a:ext cx="2613752" cy="63874"/>
                </a:xfrm>
                <a:custGeom>
                  <a:avLst/>
                  <a:gdLst>
                    <a:gd name="connsiteX0" fmla="*/ 0 w 2613752"/>
                    <a:gd name="connsiteY0" fmla="*/ 0 h 63874"/>
                    <a:gd name="connsiteX1" fmla="*/ 2613753 w 2613752"/>
                    <a:gd name="connsiteY1" fmla="*/ 0 h 63874"/>
                    <a:gd name="connsiteX2" fmla="*/ 2613753 w 2613752"/>
                    <a:gd name="connsiteY2" fmla="*/ 63875 h 63874"/>
                    <a:gd name="connsiteX3" fmla="*/ 0 w 2613752"/>
                    <a:gd name="connsiteY3" fmla="*/ 63875 h 63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613752" h="63874">
                      <a:moveTo>
                        <a:pt x="0" y="0"/>
                      </a:moveTo>
                      <a:lnTo>
                        <a:pt x="2613753" y="0"/>
                      </a:lnTo>
                      <a:lnTo>
                        <a:pt x="2613753" y="63875"/>
                      </a:lnTo>
                      <a:lnTo>
                        <a:pt x="0" y="63875"/>
                      </a:lnTo>
                      <a:close/>
                    </a:path>
                  </a:pathLst>
                </a:custGeom>
                <a:solidFill>
                  <a:schemeClr val="bg1">
                    <a:lumMod val="50000"/>
                  </a:schemeClr>
                </a:solidFill>
                <a:ln w="2551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1" name="Freeform: Shape 50">
                  <a:extLst>
                    <a:ext uri="{FF2B5EF4-FFF2-40B4-BE49-F238E27FC236}">
                      <a16:creationId xmlns:a16="http://schemas.microsoft.com/office/drawing/2014/main" id="{56670D7F-402D-497A-8961-8F88F254F0C2}"/>
                    </a:ext>
                  </a:extLst>
                </p:cNvPr>
                <p:cNvSpPr/>
                <p:nvPr/>
              </p:nvSpPr>
              <p:spPr>
                <a:xfrm>
                  <a:off x="6344379" y="753836"/>
                  <a:ext cx="1440990" cy="1419919"/>
                </a:xfrm>
                <a:custGeom>
                  <a:avLst/>
                  <a:gdLst>
                    <a:gd name="connsiteX0" fmla="*/ 1378234 w 1440990"/>
                    <a:gd name="connsiteY0" fmla="*/ 1404590 h 1419919"/>
                    <a:gd name="connsiteX1" fmla="*/ 928556 w 1440990"/>
                    <a:gd name="connsiteY1" fmla="*/ 127095 h 1419919"/>
                    <a:gd name="connsiteX2" fmla="*/ 719047 w 1440990"/>
                    <a:gd name="connsiteY2" fmla="*/ 60666 h 1419919"/>
                    <a:gd name="connsiteX3" fmla="*/ 581077 w 1440990"/>
                    <a:gd name="connsiteY3" fmla="*/ 91326 h 1419919"/>
                    <a:gd name="connsiteX4" fmla="*/ 289809 w 1440990"/>
                    <a:gd name="connsiteY4" fmla="*/ 372374 h 1419919"/>
                    <a:gd name="connsiteX5" fmla="*/ 98185 w 1440990"/>
                    <a:gd name="connsiteY5" fmla="*/ 916587 h 1419919"/>
                    <a:gd name="connsiteX6" fmla="*/ 59860 w 1440990"/>
                    <a:gd name="connsiteY6" fmla="*/ 1399479 h 1419919"/>
                    <a:gd name="connsiteX7" fmla="*/ 1095 w 1440990"/>
                    <a:gd name="connsiteY7" fmla="*/ 1409699 h 1419919"/>
                    <a:gd name="connsiteX8" fmla="*/ 39420 w 1440990"/>
                    <a:gd name="connsiteY8" fmla="*/ 906367 h 1419919"/>
                    <a:gd name="connsiteX9" fmla="*/ 558082 w 1440990"/>
                    <a:gd name="connsiteY9" fmla="*/ 35116 h 1419919"/>
                    <a:gd name="connsiteX10" fmla="*/ 964325 w 1440990"/>
                    <a:gd name="connsiteY10" fmla="*/ 78551 h 1419919"/>
                    <a:gd name="connsiteX11" fmla="*/ 1370569 w 1440990"/>
                    <a:gd name="connsiteY11" fmla="*/ 760733 h 1419919"/>
                    <a:gd name="connsiteX12" fmla="*/ 1439553 w 1440990"/>
                    <a:gd name="connsiteY12" fmla="*/ 1419919 h 1419919"/>
                    <a:gd name="connsiteX13" fmla="*/ 1378234 w 1440990"/>
                    <a:gd name="connsiteY13" fmla="*/ 1404590 h 14199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1440990" h="1419919">
                      <a:moveTo>
                        <a:pt x="1378234" y="1404590"/>
                      </a:moveTo>
                      <a:cubicBezTo>
                        <a:pt x="1393564" y="847602"/>
                        <a:pt x="1217269" y="316165"/>
                        <a:pt x="928556" y="127095"/>
                      </a:cubicBezTo>
                      <a:cubicBezTo>
                        <a:pt x="859571" y="81106"/>
                        <a:pt x="790586" y="60666"/>
                        <a:pt x="719047" y="60666"/>
                      </a:cubicBezTo>
                      <a:cubicBezTo>
                        <a:pt x="673057" y="60666"/>
                        <a:pt x="627067" y="70886"/>
                        <a:pt x="581077" y="91326"/>
                      </a:cubicBezTo>
                      <a:cubicBezTo>
                        <a:pt x="473768" y="137315"/>
                        <a:pt x="374123" y="234405"/>
                        <a:pt x="289809" y="372374"/>
                      </a:cubicBezTo>
                      <a:cubicBezTo>
                        <a:pt x="202939" y="518009"/>
                        <a:pt x="136509" y="707078"/>
                        <a:pt x="98185" y="916587"/>
                      </a:cubicBezTo>
                      <a:cubicBezTo>
                        <a:pt x="70080" y="1077551"/>
                        <a:pt x="59860" y="1399479"/>
                        <a:pt x="59860" y="1399479"/>
                      </a:cubicBezTo>
                      <a:lnTo>
                        <a:pt x="1095" y="1409699"/>
                      </a:lnTo>
                      <a:cubicBezTo>
                        <a:pt x="-4015" y="1241070"/>
                        <a:pt x="8760" y="1069886"/>
                        <a:pt x="39420" y="906367"/>
                      </a:cubicBezTo>
                      <a:cubicBezTo>
                        <a:pt x="118624" y="464354"/>
                        <a:pt x="312803" y="139870"/>
                        <a:pt x="558082" y="35116"/>
                      </a:cubicBezTo>
                      <a:cubicBezTo>
                        <a:pt x="693497" y="-23649"/>
                        <a:pt x="834021" y="-8319"/>
                        <a:pt x="964325" y="78551"/>
                      </a:cubicBezTo>
                      <a:cubicBezTo>
                        <a:pt x="1145730" y="196080"/>
                        <a:pt x="1288809" y="438804"/>
                        <a:pt x="1370569" y="760733"/>
                      </a:cubicBezTo>
                      <a:cubicBezTo>
                        <a:pt x="1424223" y="970242"/>
                        <a:pt x="1447218" y="1195080"/>
                        <a:pt x="1439553" y="1419919"/>
                      </a:cubicBezTo>
                      <a:lnTo>
                        <a:pt x="1378234" y="1404590"/>
                      </a:lnTo>
                      <a:close/>
                    </a:path>
                  </a:pathLst>
                </a:custGeom>
                <a:solidFill>
                  <a:schemeClr val="bg1">
                    <a:lumMod val="50000"/>
                  </a:schemeClr>
                </a:solidFill>
                <a:ln w="2551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grpSp>
              <p:nvGrpSpPr>
                <p:cNvPr id="75" name="Graphic 26">
                  <a:extLst>
                    <a:ext uri="{FF2B5EF4-FFF2-40B4-BE49-F238E27FC236}">
                      <a16:creationId xmlns:a16="http://schemas.microsoft.com/office/drawing/2014/main" id="{4896FE17-57AC-4467-A24C-FF28255AC4B6}"/>
                    </a:ext>
                  </a:extLst>
                </p:cNvPr>
                <p:cNvGrpSpPr/>
                <p:nvPr/>
              </p:nvGrpSpPr>
              <p:grpSpPr>
                <a:xfrm>
                  <a:off x="5718509" y="750015"/>
                  <a:ext cx="2685639" cy="2174907"/>
                  <a:chOff x="5718509" y="750015"/>
                  <a:chExt cx="2685639" cy="2174907"/>
                </a:xfrm>
                <a:solidFill>
                  <a:srgbClr val="010101"/>
                </a:solidFill>
              </p:grpSpPr>
              <p:sp>
                <p:nvSpPr>
                  <p:cNvPr id="76" name="Freeform: Shape 75">
                    <a:extLst>
                      <a:ext uri="{FF2B5EF4-FFF2-40B4-BE49-F238E27FC236}">
                        <a16:creationId xmlns:a16="http://schemas.microsoft.com/office/drawing/2014/main" id="{B6DE6231-F755-4731-A123-37AE6246D0B0}"/>
                      </a:ext>
                    </a:extLst>
                  </p:cNvPr>
                  <p:cNvSpPr/>
                  <p:nvPr/>
                </p:nvSpPr>
                <p:spPr>
                  <a:xfrm>
                    <a:off x="5718509" y="1092996"/>
                    <a:ext cx="2685639" cy="1831926"/>
                  </a:xfrm>
                  <a:custGeom>
                    <a:avLst/>
                    <a:gdLst>
                      <a:gd name="connsiteX0" fmla="*/ 287152 w 2685639"/>
                      <a:gd name="connsiteY0" fmla="*/ 1826816 h 1831926"/>
                      <a:gd name="connsiteX1" fmla="*/ 136408 w 2685639"/>
                      <a:gd name="connsiteY1" fmla="*/ 1586648 h 1831926"/>
                      <a:gd name="connsiteX2" fmla="*/ 75088 w 2685639"/>
                      <a:gd name="connsiteY2" fmla="*/ 562097 h 1831926"/>
                      <a:gd name="connsiteX3" fmla="*/ 432787 w 2685639"/>
                      <a:gd name="connsiteY3" fmla="*/ 15330 h 1831926"/>
                      <a:gd name="connsiteX4" fmla="*/ 450672 w 2685639"/>
                      <a:gd name="connsiteY4" fmla="*/ 0 h 1831926"/>
                      <a:gd name="connsiteX5" fmla="*/ 471111 w 2685639"/>
                      <a:gd name="connsiteY5" fmla="*/ 12775 h 1831926"/>
                      <a:gd name="connsiteX6" fmla="*/ 923344 w 2685639"/>
                      <a:gd name="connsiteY6" fmla="*/ 176294 h 1831926"/>
                      <a:gd name="connsiteX7" fmla="*/ 2216168 w 2685639"/>
                      <a:gd name="connsiteY7" fmla="*/ 12775 h 1831926"/>
                      <a:gd name="connsiteX8" fmla="*/ 2236608 w 2685639"/>
                      <a:gd name="connsiteY8" fmla="*/ 0 h 1831926"/>
                      <a:gd name="connsiteX9" fmla="*/ 2254493 w 2685639"/>
                      <a:gd name="connsiteY9" fmla="*/ 15330 h 1831926"/>
                      <a:gd name="connsiteX10" fmla="*/ 2612192 w 2685639"/>
                      <a:gd name="connsiteY10" fmla="*/ 1438458 h 1831926"/>
                      <a:gd name="connsiteX11" fmla="*/ 2397573 w 2685639"/>
                      <a:gd name="connsiteY11" fmla="*/ 1831927 h 1831926"/>
                      <a:gd name="connsiteX12" fmla="*/ 2351583 w 2685639"/>
                      <a:gd name="connsiteY12" fmla="*/ 1785937 h 1831926"/>
                      <a:gd name="connsiteX13" fmla="*/ 2550872 w 2685639"/>
                      <a:gd name="connsiteY13" fmla="*/ 1418018 h 1831926"/>
                      <a:gd name="connsiteX14" fmla="*/ 2226388 w 2685639"/>
                      <a:gd name="connsiteY14" fmla="*/ 76650 h 1831926"/>
                      <a:gd name="connsiteX15" fmla="*/ 910569 w 2685639"/>
                      <a:gd name="connsiteY15" fmla="*/ 237614 h 1831926"/>
                      <a:gd name="connsiteX16" fmla="*/ 460891 w 2685639"/>
                      <a:gd name="connsiteY16" fmla="*/ 76650 h 1831926"/>
                      <a:gd name="connsiteX17" fmla="*/ 138963 w 2685639"/>
                      <a:gd name="connsiteY17" fmla="*/ 582537 h 1831926"/>
                      <a:gd name="connsiteX18" fmla="*/ 197728 w 2685639"/>
                      <a:gd name="connsiteY18" fmla="*/ 1558543 h 1831926"/>
                      <a:gd name="connsiteX19" fmla="*/ 335697 w 2685639"/>
                      <a:gd name="connsiteY19" fmla="*/ 1780827 h 1831926"/>
                      <a:gd name="connsiteX20" fmla="*/ 287152 w 2685639"/>
                      <a:gd name="connsiteY20" fmla="*/ 1826816 h 183192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</a:cxnLst>
                    <a:rect l="l" t="t" r="r" b="b"/>
                    <a:pathLst>
                      <a:path w="2685639" h="1831926">
                        <a:moveTo>
                          <a:pt x="287152" y="1826816"/>
                        </a:moveTo>
                        <a:cubicBezTo>
                          <a:pt x="228388" y="1752722"/>
                          <a:pt x="179843" y="1673517"/>
                          <a:pt x="136408" y="1586648"/>
                        </a:cubicBezTo>
                        <a:cubicBezTo>
                          <a:pt x="-22001" y="1264719"/>
                          <a:pt x="-42441" y="899356"/>
                          <a:pt x="75088" y="562097"/>
                        </a:cubicBezTo>
                        <a:cubicBezTo>
                          <a:pt x="146628" y="352588"/>
                          <a:pt x="271822" y="163519"/>
                          <a:pt x="432787" y="15330"/>
                        </a:cubicBezTo>
                        <a:lnTo>
                          <a:pt x="450672" y="0"/>
                        </a:lnTo>
                        <a:lnTo>
                          <a:pt x="471111" y="12775"/>
                        </a:lnTo>
                        <a:cubicBezTo>
                          <a:pt x="601416" y="86870"/>
                          <a:pt x="752160" y="143079"/>
                          <a:pt x="923344" y="176294"/>
                        </a:cubicBezTo>
                        <a:cubicBezTo>
                          <a:pt x="1373022" y="270829"/>
                          <a:pt x="1868690" y="209509"/>
                          <a:pt x="2216168" y="12775"/>
                        </a:cubicBezTo>
                        <a:lnTo>
                          <a:pt x="2236608" y="0"/>
                        </a:lnTo>
                        <a:lnTo>
                          <a:pt x="2254493" y="15330"/>
                        </a:lnTo>
                        <a:cubicBezTo>
                          <a:pt x="2645406" y="375583"/>
                          <a:pt x="2785931" y="935126"/>
                          <a:pt x="2612192" y="1438458"/>
                        </a:cubicBezTo>
                        <a:cubicBezTo>
                          <a:pt x="2561092" y="1581538"/>
                          <a:pt x="2489552" y="1714397"/>
                          <a:pt x="2397573" y="1831927"/>
                        </a:cubicBezTo>
                        <a:lnTo>
                          <a:pt x="2351583" y="1785937"/>
                        </a:lnTo>
                        <a:cubicBezTo>
                          <a:pt x="2435897" y="1676072"/>
                          <a:pt x="2504882" y="1553433"/>
                          <a:pt x="2550872" y="1418018"/>
                        </a:cubicBezTo>
                        <a:cubicBezTo>
                          <a:pt x="2714391" y="945346"/>
                          <a:pt x="2586642" y="421573"/>
                          <a:pt x="2226388" y="76650"/>
                        </a:cubicBezTo>
                        <a:cubicBezTo>
                          <a:pt x="1866135" y="273384"/>
                          <a:pt x="1362802" y="332148"/>
                          <a:pt x="910569" y="237614"/>
                        </a:cubicBezTo>
                        <a:cubicBezTo>
                          <a:pt x="744495" y="201844"/>
                          <a:pt x="593751" y="148189"/>
                          <a:pt x="460891" y="76650"/>
                        </a:cubicBezTo>
                        <a:cubicBezTo>
                          <a:pt x="315257" y="217174"/>
                          <a:pt x="205393" y="390913"/>
                          <a:pt x="138963" y="582537"/>
                        </a:cubicBezTo>
                        <a:cubicBezTo>
                          <a:pt x="26543" y="904466"/>
                          <a:pt x="46983" y="1251944"/>
                          <a:pt x="197728" y="1558543"/>
                        </a:cubicBezTo>
                        <a:cubicBezTo>
                          <a:pt x="236053" y="1637747"/>
                          <a:pt x="282042" y="1711842"/>
                          <a:pt x="335697" y="1780827"/>
                        </a:cubicBezTo>
                        <a:lnTo>
                          <a:pt x="287152" y="1826816"/>
                        </a:lnTo>
                        <a:close/>
                      </a:path>
                    </a:pathLst>
                  </a:custGeom>
                  <a:solidFill>
                    <a:schemeClr val="bg1">
                      <a:lumMod val="50000"/>
                    </a:schemeClr>
                  </a:solidFill>
                  <a:ln w="25511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77" name="Freeform: Shape 76">
                    <a:extLst>
                      <a:ext uri="{FF2B5EF4-FFF2-40B4-BE49-F238E27FC236}">
                        <a16:creationId xmlns:a16="http://schemas.microsoft.com/office/drawing/2014/main" id="{0EA49405-1BC0-4CC5-8445-34B251DA1ABF}"/>
                      </a:ext>
                    </a:extLst>
                  </p:cNvPr>
                  <p:cNvSpPr/>
                  <p:nvPr/>
                </p:nvSpPr>
                <p:spPr>
                  <a:xfrm>
                    <a:off x="6142896" y="750015"/>
                    <a:ext cx="1842587" cy="411966"/>
                  </a:xfrm>
                  <a:custGeom>
                    <a:avLst/>
                    <a:gdLst>
                      <a:gd name="connsiteX0" fmla="*/ 31394 w 1842587"/>
                      <a:gd name="connsiteY0" fmla="*/ 411966 h 411966"/>
                      <a:gd name="connsiteX1" fmla="*/ 8399 w 1842587"/>
                      <a:gd name="connsiteY1" fmla="*/ 401746 h 411966"/>
                      <a:gd name="connsiteX2" fmla="*/ 10954 w 1842587"/>
                      <a:gd name="connsiteY2" fmla="*/ 355756 h 411966"/>
                      <a:gd name="connsiteX3" fmla="*/ 1359988 w 1842587"/>
                      <a:gd name="connsiteY3" fmla="*/ 74708 h 411966"/>
                      <a:gd name="connsiteX4" fmla="*/ 1832660 w 1842587"/>
                      <a:gd name="connsiteY4" fmla="*/ 355756 h 411966"/>
                      <a:gd name="connsiteX5" fmla="*/ 1835216 w 1842587"/>
                      <a:gd name="connsiteY5" fmla="*/ 401746 h 411966"/>
                      <a:gd name="connsiteX6" fmla="*/ 1789226 w 1842587"/>
                      <a:gd name="connsiteY6" fmla="*/ 404301 h 411966"/>
                      <a:gd name="connsiteX7" fmla="*/ 1339548 w 1842587"/>
                      <a:gd name="connsiteY7" fmla="*/ 136027 h 411966"/>
                      <a:gd name="connsiteX8" fmla="*/ 54389 w 1842587"/>
                      <a:gd name="connsiteY8" fmla="*/ 404301 h 411966"/>
                      <a:gd name="connsiteX9" fmla="*/ 31394 w 1842587"/>
                      <a:gd name="connsiteY9" fmla="*/ 411966 h 4119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842587" h="411966">
                        <a:moveTo>
                          <a:pt x="31394" y="411966"/>
                        </a:moveTo>
                        <a:cubicBezTo>
                          <a:pt x="23729" y="411966"/>
                          <a:pt x="13509" y="409411"/>
                          <a:pt x="8399" y="401746"/>
                        </a:cubicBezTo>
                        <a:cubicBezTo>
                          <a:pt x="-4376" y="388971"/>
                          <a:pt x="-1821" y="368531"/>
                          <a:pt x="10954" y="355756"/>
                        </a:cubicBezTo>
                        <a:cubicBezTo>
                          <a:pt x="373762" y="21053"/>
                          <a:pt x="892425" y="-88812"/>
                          <a:pt x="1359988" y="74708"/>
                        </a:cubicBezTo>
                        <a:cubicBezTo>
                          <a:pt x="1536282" y="136027"/>
                          <a:pt x="1694691" y="230562"/>
                          <a:pt x="1832660" y="355756"/>
                        </a:cubicBezTo>
                        <a:cubicBezTo>
                          <a:pt x="1845435" y="368531"/>
                          <a:pt x="1845435" y="388971"/>
                          <a:pt x="1835216" y="401746"/>
                        </a:cubicBezTo>
                        <a:cubicBezTo>
                          <a:pt x="1822441" y="414521"/>
                          <a:pt x="1802001" y="414521"/>
                          <a:pt x="1789226" y="404301"/>
                        </a:cubicBezTo>
                        <a:cubicBezTo>
                          <a:pt x="1658921" y="284217"/>
                          <a:pt x="1508177" y="194792"/>
                          <a:pt x="1339548" y="136027"/>
                        </a:cubicBezTo>
                        <a:cubicBezTo>
                          <a:pt x="894980" y="-17272"/>
                          <a:pt x="401867" y="84928"/>
                          <a:pt x="54389" y="404301"/>
                        </a:cubicBezTo>
                        <a:cubicBezTo>
                          <a:pt x="46724" y="409411"/>
                          <a:pt x="39059" y="411966"/>
                          <a:pt x="31394" y="411966"/>
                        </a:cubicBezTo>
                        <a:close/>
                      </a:path>
                    </a:pathLst>
                  </a:custGeom>
                  <a:solidFill>
                    <a:schemeClr val="bg1">
                      <a:lumMod val="50000"/>
                    </a:schemeClr>
                  </a:solidFill>
                  <a:ln w="25511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84EC4C0D-7114-4679-AFBA-2EADCE4867FB}"/>
                  </a:ext>
                </a:extLst>
              </p:cNvPr>
              <p:cNvSpPr/>
              <p:nvPr/>
            </p:nvSpPr>
            <p:spPr>
              <a:xfrm>
                <a:off x="6772157" y="2186531"/>
                <a:ext cx="577427" cy="577427"/>
              </a:xfrm>
              <a:custGeom>
                <a:avLst/>
                <a:gdLst>
                  <a:gd name="connsiteX0" fmla="*/ 577427 w 577427"/>
                  <a:gd name="connsiteY0" fmla="*/ 288714 h 577427"/>
                  <a:gd name="connsiteX1" fmla="*/ 288714 w 577427"/>
                  <a:gd name="connsiteY1" fmla="*/ 577427 h 577427"/>
                  <a:gd name="connsiteX2" fmla="*/ 0 w 577427"/>
                  <a:gd name="connsiteY2" fmla="*/ 288714 h 577427"/>
                  <a:gd name="connsiteX3" fmla="*/ 288714 w 577427"/>
                  <a:gd name="connsiteY3" fmla="*/ 0 h 577427"/>
                  <a:gd name="connsiteX4" fmla="*/ 577427 w 577427"/>
                  <a:gd name="connsiteY4" fmla="*/ 288714 h 5774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7427" h="577427">
                    <a:moveTo>
                      <a:pt x="577427" y="288714"/>
                    </a:moveTo>
                    <a:cubicBezTo>
                      <a:pt x="577427" y="448166"/>
                      <a:pt x="448166" y="577427"/>
                      <a:pt x="288714" y="577427"/>
                    </a:cubicBezTo>
                    <a:cubicBezTo>
                      <a:pt x="129261" y="577427"/>
                      <a:pt x="0" y="448166"/>
                      <a:pt x="0" y="288714"/>
                    </a:cubicBezTo>
                    <a:cubicBezTo>
                      <a:pt x="0" y="129262"/>
                      <a:pt x="129261" y="0"/>
                      <a:pt x="288714" y="0"/>
                    </a:cubicBezTo>
                    <a:cubicBezTo>
                      <a:pt x="448166" y="0"/>
                      <a:pt x="577427" y="129261"/>
                      <a:pt x="577427" y="288714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255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0167FA87-4C88-47E2-BAD0-820F3754CC46}"/>
                  </a:ext>
                </a:extLst>
              </p:cNvPr>
              <p:cNvSpPr/>
              <p:nvPr/>
            </p:nvSpPr>
            <p:spPr>
              <a:xfrm>
                <a:off x="6161515" y="2194196"/>
                <a:ext cx="536547" cy="536547"/>
              </a:xfrm>
              <a:custGeom>
                <a:avLst/>
                <a:gdLst>
                  <a:gd name="connsiteX0" fmla="*/ 536548 w 536547"/>
                  <a:gd name="connsiteY0" fmla="*/ 268274 h 536547"/>
                  <a:gd name="connsiteX1" fmla="*/ 268274 w 536547"/>
                  <a:gd name="connsiteY1" fmla="*/ 536548 h 536547"/>
                  <a:gd name="connsiteX2" fmla="*/ 0 w 536547"/>
                  <a:gd name="connsiteY2" fmla="*/ 268274 h 536547"/>
                  <a:gd name="connsiteX3" fmla="*/ 268274 w 536547"/>
                  <a:gd name="connsiteY3" fmla="*/ 0 h 536547"/>
                  <a:gd name="connsiteX4" fmla="*/ 536548 w 536547"/>
                  <a:gd name="connsiteY4" fmla="*/ 268274 h 5365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36547" h="536547">
                    <a:moveTo>
                      <a:pt x="536548" y="268274"/>
                    </a:moveTo>
                    <a:cubicBezTo>
                      <a:pt x="536548" y="416437"/>
                      <a:pt x="416437" y="536548"/>
                      <a:pt x="268274" y="536548"/>
                    </a:cubicBezTo>
                    <a:cubicBezTo>
                      <a:pt x="120110" y="536548"/>
                      <a:pt x="0" y="416437"/>
                      <a:pt x="0" y="268274"/>
                    </a:cubicBezTo>
                    <a:cubicBezTo>
                      <a:pt x="0" y="120110"/>
                      <a:pt x="120110" y="0"/>
                      <a:pt x="268274" y="0"/>
                    </a:cubicBezTo>
                    <a:cubicBezTo>
                      <a:pt x="416437" y="0"/>
                      <a:pt x="536548" y="120110"/>
                      <a:pt x="536548" y="268274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255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606E13DB-5862-4DD6-9C8F-B77883DE5CDB}"/>
                  </a:ext>
                </a:extLst>
              </p:cNvPr>
              <p:cNvSpPr/>
              <p:nvPr/>
            </p:nvSpPr>
            <p:spPr>
              <a:xfrm>
                <a:off x="7426234" y="2194196"/>
                <a:ext cx="536547" cy="536547"/>
              </a:xfrm>
              <a:custGeom>
                <a:avLst/>
                <a:gdLst>
                  <a:gd name="connsiteX0" fmla="*/ 536547 w 536547"/>
                  <a:gd name="connsiteY0" fmla="*/ 268274 h 536547"/>
                  <a:gd name="connsiteX1" fmla="*/ 268274 w 536547"/>
                  <a:gd name="connsiteY1" fmla="*/ 536548 h 536547"/>
                  <a:gd name="connsiteX2" fmla="*/ 0 w 536547"/>
                  <a:gd name="connsiteY2" fmla="*/ 268274 h 536547"/>
                  <a:gd name="connsiteX3" fmla="*/ 268274 w 536547"/>
                  <a:gd name="connsiteY3" fmla="*/ 0 h 536547"/>
                  <a:gd name="connsiteX4" fmla="*/ 536547 w 536547"/>
                  <a:gd name="connsiteY4" fmla="*/ 268274 h 5365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36547" h="536547">
                    <a:moveTo>
                      <a:pt x="536547" y="268274"/>
                    </a:moveTo>
                    <a:cubicBezTo>
                      <a:pt x="536547" y="416437"/>
                      <a:pt x="416437" y="536548"/>
                      <a:pt x="268274" y="536548"/>
                    </a:cubicBezTo>
                    <a:cubicBezTo>
                      <a:pt x="120110" y="536548"/>
                      <a:pt x="0" y="416437"/>
                      <a:pt x="0" y="268274"/>
                    </a:cubicBezTo>
                    <a:cubicBezTo>
                      <a:pt x="0" y="120110"/>
                      <a:pt x="120110" y="0"/>
                      <a:pt x="268274" y="0"/>
                    </a:cubicBezTo>
                    <a:cubicBezTo>
                      <a:pt x="416437" y="0"/>
                      <a:pt x="536547" y="120110"/>
                      <a:pt x="536547" y="268274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255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6A40C06F-FF1A-4513-9ACB-C7ABFE1DE01D}"/>
                  </a:ext>
                </a:extLst>
              </p:cNvPr>
              <p:cNvSpPr/>
              <p:nvPr/>
            </p:nvSpPr>
            <p:spPr>
              <a:xfrm>
                <a:off x="6480889" y="2827833"/>
                <a:ext cx="1170184" cy="574872"/>
              </a:xfrm>
              <a:custGeom>
                <a:avLst/>
                <a:gdLst>
                  <a:gd name="connsiteX0" fmla="*/ 0 w 1170184"/>
                  <a:gd name="connsiteY0" fmla="*/ 574873 h 574872"/>
                  <a:gd name="connsiteX1" fmla="*/ 585092 w 1170184"/>
                  <a:gd name="connsiteY1" fmla="*/ 0 h 574872"/>
                  <a:gd name="connsiteX2" fmla="*/ 1170185 w 1170184"/>
                  <a:gd name="connsiteY2" fmla="*/ 574873 h 574872"/>
                  <a:gd name="connsiteX3" fmla="*/ 0 w 1170184"/>
                  <a:gd name="connsiteY3" fmla="*/ 574873 h 5748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70184" h="574872">
                    <a:moveTo>
                      <a:pt x="0" y="574873"/>
                    </a:moveTo>
                    <a:cubicBezTo>
                      <a:pt x="0" y="258054"/>
                      <a:pt x="263164" y="0"/>
                      <a:pt x="585092" y="0"/>
                    </a:cubicBezTo>
                    <a:cubicBezTo>
                      <a:pt x="907021" y="0"/>
                      <a:pt x="1170185" y="258054"/>
                      <a:pt x="1170185" y="574873"/>
                    </a:cubicBezTo>
                    <a:lnTo>
                      <a:pt x="0" y="574873"/>
                    </a:lnTo>
                    <a:close/>
                  </a:path>
                </a:pathLst>
              </a:custGeom>
              <a:solidFill>
                <a:srgbClr val="F26240"/>
              </a:solidFill>
              <a:ln w="255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46" name="Graphic 26">
                <a:extLst>
                  <a:ext uri="{FF2B5EF4-FFF2-40B4-BE49-F238E27FC236}">
                    <a16:creationId xmlns:a16="http://schemas.microsoft.com/office/drawing/2014/main" id="{9D6D3506-6096-477E-ABF2-B6DE2447A29A}"/>
                  </a:ext>
                </a:extLst>
              </p:cNvPr>
              <p:cNvGrpSpPr/>
              <p:nvPr/>
            </p:nvGrpSpPr>
            <p:grpSpPr>
              <a:xfrm>
                <a:off x="5913681" y="2774178"/>
                <a:ext cx="2299489" cy="498222"/>
                <a:chOff x="5913681" y="2774178"/>
                <a:chExt cx="2299489" cy="498222"/>
              </a:xfrm>
              <a:solidFill>
                <a:srgbClr val="939598"/>
              </a:solidFill>
            </p:grpSpPr>
            <p:sp>
              <p:nvSpPr>
                <p:cNvPr id="48" name="Freeform: Shape 47">
                  <a:extLst>
                    <a:ext uri="{FF2B5EF4-FFF2-40B4-BE49-F238E27FC236}">
                      <a16:creationId xmlns:a16="http://schemas.microsoft.com/office/drawing/2014/main" id="{BDB98736-5860-4E7F-97E1-636EAB8869B9}"/>
                    </a:ext>
                  </a:extLst>
                </p:cNvPr>
                <p:cNvSpPr/>
                <p:nvPr/>
              </p:nvSpPr>
              <p:spPr>
                <a:xfrm>
                  <a:off x="5913681" y="2774178"/>
                  <a:ext cx="822706" cy="498222"/>
                </a:xfrm>
                <a:custGeom>
                  <a:avLst/>
                  <a:gdLst>
                    <a:gd name="connsiteX0" fmla="*/ 822706 w 822706"/>
                    <a:gd name="connsiteY0" fmla="*/ 99645 h 498222"/>
                    <a:gd name="connsiteX1" fmla="*/ 516108 w 822706"/>
                    <a:gd name="connsiteY1" fmla="*/ 0 h 498222"/>
                    <a:gd name="connsiteX2" fmla="*/ 0 w 822706"/>
                    <a:gd name="connsiteY2" fmla="*/ 498223 h 498222"/>
                    <a:gd name="connsiteX3" fmla="*/ 528883 w 822706"/>
                    <a:gd name="connsiteY3" fmla="*/ 498223 h 498222"/>
                    <a:gd name="connsiteX4" fmla="*/ 822706 w 822706"/>
                    <a:gd name="connsiteY4" fmla="*/ 99645 h 4982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22706" h="498222">
                      <a:moveTo>
                        <a:pt x="822706" y="99645"/>
                      </a:moveTo>
                      <a:cubicBezTo>
                        <a:pt x="738392" y="38325"/>
                        <a:pt x="631082" y="0"/>
                        <a:pt x="516108" y="0"/>
                      </a:cubicBezTo>
                      <a:cubicBezTo>
                        <a:pt x="229949" y="0"/>
                        <a:pt x="0" y="222284"/>
                        <a:pt x="0" y="498223"/>
                      </a:cubicBezTo>
                      <a:lnTo>
                        <a:pt x="528883" y="498223"/>
                      </a:lnTo>
                      <a:cubicBezTo>
                        <a:pt x="572317" y="329594"/>
                        <a:pt x="679627" y="186514"/>
                        <a:pt x="822706" y="99645"/>
                      </a:cubicBezTo>
                      <a:close/>
                    </a:path>
                  </a:pathLst>
                </a:custGeom>
                <a:solidFill>
                  <a:schemeClr val="bg1">
                    <a:lumMod val="50000"/>
                  </a:schemeClr>
                </a:solidFill>
                <a:ln w="2551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9" name="Freeform: Shape 48">
                  <a:extLst>
                    <a:ext uri="{FF2B5EF4-FFF2-40B4-BE49-F238E27FC236}">
                      <a16:creationId xmlns:a16="http://schemas.microsoft.com/office/drawing/2014/main" id="{F4688383-CDA0-4BFC-8E8F-5463437C1713}"/>
                    </a:ext>
                  </a:extLst>
                </p:cNvPr>
                <p:cNvSpPr/>
                <p:nvPr/>
              </p:nvSpPr>
              <p:spPr>
                <a:xfrm>
                  <a:off x="7387909" y="2774178"/>
                  <a:ext cx="825261" cy="498222"/>
                </a:xfrm>
                <a:custGeom>
                  <a:avLst/>
                  <a:gdLst>
                    <a:gd name="connsiteX0" fmla="*/ 293824 w 825261"/>
                    <a:gd name="connsiteY0" fmla="*/ 498223 h 498222"/>
                    <a:gd name="connsiteX1" fmla="*/ 825261 w 825261"/>
                    <a:gd name="connsiteY1" fmla="*/ 498223 h 498222"/>
                    <a:gd name="connsiteX2" fmla="*/ 309154 w 825261"/>
                    <a:gd name="connsiteY2" fmla="*/ 0 h 498222"/>
                    <a:gd name="connsiteX3" fmla="*/ 0 w 825261"/>
                    <a:gd name="connsiteY3" fmla="*/ 99645 h 498222"/>
                    <a:gd name="connsiteX4" fmla="*/ 293824 w 825261"/>
                    <a:gd name="connsiteY4" fmla="*/ 498223 h 4982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25261" h="498222">
                      <a:moveTo>
                        <a:pt x="293824" y="498223"/>
                      </a:moveTo>
                      <a:lnTo>
                        <a:pt x="825261" y="498223"/>
                      </a:lnTo>
                      <a:cubicBezTo>
                        <a:pt x="825261" y="222284"/>
                        <a:pt x="595312" y="0"/>
                        <a:pt x="309154" y="0"/>
                      </a:cubicBezTo>
                      <a:cubicBezTo>
                        <a:pt x="191624" y="0"/>
                        <a:pt x="86870" y="38325"/>
                        <a:pt x="0" y="99645"/>
                      </a:cubicBezTo>
                      <a:cubicBezTo>
                        <a:pt x="143079" y="186514"/>
                        <a:pt x="250389" y="329594"/>
                        <a:pt x="293824" y="498223"/>
                      </a:cubicBezTo>
                      <a:close/>
                    </a:path>
                  </a:pathLst>
                </a:custGeom>
                <a:solidFill>
                  <a:schemeClr val="bg1">
                    <a:lumMod val="50000"/>
                  </a:schemeClr>
                </a:solidFill>
                <a:ln w="2551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B760121C-977D-4E82-A6DE-96056CEA0F3F}"/>
                  </a:ext>
                </a:extLst>
              </p:cNvPr>
              <p:cNvSpPr/>
              <p:nvPr/>
            </p:nvSpPr>
            <p:spPr>
              <a:xfrm>
                <a:off x="7040431" y="783842"/>
                <a:ext cx="53654" cy="1366918"/>
              </a:xfrm>
              <a:custGeom>
                <a:avLst/>
                <a:gdLst>
                  <a:gd name="connsiteX0" fmla="*/ 0 w 53654"/>
                  <a:gd name="connsiteY0" fmla="*/ 0 h 1366918"/>
                  <a:gd name="connsiteX1" fmla="*/ 53655 w 53654"/>
                  <a:gd name="connsiteY1" fmla="*/ 0 h 1366918"/>
                  <a:gd name="connsiteX2" fmla="*/ 53655 w 53654"/>
                  <a:gd name="connsiteY2" fmla="*/ 1366919 h 1366918"/>
                  <a:gd name="connsiteX3" fmla="*/ 0 w 53654"/>
                  <a:gd name="connsiteY3" fmla="*/ 1366919 h 13669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3654" h="1366918">
                    <a:moveTo>
                      <a:pt x="0" y="0"/>
                    </a:moveTo>
                    <a:lnTo>
                      <a:pt x="53655" y="0"/>
                    </a:lnTo>
                    <a:lnTo>
                      <a:pt x="53655" y="1366919"/>
                    </a:lnTo>
                    <a:lnTo>
                      <a:pt x="0" y="1366919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255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3345243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Section Header">
    <p:bg bwMode="gray">
      <p:bgPr>
        <a:solidFill>
          <a:schemeClr val="bg1">
            <a:alpha val="9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5B8E903D-229F-4B89-9E80-56C9CB32FEF8}"/>
              </a:ext>
            </a:extLst>
          </p:cNvPr>
          <p:cNvSpPr/>
          <p:nvPr userDrawn="1"/>
        </p:nvSpPr>
        <p:spPr>
          <a:xfrm>
            <a:off x="8787944" y="4783962"/>
            <a:ext cx="182880" cy="182880"/>
          </a:xfrm>
          <a:custGeom>
            <a:avLst/>
            <a:gdLst>
              <a:gd name="connsiteX0" fmla="*/ 445273 w 890546"/>
              <a:gd name="connsiteY0" fmla="*/ 135124 h 890546"/>
              <a:gd name="connsiteX1" fmla="*/ 126735 w 890546"/>
              <a:gd name="connsiteY1" fmla="*/ 453662 h 890546"/>
              <a:gd name="connsiteX2" fmla="*/ 445273 w 890546"/>
              <a:gd name="connsiteY2" fmla="*/ 772200 h 890546"/>
              <a:gd name="connsiteX3" fmla="*/ 763811 w 890546"/>
              <a:gd name="connsiteY3" fmla="*/ 453662 h 890546"/>
              <a:gd name="connsiteX4" fmla="*/ 445273 w 890546"/>
              <a:gd name="connsiteY4" fmla="*/ 135124 h 890546"/>
              <a:gd name="connsiteX5" fmla="*/ 0 w 890546"/>
              <a:gd name="connsiteY5" fmla="*/ 0 h 890546"/>
              <a:gd name="connsiteX6" fmla="*/ 890546 w 890546"/>
              <a:gd name="connsiteY6" fmla="*/ 0 h 890546"/>
              <a:gd name="connsiteX7" fmla="*/ 890546 w 890546"/>
              <a:gd name="connsiteY7" fmla="*/ 890546 h 890546"/>
              <a:gd name="connsiteX8" fmla="*/ 0 w 890546"/>
              <a:gd name="connsiteY8" fmla="*/ 890546 h 890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90546" h="890546">
                <a:moveTo>
                  <a:pt x="445273" y="135124"/>
                </a:moveTo>
                <a:cubicBezTo>
                  <a:pt x="269349" y="135124"/>
                  <a:pt x="126735" y="277738"/>
                  <a:pt x="126735" y="453662"/>
                </a:cubicBezTo>
                <a:cubicBezTo>
                  <a:pt x="126735" y="629586"/>
                  <a:pt x="269349" y="772200"/>
                  <a:pt x="445273" y="772200"/>
                </a:cubicBezTo>
                <a:cubicBezTo>
                  <a:pt x="621197" y="772200"/>
                  <a:pt x="763811" y="629586"/>
                  <a:pt x="763811" y="453662"/>
                </a:cubicBezTo>
                <a:cubicBezTo>
                  <a:pt x="763811" y="277738"/>
                  <a:pt x="621197" y="135124"/>
                  <a:pt x="445273" y="135124"/>
                </a:cubicBezTo>
                <a:close/>
                <a:moveTo>
                  <a:pt x="0" y="0"/>
                </a:moveTo>
                <a:lnTo>
                  <a:pt x="890546" y="0"/>
                </a:lnTo>
                <a:lnTo>
                  <a:pt x="890546" y="890546"/>
                </a:lnTo>
                <a:lnTo>
                  <a:pt x="0" y="890546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</a:pPr>
            <a:endParaRPr lang="en-US" sz="1800" b="1" dirty="0"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411480" y="247650"/>
            <a:ext cx="5678035" cy="2877509"/>
          </a:xfrm>
        </p:spPr>
        <p:txBody>
          <a:bodyPr anchor="b"/>
          <a:lstStyle>
            <a:lvl1pPr algn="l">
              <a:lnSpc>
                <a:spcPct val="90000"/>
              </a:lnSpc>
              <a:defRPr sz="4400" b="0" cap="none">
                <a:solidFill>
                  <a:schemeClr val="bg1">
                    <a:lumMod val="65000"/>
                  </a:schemeClr>
                </a:solidFill>
                <a:latin typeface="Arial Narrow" panose="020B0606020202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 bwMode="gray">
          <a:xfrm>
            <a:off x="8787384" y="4828032"/>
            <a:ext cx="182880" cy="91440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CC041753-90EA-4E44-9BB8-633978F3CCC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2"/>
          </p:nvPr>
        </p:nvSpPr>
        <p:spPr bwMode="gray">
          <a:xfrm>
            <a:off x="407987" y="3185649"/>
            <a:ext cx="8326437" cy="84085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450"/>
              </a:spcAft>
              <a:defRPr sz="2000" b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itchFamily="34" charset="0"/>
              </a:defRPr>
            </a:lvl1pPr>
            <a:lvl2pPr marL="0" inden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sz="2000">
                <a:solidFill>
                  <a:schemeClr val="bg1"/>
                </a:solidFill>
              </a:defRPr>
            </a:lvl2pPr>
            <a:lvl3pPr marL="0" indent="0">
              <a:lnSpc>
                <a:spcPct val="90000"/>
              </a:lnSpc>
              <a:spcAft>
                <a:spcPts val="225"/>
              </a:spcAft>
              <a:buNone/>
              <a:defRPr>
                <a:solidFill>
                  <a:schemeClr val="bg1"/>
                </a:solidFill>
              </a:defRPr>
            </a:lvl3pPr>
          </a:lstStyle>
          <a:p>
            <a:pPr lvl="0"/>
            <a:r>
              <a:rPr lang="en-US" dirty="0"/>
              <a:t>Click to edit Master text style</a:t>
            </a:r>
          </a:p>
        </p:txBody>
      </p:sp>
      <p:grpSp>
        <p:nvGrpSpPr>
          <p:cNvPr id="7" name="Graphic 2">
            <a:extLst>
              <a:ext uri="{FF2B5EF4-FFF2-40B4-BE49-F238E27FC236}">
                <a16:creationId xmlns:a16="http://schemas.microsoft.com/office/drawing/2014/main" id="{F8F5F1CF-8B4C-4A50-A5CE-0AFB07CCB3D7}"/>
              </a:ext>
            </a:extLst>
          </p:cNvPr>
          <p:cNvGrpSpPr/>
          <p:nvPr userDrawn="1"/>
        </p:nvGrpSpPr>
        <p:grpSpPr>
          <a:xfrm>
            <a:off x="5629523" y="159801"/>
            <a:ext cx="3450867" cy="3557047"/>
            <a:chOff x="5629523" y="159801"/>
            <a:chExt cx="3450867" cy="3557047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D7209A96-6197-44AA-BAB6-20D443158281}"/>
                </a:ext>
              </a:extLst>
            </p:cNvPr>
            <p:cNvSpPr/>
            <p:nvPr/>
          </p:nvSpPr>
          <p:spPr>
            <a:xfrm>
              <a:off x="6126675" y="1551220"/>
              <a:ext cx="496242" cy="496242"/>
            </a:xfrm>
            <a:custGeom>
              <a:avLst/>
              <a:gdLst>
                <a:gd name="connsiteX0" fmla="*/ 0 w 496242"/>
                <a:gd name="connsiteY0" fmla="*/ 0 h 496242"/>
                <a:gd name="connsiteX1" fmla="*/ 0 w 496242"/>
                <a:gd name="connsiteY1" fmla="*/ 496242 h 496242"/>
                <a:gd name="connsiteX2" fmla="*/ 496242 w 496242"/>
                <a:gd name="connsiteY2" fmla="*/ 496242 h 496242"/>
                <a:gd name="connsiteX3" fmla="*/ 496242 w 496242"/>
                <a:gd name="connsiteY3" fmla="*/ 0 h 496242"/>
                <a:gd name="connsiteX4" fmla="*/ 0 w 496242"/>
                <a:gd name="connsiteY4" fmla="*/ 0 h 496242"/>
                <a:gd name="connsiteX5" fmla="*/ 248159 w 496242"/>
                <a:gd name="connsiteY5" fmla="*/ 427452 h 496242"/>
                <a:gd name="connsiteX6" fmla="*/ 68866 w 496242"/>
                <a:gd name="connsiteY6" fmla="*/ 248159 h 496242"/>
                <a:gd name="connsiteX7" fmla="*/ 248159 w 496242"/>
                <a:gd name="connsiteY7" fmla="*/ 68866 h 496242"/>
                <a:gd name="connsiteX8" fmla="*/ 427452 w 496242"/>
                <a:gd name="connsiteY8" fmla="*/ 248159 h 496242"/>
                <a:gd name="connsiteX9" fmla="*/ 248159 w 496242"/>
                <a:gd name="connsiteY9" fmla="*/ 427452 h 4962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96242" h="496242">
                  <a:moveTo>
                    <a:pt x="0" y="0"/>
                  </a:moveTo>
                  <a:lnTo>
                    <a:pt x="0" y="496242"/>
                  </a:lnTo>
                  <a:lnTo>
                    <a:pt x="496242" y="496242"/>
                  </a:lnTo>
                  <a:lnTo>
                    <a:pt x="496242" y="0"/>
                  </a:lnTo>
                  <a:lnTo>
                    <a:pt x="0" y="0"/>
                  </a:lnTo>
                  <a:close/>
                  <a:moveTo>
                    <a:pt x="248159" y="427452"/>
                  </a:moveTo>
                  <a:cubicBezTo>
                    <a:pt x="149108" y="427452"/>
                    <a:pt x="68866" y="347210"/>
                    <a:pt x="68866" y="248159"/>
                  </a:cubicBezTo>
                  <a:cubicBezTo>
                    <a:pt x="68866" y="149108"/>
                    <a:pt x="149108" y="68866"/>
                    <a:pt x="248159" y="68866"/>
                  </a:cubicBezTo>
                  <a:cubicBezTo>
                    <a:pt x="347210" y="68866"/>
                    <a:pt x="427452" y="149108"/>
                    <a:pt x="427452" y="248159"/>
                  </a:cubicBezTo>
                  <a:cubicBezTo>
                    <a:pt x="427452" y="347210"/>
                    <a:pt x="347210" y="427452"/>
                    <a:pt x="248159" y="427452"/>
                  </a:cubicBezTo>
                  <a:close/>
                </a:path>
              </a:pathLst>
            </a:custGeom>
            <a:solidFill>
              <a:srgbClr val="BCBEC0"/>
            </a:solidFill>
            <a:ln w="75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98CC05BE-7BE5-413E-836B-DCFE23983C6B}"/>
                </a:ext>
              </a:extLst>
            </p:cNvPr>
            <p:cNvSpPr/>
            <p:nvPr/>
          </p:nvSpPr>
          <p:spPr>
            <a:xfrm>
              <a:off x="7608576" y="2543174"/>
              <a:ext cx="495256" cy="495256"/>
            </a:xfrm>
            <a:custGeom>
              <a:avLst/>
              <a:gdLst>
                <a:gd name="connsiteX0" fmla="*/ 247628 w 495256"/>
                <a:gd name="connsiteY0" fmla="*/ 0 h 495256"/>
                <a:gd name="connsiteX1" fmla="*/ 495256 w 495256"/>
                <a:gd name="connsiteY1" fmla="*/ 247628 h 495256"/>
                <a:gd name="connsiteX2" fmla="*/ 495256 w 495256"/>
                <a:gd name="connsiteY2" fmla="*/ 247628 h 495256"/>
                <a:gd name="connsiteX3" fmla="*/ 247628 w 495256"/>
                <a:gd name="connsiteY3" fmla="*/ 495256 h 495256"/>
                <a:gd name="connsiteX4" fmla="*/ 247628 w 495256"/>
                <a:gd name="connsiteY4" fmla="*/ 495256 h 495256"/>
                <a:gd name="connsiteX5" fmla="*/ 0 w 495256"/>
                <a:gd name="connsiteY5" fmla="*/ 247628 h 495256"/>
                <a:gd name="connsiteX6" fmla="*/ 0 w 495256"/>
                <a:gd name="connsiteY6" fmla="*/ 247628 h 495256"/>
                <a:gd name="connsiteX7" fmla="*/ 247628 w 495256"/>
                <a:gd name="connsiteY7" fmla="*/ 0 h 495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95256" h="495256">
                  <a:moveTo>
                    <a:pt x="247628" y="0"/>
                  </a:moveTo>
                  <a:cubicBezTo>
                    <a:pt x="384389" y="0"/>
                    <a:pt x="495256" y="110867"/>
                    <a:pt x="495256" y="247628"/>
                  </a:cubicBezTo>
                  <a:lnTo>
                    <a:pt x="495256" y="247628"/>
                  </a:lnTo>
                  <a:cubicBezTo>
                    <a:pt x="495256" y="384389"/>
                    <a:pt x="384389" y="495256"/>
                    <a:pt x="247628" y="495256"/>
                  </a:cubicBezTo>
                  <a:lnTo>
                    <a:pt x="247628" y="495256"/>
                  </a:lnTo>
                  <a:cubicBezTo>
                    <a:pt x="110867" y="495256"/>
                    <a:pt x="0" y="384389"/>
                    <a:pt x="0" y="247628"/>
                  </a:cubicBezTo>
                  <a:lnTo>
                    <a:pt x="0" y="247628"/>
                  </a:lnTo>
                  <a:cubicBezTo>
                    <a:pt x="0" y="110867"/>
                    <a:pt x="110867" y="0"/>
                    <a:pt x="247628" y="0"/>
                  </a:cubicBezTo>
                  <a:close/>
                </a:path>
              </a:pathLst>
            </a:custGeom>
            <a:solidFill>
              <a:srgbClr val="EE3124"/>
            </a:solidFill>
            <a:ln w="75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D6453172-81F5-4A57-BB1C-547B7378EFB5}"/>
                </a:ext>
              </a:extLst>
            </p:cNvPr>
            <p:cNvSpPr/>
            <p:nvPr/>
          </p:nvSpPr>
          <p:spPr>
            <a:xfrm>
              <a:off x="6618215" y="2543174"/>
              <a:ext cx="495256" cy="495256"/>
            </a:xfrm>
            <a:custGeom>
              <a:avLst/>
              <a:gdLst>
                <a:gd name="connsiteX0" fmla="*/ 247628 w 495256"/>
                <a:gd name="connsiteY0" fmla="*/ 0 h 495256"/>
                <a:gd name="connsiteX1" fmla="*/ 495256 w 495256"/>
                <a:gd name="connsiteY1" fmla="*/ 247628 h 495256"/>
                <a:gd name="connsiteX2" fmla="*/ 495256 w 495256"/>
                <a:gd name="connsiteY2" fmla="*/ 247628 h 495256"/>
                <a:gd name="connsiteX3" fmla="*/ 247628 w 495256"/>
                <a:gd name="connsiteY3" fmla="*/ 495256 h 495256"/>
                <a:gd name="connsiteX4" fmla="*/ 247628 w 495256"/>
                <a:gd name="connsiteY4" fmla="*/ 495256 h 495256"/>
                <a:gd name="connsiteX5" fmla="*/ 0 w 495256"/>
                <a:gd name="connsiteY5" fmla="*/ 247628 h 495256"/>
                <a:gd name="connsiteX6" fmla="*/ 0 w 495256"/>
                <a:gd name="connsiteY6" fmla="*/ 247628 h 495256"/>
                <a:gd name="connsiteX7" fmla="*/ 247628 w 495256"/>
                <a:gd name="connsiteY7" fmla="*/ 0 h 495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95256" h="495256">
                  <a:moveTo>
                    <a:pt x="247628" y="0"/>
                  </a:moveTo>
                  <a:cubicBezTo>
                    <a:pt x="384389" y="0"/>
                    <a:pt x="495256" y="110867"/>
                    <a:pt x="495256" y="247628"/>
                  </a:cubicBezTo>
                  <a:lnTo>
                    <a:pt x="495256" y="247628"/>
                  </a:lnTo>
                  <a:cubicBezTo>
                    <a:pt x="495256" y="384389"/>
                    <a:pt x="384389" y="495256"/>
                    <a:pt x="247628" y="495256"/>
                  </a:cubicBezTo>
                  <a:lnTo>
                    <a:pt x="247628" y="495256"/>
                  </a:lnTo>
                  <a:cubicBezTo>
                    <a:pt x="110867" y="495256"/>
                    <a:pt x="0" y="384389"/>
                    <a:pt x="0" y="247628"/>
                  </a:cubicBezTo>
                  <a:lnTo>
                    <a:pt x="0" y="247628"/>
                  </a:lnTo>
                  <a:cubicBezTo>
                    <a:pt x="0" y="110867"/>
                    <a:pt x="110867" y="0"/>
                    <a:pt x="247628" y="0"/>
                  </a:cubicBezTo>
                  <a:close/>
                </a:path>
              </a:pathLst>
            </a:custGeom>
            <a:solidFill>
              <a:srgbClr val="BCBEC0"/>
            </a:solidFill>
            <a:ln w="75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603002F-42D1-4583-A382-94EDAF5F2B11}"/>
                </a:ext>
              </a:extLst>
            </p:cNvPr>
            <p:cNvSpPr/>
            <p:nvPr/>
          </p:nvSpPr>
          <p:spPr>
            <a:xfrm>
              <a:off x="6370359" y="2045566"/>
              <a:ext cx="496242" cy="496242"/>
            </a:xfrm>
            <a:custGeom>
              <a:avLst/>
              <a:gdLst>
                <a:gd name="connsiteX0" fmla="*/ 0 w 496242"/>
                <a:gd name="connsiteY0" fmla="*/ 0 h 496242"/>
                <a:gd name="connsiteX1" fmla="*/ 496242 w 496242"/>
                <a:gd name="connsiteY1" fmla="*/ 0 h 496242"/>
                <a:gd name="connsiteX2" fmla="*/ 496242 w 496242"/>
                <a:gd name="connsiteY2" fmla="*/ 496242 h 496242"/>
                <a:gd name="connsiteX3" fmla="*/ 0 w 496242"/>
                <a:gd name="connsiteY3" fmla="*/ 496242 h 4962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96242" h="496242">
                  <a:moveTo>
                    <a:pt x="0" y="0"/>
                  </a:moveTo>
                  <a:lnTo>
                    <a:pt x="496242" y="0"/>
                  </a:lnTo>
                  <a:lnTo>
                    <a:pt x="496242" y="496242"/>
                  </a:lnTo>
                  <a:lnTo>
                    <a:pt x="0" y="496242"/>
                  </a:lnTo>
                  <a:close/>
                </a:path>
              </a:pathLst>
            </a:custGeom>
            <a:solidFill>
              <a:srgbClr val="808285"/>
            </a:solidFill>
            <a:ln w="75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E43F0BEA-938C-4556-9201-9D0DC15F97BD}"/>
                </a:ext>
              </a:extLst>
            </p:cNvPr>
            <p:cNvSpPr/>
            <p:nvPr/>
          </p:nvSpPr>
          <p:spPr>
            <a:xfrm>
              <a:off x="7111272" y="1551220"/>
              <a:ext cx="496242" cy="496242"/>
            </a:xfrm>
            <a:custGeom>
              <a:avLst/>
              <a:gdLst>
                <a:gd name="connsiteX0" fmla="*/ 0 w 496242"/>
                <a:gd name="connsiteY0" fmla="*/ 0 h 496242"/>
                <a:gd name="connsiteX1" fmla="*/ 496242 w 496242"/>
                <a:gd name="connsiteY1" fmla="*/ 0 h 496242"/>
                <a:gd name="connsiteX2" fmla="*/ 496242 w 496242"/>
                <a:gd name="connsiteY2" fmla="*/ 496242 h 496242"/>
                <a:gd name="connsiteX3" fmla="*/ 0 w 496242"/>
                <a:gd name="connsiteY3" fmla="*/ 496242 h 4962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96242" h="496242">
                  <a:moveTo>
                    <a:pt x="0" y="0"/>
                  </a:moveTo>
                  <a:lnTo>
                    <a:pt x="496242" y="0"/>
                  </a:lnTo>
                  <a:lnTo>
                    <a:pt x="496242" y="496242"/>
                  </a:lnTo>
                  <a:lnTo>
                    <a:pt x="0" y="496242"/>
                  </a:lnTo>
                  <a:close/>
                </a:path>
              </a:pathLst>
            </a:custGeom>
            <a:solidFill>
              <a:srgbClr val="808285"/>
            </a:solidFill>
            <a:ln w="75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62B3D80D-7B52-40B0-A763-49D4655C6373}"/>
                </a:ext>
              </a:extLst>
            </p:cNvPr>
            <p:cNvSpPr/>
            <p:nvPr/>
          </p:nvSpPr>
          <p:spPr>
            <a:xfrm>
              <a:off x="7608576" y="1551144"/>
              <a:ext cx="495256" cy="495256"/>
            </a:xfrm>
            <a:custGeom>
              <a:avLst/>
              <a:gdLst>
                <a:gd name="connsiteX0" fmla="*/ 247628 w 495256"/>
                <a:gd name="connsiteY0" fmla="*/ 0 h 495256"/>
                <a:gd name="connsiteX1" fmla="*/ 495256 w 495256"/>
                <a:gd name="connsiteY1" fmla="*/ 247628 h 495256"/>
                <a:gd name="connsiteX2" fmla="*/ 495256 w 495256"/>
                <a:gd name="connsiteY2" fmla="*/ 247628 h 495256"/>
                <a:gd name="connsiteX3" fmla="*/ 247628 w 495256"/>
                <a:gd name="connsiteY3" fmla="*/ 495256 h 495256"/>
                <a:gd name="connsiteX4" fmla="*/ 247628 w 495256"/>
                <a:gd name="connsiteY4" fmla="*/ 495256 h 495256"/>
                <a:gd name="connsiteX5" fmla="*/ 0 w 495256"/>
                <a:gd name="connsiteY5" fmla="*/ 247628 h 495256"/>
                <a:gd name="connsiteX6" fmla="*/ 0 w 495256"/>
                <a:gd name="connsiteY6" fmla="*/ 247628 h 495256"/>
                <a:gd name="connsiteX7" fmla="*/ 247628 w 495256"/>
                <a:gd name="connsiteY7" fmla="*/ 0 h 495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95256" h="495256">
                  <a:moveTo>
                    <a:pt x="247628" y="0"/>
                  </a:moveTo>
                  <a:cubicBezTo>
                    <a:pt x="384389" y="0"/>
                    <a:pt x="495256" y="110867"/>
                    <a:pt x="495256" y="247628"/>
                  </a:cubicBezTo>
                  <a:lnTo>
                    <a:pt x="495256" y="247628"/>
                  </a:lnTo>
                  <a:cubicBezTo>
                    <a:pt x="495256" y="384389"/>
                    <a:pt x="384389" y="495256"/>
                    <a:pt x="247628" y="495256"/>
                  </a:cubicBezTo>
                  <a:lnTo>
                    <a:pt x="247628" y="495256"/>
                  </a:lnTo>
                  <a:cubicBezTo>
                    <a:pt x="110867" y="495256"/>
                    <a:pt x="0" y="384389"/>
                    <a:pt x="0" y="247628"/>
                  </a:cubicBezTo>
                  <a:lnTo>
                    <a:pt x="0" y="247628"/>
                  </a:lnTo>
                  <a:cubicBezTo>
                    <a:pt x="0" y="110867"/>
                    <a:pt x="110867" y="0"/>
                    <a:pt x="247628" y="0"/>
                  </a:cubicBezTo>
                  <a:close/>
                </a:path>
              </a:pathLst>
            </a:custGeom>
            <a:solidFill>
              <a:srgbClr val="F58765"/>
            </a:solidFill>
            <a:ln w="75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248C805-13A3-4E49-8495-9AA5A3B865D0}"/>
                </a:ext>
              </a:extLst>
            </p:cNvPr>
            <p:cNvSpPr/>
            <p:nvPr/>
          </p:nvSpPr>
          <p:spPr>
            <a:xfrm>
              <a:off x="6866374" y="2049889"/>
              <a:ext cx="493132" cy="493132"/>
            </a:xfrm>
            <a:custGeom>
              <a:avLst/>
              <a:gdLst>
                <a:gd name="connsiteX0" fmla="*/ 246566 w 493132"/>
                <a:gd name="connsiteY0" fmla="*/ 0 h 493132"/>
                <a:gd name="connsiteX1" fmla="*/ 493133 w 493132"/>
                <a:gd name="connsiteY1" fmla="*/ 246566 h 493132"/>
                <a:gd name="connsiteX2" fmla="*/ 493133 w 493132"/>
                <a:gd name="connsiteY2" fmla="*/ 246566 h 493132"/>
                <a:gd name="connsiteX3" fmla="*/ 246566 w 493132"/>
                <a:gd name="connsiteY3" fmla="*/ 493133 h 493132"/>
                <a:gd name="connsiteX4" fmla="*/ 246566 w 493132"/>
                <a:gd name="connsiteY4" fmla="*/ 493133 h 493132"/>
                <a:gd name="connsiteX5" fmla="*/ 0 w 493132"/>
                <a:gd name="connsiteY5" fmla="*/ 246566 h 493132"/>
                <a:gd name="connsiteX6" fmla="*/ 0 w 493132"/>
                <a:gd name="connsiteY6" fmla="*/ 246566 h 493132"/>
                <a:gd name="connsiteX7" fmla="*/ 246566 w 493132"/>
                <a:gd name="connsiteY7" fmla="*/ 0 h 493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93132" h="493132">
                  <a:moveTo>
                    <a:pt x="246566" y="0"/>
                  </a:moveTo>
                  <a:cubicBezTo>
                    <a:pt x="382741" y="0"/>
                    <a:pt x="493133" y="110392"/>
                    <a:pt x="493133" y="246566"/>
                  </a:cubicBezTo>
                  <a:lnTo>
                    <a:pt x="493133" y="246566"/>
                  </a:lnTo>
                  <a:cubicBezTo>
                    <a:pt x="493133" y="382741"/>
                    <a:pt x="382741" y="493133"/>
                    <a:pt x="246566" y="493133"/>
                  </a:cubicBezTo>
                  <a:lnTo>
                    <a:pt x="246566" y="493133"/>
                  </a:lnTo>
                  <a:cubicBezTo>
                    <a:pt x="110392" y="493133"/>
                    <a:pt x="0" y="382741"/>
                    <a:pt x="0" y="246566"/>
                  </a:cubicBezTo>
                  <a:lnTo>
                    <a:pt x="0" y="246566"/>
                  </a:lnTo>
                  <a:cubicBezTo>
                    <a:pt x="0" y="110392"/>
                    <a:pt x="110392" y="0"/>
                    <a:pt x="246566" y="0"/>
                  </a:cubicBezTo>
                  <a:close/>
                </a:path>
              </a:pathLst>
            </a:custGeom>
            <a:solidFill>
              <a:srgbClr val="F2613F"/>
            </a:solidFill>
            <a:ln w="75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0371D9A-6808-496D-BA3B-5CD9D59A8EAC}"/>
                </a:ext>
              </a:extLst>
            </p:cNvPr>
            <p:cNvSpPr/>
            <p:nvPr/>
          </p:nvSpPr>
          <p:spPr>
            <a:xfrm>
              <a:off x="7359431" y="2046401"/>
              <a:ext cx="496242" cy="496242"/>
            </a:xfrm>
            <a:custGeom>
              <a:avLst/>
              <a:gdLst>
                <a:gd name="connsiteX0" fmla="*/ 0 w 496242"/>
                <a:gd name="connsiteY0" fmla="*/ 0 h 496242"/>
                <a:gd name="connsiteX1" fmla="*/ 0 w 496242"/>
                <a:gd name="connsiteY1" fmla="*/ 496242 h 496242"/>
                <a:gd name="connsiteX2" fmla="*/ 496242 w 496242"/>
                <a:gd name="connsiteY2" fmla="*/ 496242 h 496242"/>
                <a:gd name="connsiteX3" fmla="*/ 496242 w 496242"/>
                <a:gd name="connsiteY3" fmla="*/ 0 h 496242"/>
                <a:gd name="connsiteX4" fmla="*/ 0 w 496242"/>
                <a:gd name="connsiteY4" fmla="*/ 0 h 496242"/>
                <a:gd name="connsiteX5" fmla="*/ 248159 w 496242"/>
                <a:gd name="connsiteY5" fmla="*/ 427452 h 496242"/>
                <a:gd name="connsiteX6" fmla="*/ 68866 w 496242"/>
                <a:gd name="connsiteY6" fmla="*/ 248159 h 496242"/>
                <a:gd name="connsiteX7" fmla="*/ 248159 w 496242"/>
                <a:gd name="connsiteY7" fmla="*/ 68866 h 496242"/>
                <a:gd name="connsiteX8" fmla="*/ 427453 w 496242"/>
                <a:gd name="connsiteY8" fmla="*/ 248159 h 496242"/>
                <a:gd name="connsiteX9" fmla="*/ 248159 w 496242"/>
                <a:gd name="connsiteY9" fmla="*/ 427452 h 4962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96242" h="496242">
                  <a:moveTo>
                    <a:pt x="0" y="0"/>
                  </a:moveTo>
                  <a:lnTo>
                    <a:pt x="0" y="496242"/>
                  </a:lnTo>
                  <a:lnTo>
                    <a:pt x="496242" y="496242"/>
                  </a:lnTo>
                  <a:lnTo>
                    <a:pt x="496242" y="0"/>
                  </a:lnTo>
                  <a:lnTo>
                    <a:pt x="0" y="0"/>
                  </a:lnTo>
                  <a:close/>
                  <a:moveTo>
                    <a:pt x="248159" y="427452"/>
                  </a:moveTo>
                  <a:cubicBezTo>
                    <a:pt x="149108" y="427452"/>
                    <a:pt x="68866" y="347210"/>
                    <a:pt x="68866" y="248159"/>
                  </a:cubicBezTo>
                  <a:cubicBezTo>
                    <a:pt x="68866" y="149108"/>
                    <a:pt x="149108" y="68866"/>
                    <a:pt x="248159" y="68866"/>
                  </a:cubicBezTo>
                  <a:cubicBezTo>
                    <a:pt x="347210" y="68866"/>
                    <a:pt x="427453" y="149108"/>
                    <a:pt x="427453" y="248159"/>
                  </a:cubicBezTo>
                  <a:cubicBezTo>
                    <a:pt x="427453" y="347210"/>
                    <a:pt x="347210" y="427452"/>
                    <a:pt x="248159" y="427452"/>
                  </a:cubicBezTo>
                  <a:close/>
                </a:path>
              </a:pathLst>
            </a:custGeom>
            <a:solidFill>
              <a:srgbClr val="BCBEC0"/>
            </a:solidFill>
            <a:ln w="75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37E2B900-DB8F-4A20-A426-84B6F95855B7}"/>
                </a:ext>
              </a:extLst>
            </p:cNvPr>
            <p:cNvSpPr/>
            <p:nvPr/>
          </p:nvSpPr>
          <p:spPr>
            <a:xfrm>
              <a:off x="7112485" y="2543629"/>
              <a:ext cx="496242" cy="496242"/>
            </a:xfrm>
            <a:custGeom>
              <a:avLst/>
              <a:gdLst>
                <a:gd name="connsiteX0" fmla="*/ 0 w 496242"/>
                <a:gd name="connsiteY0" fmla="*/ 0 h 496242"/>
                <a:gd name="connsiteX1" fmla="*/ 0 w 496242"/>
                <a:gd name="connsiteY1" fmla="*/ 496242 h 496242"/>
                <a:gd name="connsiteX2" fmla="*/ 496242 w 496242"/>
                <a:gd name="connsiteY2" fmla="*/ 496242 h 496242"/>
                <a:gd name="connsiteX3" fmla="*/ 496242 w 496242"/>
                <a:gd name="connsiteY3" fmla="*/ 0 h 496242"/>
                <a:gd name="connsiteX4" fmla="*/ 0 w 496242"/>
                <a:gd name="connsiteY4" fmla="*/ 0 h 496242"/>
                <a:gd name="connsiteX5" fmla="*/ 248159 w 496242"/>
                <a:gd name="connsiteY5" fmla="*/ 427453 h 496242"/>
                <a:gd name="connsiteX6" fmla="*/ 68866 w 496242"/>
                <a:gd name="connsiteY6" fmla="*/ 248159 h 496242"/>
                <a:gd name="connsiteX7" fmla="*/ 248159 w 496242"/>
                <a:gd name="connsiteY7" fmla="*/ 68866 h 496242"/>
                <a:gd name="connsiteX8" fmla="*/ 427452 w 496242"/>
                <a:gd name="connsiteY8" fmla="*/ 248159 h 496242"/>
                <a:gd name="connsiteX9" fmla="*/ 248159 w 496242"/>
                <a:gd name="connsiteY9" fmla="*/ 427453 h 4962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96242" h="496242">
                  <a:moveTo>
                    <a:pt x="0" y="0"/>
                  </a:moveTo>
                  <a:lnTo>
                    <a:pt x="0" y="496242"/>
                  </a:lnTo>
                  <a:lnTo>
                    <a:pt x="496242" y="496242"/>
                  </a:lnTo>
                  <a:lnTo>
                    <a:pt x="496242" y="0"/>
                  </a:lnTo>
                  <a:lnTo>
                    <a:pt x="0" y="0"/>
                  </a:lnTo>
                  <a:close/>
                  <a:moveTo>
                    <a:pt x="248159" y="427453"/>
                  </a:moveTo>
                  <a:cubicBezTo>
                    <a:pt x="149108" y="427453"/>
                    <a:pt x="68866" y="347210"/>
                    <a:pt x="68866" y="248159"/>
                  </a:cubicBezTo>
                  <a:cubicBezTo>
                    <a:pt x="68866" y="149108"/>
                    <a:pt x="149108" y="68866"/>
                    <a:pt x="248159" y="68866"/>
                  </a:cubicBezTo>
                  <a:cubicBezTo>
                    <a:pt x="347210" y="68866"/>
                    <a:pt x="427452" y="149108"/>
                    <a:pt x="427452" y="248159"/>
                  </a:cubicBezTo>
                  <a:cubicBezTo>
                    <a:pt x="427452" y="347210"/>
                    <a:pt x="347210" y="427453"/>
                    <a:pt x="248159" y="427453"/>
                  </a:cubicBezTo>
                  <a:close/>
                </a:path>
              </a:pathLst>
            </a:custGeom>
            <a:solidFill>
              <a:srgbClr val="808285"/>
            </a:solidFill>
            <a:ln w="75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9308B492-13E2-484E-9C99-15ADE6E5B5FF}"/>
                </a:ext>
              </a:extLst>
            </p:cNvPr>
            <p:cNvSpPr/>
            <p:nvPr/>
          </p:nvSpPr>
          <p:spPr>
            <a:xfrm>
              <a:off x="5629557" y="821229"/>
              <a:ext cx="2893460" cy="2896983"/>
            </a:xfrm>
            <a:custGeom>
              <a:avLst/>
              <a:gdLst>
                <a:gd name="connsiteX0" fmla="*/ 1443641 w 2893460"/>
                <a:gd name="connsiteY0" fmla="*/ 2896984 h 2896983"/>
                <a:gd name="connsiteX1" fmla="*/ 631360 w 2893460"/>
                <a:gd name="connsiteY1" fmla="*/ 2646777 h 2896983"/>
                <a:gd name="connsiteX2" fmla="*/ 20670 w 2893460"/>
                <a:gd name="connsiteY2" fmla="*/ 1711630 h 2896983"/>
                <a:gd name="connsiteX3" fmla="*/ 55255 w 2893460"/>
                <a:gd name="connsiteY3" fmla="*/ 1661346 h 2896983"/>
                <a:gd name="connsiteX4" fmla="*/ 105539 w 2893460"/>
                <a:gd name="connsiteY4" fmla="*/ 1695930 h 2896983"/>
                <a:gd name="connsiteX5" fmla="*/ 679900 w 2893460"/>
                <a:gd name="connsiteY5" fmla="*/ 2575332 h 2896983"/>
                <a:gd name="connsiteX6" fmla="*/ 1443717 w 2893460"/>
                <a:gd name="connsiteY6" fmla="*/ 2810674 h 2896983"/>
                <a:gd name="connsiteX7" fmla="*/ 2038935 w 2893460"/>
                <a:gd name="connsiteY7" fmla="*/ 2674460 h 2896983"/>
                <a:gd name="connsiteX8" fmla="*/ 2096576 w 2893460"/>
                <a:gd name="connsiteY8" fmla="*/ 2694558 h 2896983"/>
                <a:gd name="connsiteX9" fmla="*/ 2076477 w 2893460"/>
                <a:gd name="connsiteY9" fmla="*/ 2752199 h 2896983"/>
                <a:gd name="connsiteX10" fmla="*/ 1443717 w 2893460"/>
                <a:gd name="connsiteY10" fmla="*/ 2896984 h 2896983"/>
                <a:gd name="connsiteX11" fmla="*/ 2356870 w 2893460"/>
                <a:gd name="connsiteY11" fmla="*/ 2561226 h 2896983"/>
                <a:gd name="connsiteX12" fmla="*/ 2324029 w 2893460"/>
                <a:gd name="connsiteY12" fmla="*/ 2546057 h 2896983"/>
                <a:gd name="connsiteX13" fmla="*/ 2328808 w 2893460"/>
                <a:gd name="connsiteY13" fmla="*/ 2485231 h 2896983"/>
                <a:gd name="connsiteX14" fmla="*/ 2571809 w 2893460"/>
                <a:gd name="connsiteY14" fmla="*/ 2213484 h 2896983"/>
                <a:gd name="connsiteX15" fmla="*/ 2807075 w 2893460"/>
                <a:gd name="connsiteY15" fmla="*/ 1449667 h 2896983"/>
                <a:gd name="connsiteX16" fmla="*/ 2209961 w 2893460"/>
                <a:gd name="connsiteY16" fmla="*/ 321499 h 2896983"/>
                <a:gd name="connsiteX17" fmla="*/ 2208900 w 2893460"/>
                <a:gd name="connsiteY17" fmla="*/ 320741 h 2896983"/>
                <a:gd name="connsiteX18" fmla="*/ 2197220 w 2893460"/>
                <a:gd name="connsiteY18" fmla="*/ 260825 h 2896983"/>
                <a:gd name="connsiteX19" fmla="*/ 2257136 w 2893460"/>
                <a:gd name="connsiteY19" fmla="*/ 249069 h 2896983"/>
                <a:gd name="connsiteX20" fmla="*/ 2258577 w 2893460"/>
                <a:gd name="connsiteY20" fmla="*/ 250055 h 2896983"/>
                <a:gd name="connsiteX21" fmla="*/ 2893461 w 2893460"/>
                <a:gd name="connsiteY21" fmla="*/ 1449591 h 2896983"/>
                <a:gd name="connsiteX22" fmla="*/ 2643254 w 2893460"/>
                <a:gd name="connsiteY22" fmla="*/ 2261872 h 2896983"/>
                <a:gd name="connsiteX23" fmla="*/ 2384856 w 2893460"/>
                <a:gd name="connsiteY23" fmla="*/ 2550759 h 2896983"/>
                <a:gd name="connsiteX24" fmla="*/ 2356870 w 2893460"/>
                <a:gd name="connsiteY24" fmla="*/ 2561074 h 2896983"/>
                <a:gd name="connsiteX25" fmla="*/ 43196 w 2893460"/>
                <a:gd name="connsiteY25" fmla="*/ 1390282 h 2896983"/>
                <a:gd name="connsiteX26" fmla="*/ 40086 w 2893460"/>
                <a:gd name="connsiteY26" fmla="*/ 1390206 h 2896983"/>
                <a:gd name="connsiteX27" fmla="*/ 117 w 2893460"/>
                <a:gd name="connsiteY27" fmla="*/ 1344094 h 2896983"/>
                <a:gd name="connsiteX28" fmla="*/ 246683 w 2893460"/>
                <a:gd name="connsiteY28" fmla="*/ 634959 h 2896983"/>
                <a:gd name="connsiteX29" fmla="*/ 1446296 w 2893460"/>
                <a:gd name="connsiteY29" fmla="*/ 0 h 2896983"/>
                <a:gd name="connsiteX30" fmla="*/ 1928886 w 2893460"/>
                <a:gd name="connsiteY30" fmla="*/ 82973 h 2896983"/>
                <a:gd name="connsiteX31" fmla="*/ 1955128 w 2893460"/>
                <a:gd name="connsiteY31" fmla="*/ 138111 h 2896983"/>
                <a:gd name="connsiteX32" fmla="*/ 1899990 w 2893460"/>
                <a:gd name="connsiteY32" fmla="*/ 164352 h 2896983"/>
                <a:gd name="connsiteX33" fmla="*/ 1446296 w 2893460"/>
                <a:gd name="connsiteY33" fmla="*/ 86310 h 2896983"/>
                <a:gd name="connsiteX34" fmla="*/ 318128 w 2893460"/>
                <a:gd name="connsiteY34" fmla="*/ 683423 h 2896983"/>
                <a:gd name="connsiteX35" fmla="*/ 86275 w 2893460"/>
                <a:gd name="connsiteY35" fmla="*/ 1350237 h 2896983"/>
                <a:gd name="connsiteX36" fmla="*/ 43272 w 2893460"/>
                <a:gd name="connsiteY36" fmla="*/ 1390358 h 2896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893460" h="2896983">
                  <a:moveTo>
                    <a:pt x="1443641" y="2896984"/>
                  </a:moveTo>
                  <a:cubicBezTo>
                    <a:pt x="1153313" y="2896984"/>
                    <a:pt x="872466" y="2810446"/>
                    <a:pt x="631360" y="2646777"/>
                  </a:cubicBezTo>
                  <a:cubicBezTo>
                    <a:pt x="308496" y="2427514"/>
                    <a:pt x="91584" y="2095472"/>
                    <a:pt x="20670" y="1711630"/>
                  </a:cubicBezTo>
                  <a:cubicBezTo>
                    <a:pt x="16347" y="1688194"/>
                    <a:pt x="31819" y="1665669"/>
                    <a:pt x="55255" y="1661346"/>
                  </a:cubicBezTo>
                  <a:cubicBezTo>
                    <a:pt x="78615" y="1657023"/>
                    <a:pt x="101216" y="1672495"/>
                    <a:pt x="105539" y="1695930"/>
                  </a:cubicBezTo>
                  <a:cubicBezTo>
                    <a:pt x="172281" y="2056868"/>
                    <a:pt x="376224" y="2369191"/>
                    <a:pt x="679900" y="2575332"/>
                  </a:cubicBezTo>
                  <a:cubicBezTo>
                    <a:pt x="906671" y="2729294"/>
                    <a:pt x="1170757" y="2810674"/>
                    <a:pt x="1443717" y="2810674"/>
                  </a:cubicBezTo>
                  <a:cubicBezTo>
                    <a:pt x="1648721" y="2810674"/>
                    <a:pt x="1854560" y="2763575"/>
                    <a:pt x="2038935" y="2674460"/>
                  </a:cubicBezTo>
                  <a:cubicBezTo>
                    <a:pt x="2060398" y="2664069"/>
                    <a:pt x="2086185" y="2673094"/>
                    <a:pt x="2096576" y="2694558"/>
                  </a:cubicBezTo>
                  <a:cubicBezTo>
                    <a:pt x="2106966" y="2716022"/>
                    <a:pt x="2097941" y="2741808"/>
                    <a:pt x="2076477" y="2752199"/>
                  </a:cubicBezTo>
                  <a:cubicBezTo>
                    <a:pt x="1880422" y="2846927"/>
                    <a:pt x="1661615" y="2896984"/>
                    <a:pt x="1443717" y="2896984"/>
                  </a:cubicBezTo>
                  <a:close/>
                  <a:moveTo>
                    <a:pt x="2356870" y="2561226"/>
                  </a:moveTo>
                  <a:cubicBezTo>
                    <a:pt x="2344659" y="2561226"/>
                    <a:pt x="2332524" y="2556068"/>
                    <a:pt x="2324029" y="2546057"/>
                  </a:cubicBezTo>
                  <a:cubicBezTo>
                    <a:pt x="2308558" y="2527930"/>
                    <a:pt x="2310681" y="2500703"/>
                    <a:pt x="2328808" y="2485231"/>
                  </a:cubicBezTo>
                  <a:cubicBezTo>
                    <a:pt x="2421185" y="2406354"/>
                    <a:pt x="2502944" y="2314963"/>
                    <a:pt x="2571809" y="2213484"/>
                  </a:cubicBezTo>
                  <a:cubicBezTo>
                    <a:pt x="2725771" y="1986713"/>
                    <a:pt x="2807075" y="1722627"/>
                    <a:pt x="2807075" y="1449667"/>
                  </a:cubicBezTo>
                  <a:cubicBezTo>
                    <a:pt x="2807075" y="997111"/>
                    <a:pt x="2583868" y="575347"/>
                    <a:pt x="2209961" y="321499"/>
                  </a:cubicBezTo>
                  <a:lnTo>
                    <a:pt x="2208900" y="320741"/>
                  </a:lnTo>
                  <a:cubicBezTo>
                    <a:pt x="2189105" y="307468"/>
                    <a:pt x="2183871" y="280620"/>
                    <a:pt x="2197220" y="260825"/>
                  </a:cubicBezTo>
                  <a:cubicBezTo>
                    <a:pt x="2210492" y="241030"/>
                    <a:pt x="2237341" y="235797"/>
                    <a:pt x="2257136" y="249069"/>
                  </a:cubicBezTo>
                  <a:lnTo>
                    <a:pt x="2258577" y="250055"/>
                  </a:lnTo>
                  <a:cubicBezTo>
                    <a:pt x="2656147" y="519905"/>
                    <a:pt x="2893461" y="968366"/>
                    <a:pt x="2893461" y="1449591"/>
                  </a:cubicBezTo>
                  <a:cubicBezTo>
                    <a:pt x="2893461" y="1739843"/>
                    <a:pt x="2806923" y="2020767"/>
                    <a:pt x="2643254" y="2261872"/>
                  </a:cubicBezTo>
                  <a:cubicBezTo>
                    <a:pt x="2570065" y="2369722"/>
                    <a:pt x="2483073" y="2466953"/>
                    <a:pt x="2384856" y="2550759"/>
                  </a:cubicBezTo>
                  <a:cubicBezTo>
                    <a:pt x="2376741" y="2557661"/>
                    <a:pt x="2366805" y="2561074"/>
                    <a:pt x="2356870" y="2561074"/>
                  </a:cubicBezTo>
                  <a:close/>
                  <a:moveTo>
                    <a:pt x="43196" y="1390282"/>
                  </a:moveTo>
                  <a:cubicBezTo>
                    <a:pt x="42134" y="1390282"/>
                    <a:pt x="41148" y="1390282"/>
                    <a:pt x="40086" y="1390206"/>
                  </a:cubicBezTo>
                  <a:cubicBezTo>
                    <a:pt x="16347" y="1388538"/>
                    <a:pt x="-1627" y="1367833"/>
                    <a:pt x="117" y="1344094"/>
                  </a:cubicBezTo>
                  <a:cubicBezTo>
                    <a:pt x="18168" y="1091156"/>
                    <a:pt x="103415" y="845955"/>
                    <a:pt x="246683" y="634959"/>
                  </a:cubicBezTo>
                  <a:cubicBezTo>
                    <a:pt x="516609" y="237389"/>
                    <a:pt x="965070" y="0"/>
                    <a:pt x="1446296" y="0"/>
                  </a:cubicBezTo>
                  <a:cubicBezTo>
                    <a:pt x="1611406" y="0"/>
                    <a:pt x="1773787" y="27910"/>
                    <a:pt x="1928886" y="82973"/>
                  </a:cubicBezTo>
                  <a:cubicBezTo>
                    <a:pt x="1951336" y="90936"/>
                    <a:pt x="1963092" y="115661"/>
                    <a:pt x="1955128" y="138111"/>
                  </a:cubicBezTo>
                  <a:cubicBezTo>
                    <a:pt x="1947164" y="160560"/>
                    <a:pt x="1922515" y="172316"/>
                    <a:pt x="1899990" y="164352"/>
                  </a:cubicBezTo>
                  <a:cubicBezTo>
                    <a:pt x="1754219" y="112627"/>
                    <a:pt x="1601547" y="86310"/>
                    <a:pt x="1446296" y="86310"/>
                  </a:cubicBezTo>
                  <a:cubicBezTo>
                    <a:pt x="993739" y="86310"/>
                    <a:pt x="571975" y="309516"/>
                    <a:pt x="318128" y="683423"/>
                  </a:cubicBezTo>
                  <a:cubicBezTo>
                    <a:pt x="183430" y="881829"/>
                    <a:pt x="103264" y="1112393"/>
                    <a:pt x="86275" y="1350237"/>
                  </a:cubicBezTo>
                  <a:cubicBezTo>
                    <a:pt x="84682" y="1372990"/>
                    <a:pt x="65721" y="1390358"/>
                    <a:pt x="43272" y="1390358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75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930E5F5B-FB51-4D8D-9B16-1E5123526252}"/>
                </a:ext>
              </a:extLst>
            </p:cNvPr>
            <p:cNvSpPr/>
            <p:nvPr/>
          </p:nvSpPr>
          <p:spPr>
            <a:xfrm>
              <a:off x="6235965" y="400834"/>
              <a:ext cx="2681513" cy="1581251"/>
            </a:xfrm>
            <a:custGeom>
              <a:avLst/>
              <a:gdLst>
                <a:gd name="connsiteX0" fmla="*/ 2547271 w 2681513"/>
                <a:gd name="connsiteY0" fmla="*/ 1581251 h 1581251"/>
                <a:gd name="connsiteX1" fmla="*/ 2521181 w 2681513"/>
                <a:gd name="connsiteY1" fmla="*/ 1454365 h 1581251"/>
                <a:gd name="connsiteX2" fmla="*/ 2653376 w 2681513"/>
                <a:gd name="connsiteY2" fmla="*/ 1421981 h 1581251"/>
                <a:gd name="connsiteX3" fmla="*/ 2681513 w 2681513"/>
                <a:gd name="connsiteY3" fmla="*/ 1558802 h 1581251"/>
                <a:gd name="connsiteX4" fmla="*/ 2547271 w 2681513"/>
                <a:gd name="connsiteY4" fmla="*/ 1581175 h 1581251"/>
                <a:gd name="connsiteX5" fmla="*/ 2485686 w 2681513"/>
                <a:gd name="connsiteY5" fmla="*/ 1329831 h 1581251"/>
                <a:gd name="connsiteX6" fmla="*/ 2440939 w 2681513"/>
                <a:gd name="connsiteY6" fmla="*/ 1208330 h 1581251"/>
                <a:gd name="connsiteX7" fmla="*/ 2566763 w 2681513"/>
                <a:gd name="connsiteY7" fmla="*/ 1156529 h 1581251"/>
                <a:gd name="connsiteX8" fmla="*/ 2615075 w 2681513"/>
                <a:gd name="connsiteY8" fmla="*/ 1287662 h 1581251"/>
                <a:gd name="connsiteX9" fmla="*/ 2485686 w 2681513"/>
                <a:gd name="connsiteY9" fmla="*/ 1329831 h 1581251"/>
                <a:gd name="connsiteX10" fmla="*/ 2253909 w 2681513"/>
                <a:gd name="connsiteY10" fmla="*/ 868856 h 1581251"/>
                <a:gd name="connsiteX11" fmla="*/ 2175184 w 2681513"/>
                <a:gd name="connsiteY11" fmla="*/ 766012 h 1581251"/>
                <a:gd name="connsiteX12" fmla="*/ 2280075 w 2681513"/>
                <a:gd name="connsiteY12" fmla="*/ 679324 h 1581251"/>
                <a:gd name="connsiteX13" fmla="*/ 2365020 w 2681513"/>
                <a:gd name="connsiteY13" fmla="*/ 790206 h 1581251"/>
                <a:gd name="connsiteX14" fmla="*/ 2253985 w 2681513"/>
                <a:gd name="connsiteY14" fmla="*/ 868856 h 1581251"/>
                <a:gd name="connsiteX15" fmla="*/ 2088950 w 2681513"/>
                <a:gd name="connsiteY15" fmla="*/ 669312 h 1581251"/>
                <a:gd name="connsiteX16" fmla="*/ 1995739 w 2681513"/>
                <a:gd name="connsiteY16" fmla="*/ 579286 h 1581251"/>
                <a:gd name="connsiteX17" fmla="*/ 2086599 w 2681513"/>
                <a:gd name="connsiteY17" fmla="*/ 477960 h 1581251"/>
                <a:gd name="connsiteX18" fmla="*/ 2187091 w 2681513"/>
                <a:gd name="connsiteY18" fmla="*/ 575039 h 1581251"/>
                <a:gd name="connsiteX19" fmla="*/ 2088950 w 2681513"/>
                <a:gd name="connsiteY19" fmla="*/ 669312 h 1581251"/>
                <a:gd name="connsiteX20" fmla="*/ 1896157 w 2681513"/>
                <a:gd name="connsiteY20" fmla="*/ 496390 h 1581251"/>
                <a:gd name="connsiteX21" fmla="*/ 1790659 w 2681513"/>
                <a:gd name="connsiteY21" fmla="*/ 421153 h 1581251"/>
                <a:gd name="connsiteX22" fmla="*/ 1865516 w 2681513"/>
                <a:gd name="connsiteY22" fmla="*/ 307540 h 1581251"/>
                <a:gd name="connsiteX23" fmla="*/ 1979281 w 2681513"/>
                <a:gd name="connsiteY23" fmla="*/ 388692 h 1581251"/>
                <a:gd name="connsiteX24" fmla="*/ 1896233 w 2681513"/>
                <a:gd name="connsiteY24" fmla="*/ 496466 h 1581251"/>
                <a:gd name="connsiteX25" fmla="*/ 1679852 w 2681513"/>
                <a:gd name="connsiteY25" fmla="*/ 353880 h 1581251"/>
                <a:gd name="connsiteX26" fmla="*/ 1564343 w 2681513"/>
                <a:gd name="connsiteY26" fmla="*/ 295102 h 1581251"/>
                <a:gd name="connsiteX27" fmla="*/ 1621453 w 2681513"/>
                <a:gd name="connsiteY27" fmla="*/ 171629 h 1581251"/>
                <a:gd name="connsiteX28" fmla="*/ 1746063 w 2681513"/>
                <a:gd name="connsiteY28" fmla="*/ 235034 h 1581251"/>
                <a:gd name="connsiteX29" fmla="*/ 1679928 w 2681513"/>
                <a:gd name="connsiteY29" fmla="*/ 353880 h 1581251"/>
                <a:gd name="connsiteX30" fmla="*/ 61054 w 2681513"/>
                <a:gd name="connsiteY30" fmla="*/ 319751 h 1581251"/>
                <a:gd name="connsiteX31" fmla="*/ 0 w 2681513"/>
                <a:gd name="connsiteY31" fmla="*/ 198174 h 1581251"/>
                <a:gd name="connsiteX32" fmla="*/ 127037 w 2681513"/>
                <a:gd name="connsiteY32" fmla="*/ 140230 h 1581251"/>
                <a:gd name="connsiteX33" fmla="*/ 178763 w 2681513"/>
                <a:gd name="connsiteY33" fmla="*/ 266054 h 1581251"/>
                <a:gd name="connsiteX34" fmla="*/ 61054 w 2681513"/>
                <a:gd name="connsiteY34" fmla="*/ 319751 h 1581251"/>
                <a:gd name="connsiteX35" fmla="*/ 1444662 w 2681513"/>
                <a:gd name="connsiteY35" fmla="*/ 245197 h 1581251"/>
                <a:gd name="connsiteX36" fmla="*/ 1321644 w 2681513"/>
                <a:gd name="connsiteY36" fmla="*/ 204393 h 1581251"/>
                <a:gd name="connsiteX37" fmla="*/ 1359642 w 2681513"/>
                <a:gd name="connsiteY37" fmla="*/ 73715 h 1581251"/>
                <a:gd name="connsiteX38" fmla="*/ 1492367 w 2681513"/>
                <a:gd name="connsiteY38" fmla="*/ 117780 h 1581251"/>
                <a:gd name="connsiteX39" fmla="*/ 1444662 w 2681513"/>
                <a:gd name="connsiteY39" fmla="*/ 245197 h 1581251"/>
                <a:gd name="connsiteX40" fmla="*/ 300263 w 2681513"/>
                <a:gd name="connsiteY40" fmla="*/ 221382 h 1581251"/>
                <a:gd name="connsiteX41" fmla="*/ 258170 w 2681513"/>
                <a:gd name="connsiteY41" fmla="*/ 91994 h 1581251"/>
                <a:gd name="connsiteX42" fmla="*/ 392565 w 2681513"/>
                <a:gd name="connsiteY42" fmla="*/ 53769 h 1581251"/>
                <a:gd name="connsiteX43" fmla="*/ 424874 w 2681513"/>
                <a:gd name="connsiteY43" fmla="*/ 185963 h 1581251"/>
                <a:gd name="connsiteX44" fmla="*/ 300339 w 2681513"/>
                <a:gd name="connsiteY44" fmla="*/ 221382 h 1581251"/>
                <a:gd name="connsiteX45" fmla="*/ 1195896 w 2681513"/>
                <a:gd name="connsiteY45" fmla="*/ 172918 h 1581251"/>
                <a:gd name="connsiteX46" fmla="*/ 1068252 w 2681513"/>
                <a:gd name="connsiteY46" fmla="*/ 151076 h 1581251"/>
                <a:gd name="connsiteX47" fmla="*/ 1086151 w 2681513"/>
                <a:gd name="connsiteY47" fmla="*/ 16226 h 1581251"/>
                <a:gd name="connsiteX48" fmla="*/ 1223882 w 2681513"/>
                <a:gd name="connsiteY48" fmla="*/ 39814 h 1581251"/>
                <a:gd name="connsiteX49" fmla="*/ 1195896 w 2681513"/>
                <a:gd name="connsiteY49" fmla="*/ 172994 h 1581251"/>
                <a:gd name="connsiteX50" fmla="*/ 939318 w 2681513"/>
                <a:gd name="connsiteY50" fmla="*/ 138865 h 1581251"/>
                <a:gd name="connsiteX51" fmla="*/ 809778 w 2681513"/>
                <a:gd name="connsiteY51" fmla="*/ 136362 h 1581251"/>
                <a:gd name="connsiteX52" fmla="*/ 807351 w 2681513"/>
                <a:gd name="connsiteY52" fmla="*/ 299 h 1581251"/>
                <a:gd name="connsiteX53" fmla="*/ 947054 w 2681513"/>
                <a:gd name="connsiteY53" fmla="*/ 3030 h 1581251"/>
                <a:gd name="connsiteX54" fmla="*/ 939318 w 2681513"/>
                <a:gd name="connsiteY54" fmla="*/ 138865 h 15812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2681513" h="1581251">
                  <a:moveTo>
                    <a:pt x="2547271" y="1581251"/>
                  </a:moveTo>
                  <a:cubicBezTo>
                    <a:pt x="2540218" y="1538855"/>
                    <a:pt x="2531420" y="1496155"/>
                    <a:pt x="2521181" y="1454365"/>
                  </a:cubicBezTo>
                  <a:lnTo>
                    <a:pt x="2653376" y="1421981"/>
                  </a:lnTo>
                  <a:cubicBezTo>
                    <a:pt x="2664373" y="1467031"/>
                    <a:pt x="2673853" y="1513068"/>
                    <a:pt x="2681513" y="1558802"/>
                  </a:cubicBezTo>
                  <a:lnTo>
                    <a:pt x="2547271" y="1581175"/>
                  </a:lnTo>
                  <a:close/>
                  <a:moveTo>
                    <a:pt x="2485686" y="1329831"/>
                  </a:moveTo>
                  <a:cubicBezTo>
                    <a:pt x="2472338" y="1288951"/>
                    <a:pt x="2457321" y="1248072"/>
                    <a:pt x="2440939" y="1208330"/>
                  </a:cubicBezTo>
                  <a:lnTo>
                    <a:pt x="2566763" y="1156529"/>
                  </a:lnTo>
                  <a:cubicBezTo>
                    <a:pt x="2584434" y="1199456"/>
                    <a:pt x="2600664" y="1243597"/>
                    <a:pt x="2615075" y="1287662"/>
                  </a:cubicBezTo>
                  <a:lnTo>
                    <a:pt x="2485686" y="1329831"/>
                  </a:lnTo>
                  <a:close/>
                  <a:moveTo>
                    <a:pt x="2253909" y="868856"/>
                  </a:moveTo>
                  <a:cubicBezTo>
                    <a:pt x="2229108" y="833816"/>
                    <a:pt x="2202639" y="799232"/>
                    <a:pt x="2175184" y="766012"/>
                  </a:cubicBezTo>
                  <a:lnTo>
                    <a:pt x="2280075" y="679324"/>
                  </a:lnTo>
                  <a:cubicBezTo>
                    <a:pt x="2309654" y="715122"/>
                    <a:pt x="2338247" y="752437"/>
                    <a:pt x="2365020" y="790206"/>
                  </a:cubicBezTo>
                  <a:lnTo>
                    <a:pt x="2253985" y="868856"/>
                  </a:lnTo>
                  <a:close/>
                  <a:moveTo>
                    <a:pt x="2088950" y="669312"/>
                  </a:moveTo>
                  <a:cubicBezTo>
                    <a:pt x="2059144" y="638292"/>
                    <a:pt x="2027745" y="607955"/>
                    <a:pt x="1995739" y="579286"/>
                  </a:cubicBezTo>
                  <a:lnTo>
                    <a:pt x="2086599" y="477960"/>
                  </a:lnTo>
                  <a:cubicBezTo>
                    <a:pt x="2121108" y="508904"/>
                    <a:pt x="2154858" y="541592"/>
                    <a:pt x="2187091" y="575039"/>
                  </a:cubicBezTo>
                  <a:lnTo>
                    <a:pt x="2088950" y="669312"/>
                  </a:lnTo>
                  <a:close/>
                  <a:moveTo>
                    <a:pt x="1896157" y="496390"/>
                  </a:moveTo>
                  <a:cubicBezTo>
                    <a:pt x="1862027" y="470072"/>
                    <a:pt x="1826533" y="444741"/>
                    <a:pt x="1790659" y="421153"/>
                  </a:cubicBezTo>
                  <a:lnTo>
                    <a:pt x="1865516" y="307540"/>
                  </a:lnTo>
                  <a:cubicBezTo>
                    <a:pt x="1904196" y="333023"/>
                    <a:pt x="1942497" y="360327"/>
                    <a:pt x="1979281" y="388692"/>
                  </a:cubicBezTo>
                  <a:lnTo>
                    <a:pt x="1896233" y="496466"/>
                  </a:lnTo>
                  <a:close/>
                  <a:moveTo>
                    <a:pt x="1679852" y="353880"/>
                  </a:moveTo>
                  <a:cubicBezTo>
                    <a:pt x="1642233" y="332948"/>
                    <a:pt x="1603402" y="313153"/>
                    <a:pt x="1564343" y="295102"/>
                  </a:cubicBezTo>
                  <a:lnTo>
                    <a:pt x="1621453" y="171629"/>
                  </a:lnTo>
                  <a:cubicBezTo>
                    <a:pt x="1663545" y="191121"/>
                    <a:pt x="1705487" y="212433"/>
                    <a:pt x="1746063" y="235034"/>
                  </a:cubicBezTo>
                  <a:lnTo>
                    <a:pt x="1679928" y="353880"/>
                  </a:lnTo>
                  <a:close/>
                  <a:moveTo>
                    <a:pt x="61054" y="319751"/>
                  </a:moveTo>
                  <a:lnTo>
                    <a:pt x="0" y="198174"/>
                  </a:lnTo>
                  <a:cubicBezTo>
                    <a:pt x="41410" y="177393"/>
                    <a:pt x="84186" y="157901"/>
                    <a:pt x="127037" y="140230"/>
                  </a:cubicBezTo>
                  <a:lnTo>
                    <a:pt x="178763" y="266054"/>
                  </a:lnTo>
                  <a:cubicBezTo>
                    <a:pt x="139021" y="282360"/>
                    <a:pt x="99430" y="300411"/>
                    <a:pt x="61054" y="319751"/>
                  </a:cubicBezTo>
                  <a:close/>
                  <a:moveTo>
                    <a:pt x="1444662" y="245197"/>
                  </a:moveTo>
                  <a:cubicBezTo>
                    <a:pt x="1404313" y="230104"/>
                    <a:pt x="1362903" y="216377"/>
                    <a:pt x="1321644" y="204393"/>
                  </a:cubicBezTo>
                  <a:lnTo>
                    <a:pt x="1359642" y="73715"/>
                  </a:lnTo>
                  <a:cubicBezTo>
                    <a:pt x="1404162" y="86685"/>
                    <a:pt x="1448833" y="101474"/>
                    <a:pt x="1492367" y="117780"/>
                  </a:cubicBezTo>
                  <a:lnTo>
                    <a:pt x="1444662" y="245197"/>
                  </a:lnTo>
                  <a:close/>
                  <a:moveTo>
                    <a:pt x="300263" y="221382"/>
                  </a:moveTo>
                  <a:lnTo>
                    <a:pt x="258170" y="91994"/>
                  </a:lnTo>
                  <a:cubicBezTo>
                    <a:pt x="302235" y="77659"/>
                    <a:pt x="347438" y="64766"/>
                    <a:pt x="392565" y="53769"/>
                  </a:cubicBezTo>
                  <a:lnTo>
                    <a:pt x="424874" y="185963"/>
                  </a:lnTo>
                  <a:cubicBezTo>
                    <a:pt x="383084" y="196202"/>
                    <a:pt x="341143" y="208110"/>
                    <a:pt x="300339" y="221382"/>
                  </a:cubicBezTo>
                  <a:close/>
                  <a:moveTo>
                    <a:pt x="1195896" y="172918"/>
                  </a:moveTo>
                  <a:cubicBezTo>
                    <a:pt x="1153803" y="164045"/>
                    <a:pt x="1110876" y="156688"/>
                    <a:pt x="1068252" y="151076"/>
                  </a:cubicBezTo>
                  <a:lnTo>
                    <a:pt x="1086151" y="16226"/>
                  </a:lnTo>
                  <a:cubicBezTo>
                    <a:pt x="1132188" y="22370"/>
                    <a:pt x="1178528" y="30257"/>
                    <a:pt x="1223882" y="39814"/>
                  </a:cubicBezTo>
                  <a:lnTo>
                    <a:pt x="1195896" y="172994"/>
                  </a:lnTo>
                  <a:close/>
                  <a:moveTo>
                    <a:pt x="939318" y="138865"/>
                  </a:moveTo>
                  <a:cubicBezTo>
                    <a:pt x="896391" y="136438"/>
                    <a:pt x="852933" y="135528"/>
                    <a:pt x="809778" y="136362"/>
                  </a:cubicBezTo>
                  <a:lnTo>
                    <a:pt x="807351" y="299"/>
                  </a:lnTo>
                  <a:cubicBezTo>
                    <a:pt x="853995" y="-535"/>
                    <a:pt x="900790" y="375"/>
                    <a:pt x="947054" y="3030"/>
                  </a:cubicBezTo>
                  <a:lnTo>
                    <a:pt x="939318" y="138865"/>
                  </a:lnTo>
                  <a:close/>
                </a:path>
              </a:pathLst>
            </a:custGeom>
            <a:solidFill>
              <a:srgbClr val="EE3124"/>
            </a:solidFill>
            <a:ln w="75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F9FFD63E-CB11-4D37-9418-E700714EF06C}"/>
                </a:ext>
              </a:extLst>
            </p:cNvPr>
            <p:cNvSpPr/>
            <p:nvPr/>
          </p:nvSpPr>
          <p:spPr>
            <a:xfrm rot="1500600">
              <a:off x="7455827" y="1256341"/>
              <a:ext cx="179900" cy="179900"/>
            </a:xfrm>
            <a:custGeom>
              <a:avLst/>
              <a:gdLst>
                <a:gd name="connsiteX0" fmla="*/ 0 w 179900"/>
                <a:gd name="connsiteY0" fmla="*/ 0 h 179900"/>
                <a:gd name="connsiteX1" fmla="*/ 179900 w 179900"/>
                <a:gd name="connsiteY1" fmla="*/ 0 h 179900"/>
                <a:gd name="connsiteX2" fmla="*/ 179900 w 179900"/>
                <a:gd name="connsiteY2" fmla="*/ 179900 h 179900"/>
                <a:gd name="connsiteX3" fmla="*/ 0 w 179900"/>
                <a:gd name="connsiteY3" fmla="*/ 179900 h 179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9900" h="179900">
                  <a:moveTo>
                    <a:pt x="0" y="0"/>
                  </a:moveTo>
                  <a:lnTo>
                    <a:pt x="179900" y="0"/>
                  </a:lnTo>
                  <a:lnTo>
                    <a:pt x="179900" y="179900"/>
                  </a:lnTo>
                  <a:lnTo>
                    <a:pt x="0" y="179900"/>
                  </a:lnTo>
                  <a:close/>
                </a:path>
              </a:pathLst>
            </a:custGeom>
            <a:solidFill>
              <a:srgbClr val="BCBEC0"/>
            </a:solidFill>
            <a:ln w="75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23" name="Graphic 2">
              <a:extLst>
                <a:ext uri="{FF2B5EF4-FFF2-40B4-BE49-F238E27FC236}">
                  <a16:creationId xmlns:a16="http://schemas.microsoft.com/office/drawing/2014/main" id="{13F3802F-3113-43D9-8685-73FF786828B4}"/>
                </a:ext>
              </a:extLst>
            </p:cNvPr>
            <p:cNvGrpSpPr/>
            <p:nvPr/>
          </p:nvGrpSpPr>
          <p:grpSpPr>
            <a:xfrm>
              <a:off x="6236041" y="159788"/>
              <a:ext cx="2844045" cy="1855668"/>
              <a:chOff x="6236041" y="159788"/>
              <a:chExt cx="2844045" cy="1855668"/>
            </a:xfrm>
            <a:solidFill>
              <a:schemeClr val="accent1"/>
            </a:solidFill>
          </p:grpSpPr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6FB0AE68-22BE-4D5C-8735-F6E2BB20209C}"/>
                  </a:ext>
                </a:extLst>
              </p:cNvPr>
              <p:cNvSpPr/>
              <p:nvPr/>
            </p:nvSpPr>
            <p:spPr>
              <a:xfrm>
                <a:off x="7640885" y="945157"/>
                <a:ext cx="141826" cy="142281"/>
              </a:xfrm>
              <a:custGeom>
                <a:avLst/>
                <a:gdLst>
                  <a:gd name="connsiteX0" fmla="*/ 90177 w 141826"/>
                  <a:gd name="connsiteY0" fmla="*/ 142282 h 142281"/>
                  <a:gd name="connsiteX1" fmla="*/ 0 w 141826"/>
                  <a:gd name="connsiteY1" fmla="*/ 96397 h 142281"/>
                  <a:gd name="connsiteX2" fmla="*/ 44596 w 141826"/>
                  <a:gd name="connsiteY2" fmla="*/ 0 h 142281"/>
                  <a:gd name="connsiteX3" fmla="*/ 141827 w 141826"/>
                  <a:gd name="connsiteY3" fmla="*/ 49450 h 142281"/>
                  <a:gd name="connsiteX4" fmla="*/ 90177 w 141826"/>
                  <a:gd name="connsiteY4" fmla="*/ 142206 h 1422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826" h="142281">
                    <a:moveTo>
                      <a:pt x="90177" y="142282"/>
                    </a:moveTo>
                    <a:cubicBezTo>
                      <a:pt x="60826" y="125976"/>
                      <a:pt x="30489" y="110504"/>
                      <a:pt x="0" y="96397"/>
                    </a:cubicBezTo>
                    <a:lnTo>
                      <a:pt x="44596" y="0"/>
                    </a:lnTo>
                    <a:cubicBezTo>
                      <a:pt x="77436" y="15169"/>
                      <a:pt x="110124" y="31854"/>
                      <a:pt x="141827" y="49450"/>
                    </a:cubicBezTo>
                    <a:lnTo>
                      <a:pt x="90177" y="142206"/>
                    </a:lnTo>
                    <a:close/>
                  </a:path>
                </a:pathLst>
              </a:custGeom>
              <a:solidFill>
                <a:srgbClr val="F2613F"/>
              </a:solidFill>
              <a:ln w="757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32A24367-53EA-4C5E-9F10-EB7E4FEF6867}"/>
                  </a:ext>
                </a:extLst>
              </p:cNvPr>
              <p:cNvSpPr/>
              <p:nvPr/>
            </p:nvSpPr>
            <p:spPr>
              <a:xfrm>
                <a:off x="7573688" y="1102304"/>
                <a:ext cx="124989" cy="125368"/>
              </a:xfrm>
              <a:custGeom>
                <a:avLst/>
                <a:gdLst>
                  <a:gd name="connsiteX0" fmla="*/ 79484 w 124989"/>
                  <a:gd name="connsiteY0" fmla="*/ 125369 h 125368"/>
                  <a:gd name="connsiteX1" fmla="*/ 0 w 124989"/>
                  <a:gd name="connsiteY1" fmla="*/ 84944 h 125368"/>
                  <a:gd name="connsiteX2" fmla="*/ 39287 w 124989"/>
                  <a:gd name="connsiteY2" fmla="*/ 0 h 125368"/>
                  <a:gd name="connsiteX3" fmla="*/ 124990 w 124989"/>
                  <a:gd name="connsiteY3" fmla="*/ 43610 h 125368"/>
                  <a:gd name="connsiteX4" fmla="*/ 79484 w 124989"/>
                  <a:gd name="connsiteY4" fmla="*/ 125369 h 1253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4989" h="125368">
                    <a:moveTo>
                      <a:pt x="79484" y="125369"/>
                    </a:moveTo>
                    <a:cubicBezTo>
                      <a:pt x="53621" y="110959"/>
                      <a:pt x="26924" y="97383"/>
                      <a:pt x="0" y="84944"/>
                    </a:cubicBezTo>
                    <a:lnTo>
                      <a:pt x="39287" y="0"/>
                    </a:lnTo>
                    <a:cubicBezTo>
                      <a:pt x="68259" y="13424"/>
                      <a:pt x="97079" y="28062"/>
                      <a:pt x="124990" y="43610"/>
                    </a:cubicBezTo>
                    <a:lnTo>
                      <a:pt x="79484" y="125369"/>
                    </a:lnTo>
                    <a:close/>
                  </a:path>
                </a:pathLst>
              </a:custGeom>
              <a:solidFill>
                <a:srgbClr val="808285"/>
              </a:solidFill>
              <a:ln w="757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CCDBA381-E6C2-446B-9046-8234CEB44650}"/>
                  </a:ext>
                </a:extLst>
              </p:cNvPr>
              <p:cNvSpPr/>
              <p:nvPr/>
            </p:nvSpPr>
            <p:spPr>
              <a:xfrm>
                <a:off x="8562001" y="1874692"/>
                <a:ext cx="141675" cy="140764"/>
              </a:xfrm>
              <a:custGeom>
                <a:avLst/>
                <a:gdLst>
                  <a:gd name="connsiteX0" fmla="*/ 23056 w 141675"/>
                  <a:gd name="connsiteY0" fmla="*/ 140765 h 140764"/>
                  <a:gd name="connsiteX1" fmla="*/ 0 w 141675"/>
                  <a:gd name="connsiteY1" fmla="*/ 28593 h 140764"/>
                  <a:gd name="connsiteX2" fmla="*/ 116799 w 141675"/>
                  <a:gd name="connsiteY2" fmla="*/ 0 h 140764"/>
                  <a:gd name="connsiteX3" fmla="*/ 141675 w 141675"/>
                  <a:gd name="connsiteY3" fmla="*/ 120970 h 140764"/>
                  <a:gd name="connsiteX4" fmla="*/ 23056 w 141675"/>
                  <a:gd name="connsiteY4" fmla="*/ 140765 h 140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675" h="140764">
                    <a:moveTo>
                      <a:pt x="23056" y="140765"/>
                    </a:moveTo>
                    <a:cubicBezTo>
                      <a:pt x="16761" y="103223"/>
                      <a:pt x="9025" y="65529"/>
                      <a:pt x="0" y="28593"/>
                    </a:cubicBezTo>
                    <a:lnTo>
                      <a:pt x="116799" y="0"/>
                    </a:lnTo>
                    <a:cubicBezTo>
                      <a:pt x="126582" y="39818"/>
                      <a:pt x="134925" y="80470"/>
                      <a:pt x="141675" y="120970"/>
                    </a:cubicBezTo>
                    <a:lnTo>
                      <a:pt x="23056" y="140765"/>
                    </a:lnTo>
                    <a:close/>
                  </a:path>
                </a:pathLst>
              </a:custGeom>
              <a:solidFill>
                <a:srgbClr val="808285"/>
              </a:solidFill>
              <a:ln w="757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FDF01115-0DDA-4014-8D01-8EE4D18F0BB6}"/>
                  </a:ext>
                </a:extLst>
              </p:cNvPr>
              <p:cNvSpPr/>
              <p:nvPr/>
            </p:nvSpPr>
            <p:spPr>
              <a:xfrm>
                <a:off x="8491012" y="1639957"/>
                <a:ext cx="153885" cy="153279"/>
              </a:xfrm>
              <a:custGeom>
                <a:avLst/>
                <a:gdLst>
                  <a:gd name="connsiteX0" fmla="*/ 39590 w 153885"/>
                  <a:gd name="connsiteY0" fmla="*/ 153203 h 153279"/>
                  <a:gd name="connsiteX1" fmla="*/ 0 w 153885"/>
                  <a:gd name="connsiteY1" fmla="*/ 45809 h 153279"/>
                  <a:gd name="connsiteX2" fmla="*/ 111186 w 153885"/>
                  <a:gd name="connsiteY2" fmla="*/ 0 h 153279"/>
                  <a:gd name="connsiteX3" fmla="*/ 153886 w 153885"/>
                  <a:gd name="connsiteY3" fmla="*/ 115964 h 153279"/>
                  <a:gd name="connsiteX4" fmla="*/ 39514 w 153885"/>
                  <a:gd name="connsiteY4" fmla="*/ 153279 h 1532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3885" h="153279">
                    <a:moveTo>
                      <a:pt x="39590" y="153203"/>
                    </a:moveTo>
                    <a:cubicBezTo>
                      <a:pt x="27759" y="117026"/>
                      <a:pt x="14486" y="80849"/>
                      <a:pt x="0" y="45809"/>
                    </a:cubicBezTo>
                    <a:lnTo>
                      <a:pt x="111186" y="0"/>
                    </a:lnTo>
                    <a:cubicBezTo>
                      <a:pt x="126810" y="37846"/>
                      <a:pt x="141144" y="76905"/>
                      <a:pt x="153886" y="115964"/>
                    </a:cubicBezTo>
                    <a:lnTo>
                      <a:pt x="39514" y="153279"/>
                    </a:lnTo>
                    <a:close/>
                  </a:path>
                </a:pathLst>
              </a:custGeom>
              <a:solidFill>
                <a:srgbClr val="808285"/>
              </a:solidFill>
              <a:ln w="757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23C4F13B-5395-4A24-AF63-E40BAC5C6A7B}"/>
                  </a:ext>
                </a:extLst>
              </p:cNvPr>
              <p:cNvSpPr/>
              <p:nvPr/>
            </p:nvSpPr>
            <p:spPr>
              <a:xfrm>
                <a:off x="8256125" y="1218117"/>
                <a:ext cx="167765" cy="167613"/>
              </a:xfrm>
              <a:custGeom>
                <a:avLst/>
                <a:gdLst>
                  <a:gd name="connsiteX0" fmla="*/ 69624 w 167765"/>
                  <a:gd name="connsiteY0" fmla="*/ 167538 h 167613"/>
                  <a:gd name="connsiteX1" fmla="*/ 0 w 167765"/>
                  <a:gd name="connsiteY1" fmla="*/ 76602 h 167613"/>
                  <a:gd name="connsiteX2" fmla="*/ 92680 w 167765"/>
                  <a:gd name="connsiteY2" fmla="*/ 0 h 167613"/>
                  <a:gd name="connsiteX3" fmla="*/ 167765 w 167765"/>
                  <a:gd name="connsiteY3" fmla="*/ 98065 h 167613"/>
                  <a:gd name="connsiteX4" fmla="*/ 69624 w 167765"/>
                  <a:gd name="connsiteY4" fmla="*/ 167614 h 1676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7765" h="167613">
                    <a:moveTo>
                      <a:pt x="69624" y="167538"/>
                    </a:moveTo>
                    <a:cubicBezTo>
                      <a:pt x="47630" y="136518"/>
                      <a:pt x="24194" y="105877"/>
                      <a:pt x="0" y="76602"/>
                    </a:cubicBezTo>
                    <a:lnTo>
                      <a:pt x="92680" y="0"/>
                    </a:lnTo>
                    <a:cubicBezTo>
                      <a:pt x="118771" y="31551"/>
                      <a:pt x="144026" y="64543"/>
                      <a:pt x="167765" y="98065"/>
                    </a:cubicBezTo>
                    <a:lnTo>
                      <a:pt x="69624" y="167614"/>
                    </a:lnTo>
                    <a:close/>
                  </a:path>
                </a:pathLst>
              </a:custGeom>
              <a:solidFill>
                <a:srgbClr val="BCBEC0"/>
              </a:solidFill>
              <a:ln w="757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450DBB55-5DB7-4632-B284-3DB9C53AFF44}"/>
                  </a:ext>
                </a:extLst>
              </p:cNvPr>
              <p:cNvSpPr/>
              <p:nvPr/>
            </p:nvSpPr>
            <p:spPr>
              <a:xfrm>
                <a:off x="8097537" y="1040037"/>
                <a:ext cx="169130" cy="169206"/>
              </a:xfrm>
              <a:custGeom>
                <a:avLst/>
                <a:gdLst>
                  <a:gd name="connsiteX0" fmla="*/ 82366 w 169130"/>
                  <a:gd name="connsiteY0" fmla="*/ 169206 h 169206"/>
                  <a:gd name="connsiteX1" fmla="*/ 0 w 169130"/>
                  <a:gd name="connsiteY1" fmla="*/ 89571 h 169206"/>
                  <a:gd name="connsiteX2" fmla="*/ 80318 w 169130"/>
                  <a:gd name="connsiteY2" fmla="*/ 0 h 169206"/>
                  <a:gd name="connsiteX3" fmla="*/ 169130 w 169130"/>
                  <a:gd name="connsiteY3" fmla="*/ 85855 h 169206"/>
                  <a:gd name="connsiteX4" fmla="*/ 82366 w 169130"/>
                  <a:gd name="connsiteY4" fmla="*/ 169130 h 1692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9130" h="169206">
                    <a:moveTo>
                      <a:pt x="82366" y="169206"/>
                    </a:moveTo>
                    <a:cubicBezTo>
                      <a:pt x="56048" y="141827"/>
                      <a:pt x="28365" y="115054"/>
                      <a:pt x="0" y="89571"/>
                    </a:cubicBezTo>
                    <a:lnTo>
                      <a:pt x="80318" y="0"/>
                    </a:lnTo>
                    <a:cubicBezTo>
                      <a:pt x="110883" y="27379"/>
                      <a:pt x="140765" y="56276"/>
                      <a:pt x="169130" y="85855"/>
                    </a:cubicBezTo>
                    <a:lnTo>
                      <a:pt x="82366" y="169130"/>
                    </a:lnTo>
                    <a:close/>
                  </a:path>
                </a:pathLst>
              </a:custGeom>
              <a:solidFill>
                <a:srgbClr val="EE3124"/>
              </a:solidFill>
              <a:ln w="757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D646C284-032D-4191-AD6C-2DD2D04BF372}"/>
                  </a:ext>
                </a:extLst>
              </p:cNvPr>
              <p:cNvSpPr/>
              <p:nvPr/>
            </p:nvSpPr>
            <p:spPr>
              <a:xfrm>
                <a:off x="7916196" y="889488"/>
                <a:ext cx="166703" cy="167006"/>
              </a:xfrm>
              <a:custGeom>
                <a:avLst/>
                <a:gdLst>
                  <a:gd name="connsiteX0" fmla="*/ 93287 w 166703"/>
                  <a:gd name="connsiteY0" fmla="*/ 166931 h 167006"/>
                  <a:gd name="connsiteX1" fmla="*/ 0 w 166703"/>
                  <a:gd name="connsiteY1" fmla="*/ 100416 h 167006"/>
                  <a:gd name="connsiteX2" fmla="*/ 66135 w 166703"/>
                  <a:gd name="connsiteY2" fmla="*/ 0 h 167006"/>
                  <a:gd name="connsiteX3" fmla="*/ 166704 w 166703"/>
                  <a:gd name="connsiteY3" fmla="*/ 71748 h 167006"/>
                  <a:gd name="connsiteX4" fmla="*/ 93287 w 166703"/>
                  <a:gd name="connsiteY4" fmla="*/ 167007 h 1670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6703" h="167006">
                    <a:moveTo>
                      <a:pt x="93287" y="166931"/>
                    </a:moveTo>
                    <a:cubicBezTo>
                      <a:pt x="63177" y="143723"/>
                      <a:pt x="31778" y="121349"/>
                      <a:pt x="0" y="100416"/>
                    </a:cubicBezTo>
                    <a:lnTo>
                      <a:pt x="66135" y="0"/>
                    </a:lnTo>
                    <a:cubicBezTo>
                      <a:pt x="100416" y="22601"/>
                      <a:pt x="134243" y="46719"/>
                      <a:pt x="166704" y="71748"/>
                    </a:cubicBezTo>
                    <a:lnTo>
                      <a:pt x="93287" y="167007"/>
                    </a:lnTo>
                    <a:close/>
                  </a:path>
                </a:pathLst>
              </a:custGeom>
              <a:solidFill>
                <a:srgbClr val="F2613F"/>
              </a:solidFill>
              <a:ln w="757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8B9FED42-B02C-4C8F-8455-7FF5CD4FB124}"/>
                  </a:ext>
                </a:extLst>
              </p:cNvPr>
              <p:cNvSpPr/>
              <p:nvPr/>
            </p:nvSpPr>
            <p:spPr>
              <a:xfrm>
                <a:off x="7716197" y="769352"/>
                <a:ext cx="160635" cy="161166"/>
              </a:xfrm>
              <a:custGeom>
                <a:avLst/>
                <a:gdLst>
                  <a:gd name="connsiteX0" fmla="*/ 102085 w 160635"/>
                  <a:gd name="connsiteY0" fmla="*/ 161091 h 161166"/>
                  <a:gd name="connsiteX1" fmla="*/ 0 w 160635"/>
                  <a:gd name="connsiteY1" fmla="*/ 109138 h 161166"/>
                  <a:gd name="connsiteX2" fmla="*/ 50512 w 160635"/>
                  <a:gd name="connsiteY2" fmla="*/ 0 h 161166"/>
                  <a:gd name="connsiteX3" fmla="*/ 160636 w 160635"/>
                  <a:gd name="connsiteY3" fmla="*/ 56048 h 161166"/>
                  <a:gd name="connsiteX4" fmla="*/ 102161 w 160635"/>
                  <a:gd name="connsiteY4" fmla="*/ 161167 h 161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635" h="161166">
                    <a:moveTo>
                      <a:pt x="102085" y="161091"/>
                    </a:moveTo>
                    <a:cubicBezTo>
                      <a:pt x="68790" y="142585"/>
                      <a:pt x="34433" y="125065"/>
                      <a:pt x="0" y="109138"/>
                    </a:cubicBezTo>
                    <a:lnTo>
                      <a:pt x="50512" y="0"/>
                    </a:lnTo>
                    <a:cubicBezTo>
                      <a:pt x="87751" y="17216"/>
                      <a:pt x="124762" y="36026"/>
                      <a:pt x="160636" y="56048"/>
                    </a:cubicBezTo>
                    <a:lnTo>
                      <a:pt x="102161" y="161167"/>
                    </a:lnTo>
                    <a:close/>
                  </a:path>
                </a:pathLst>
              </a:custGeom>
              <a:solidFill>
                <a:srgbClr val="EE3124"/>
              </a:solidFill>
              <a:ln w="757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7FEEA9B5-9BAE-4ABD-89AA-12431C787BD6}"/>
                  </a:ext>
                </a:extLst>
              </p:cNvPr>
              <p:cNvSpPr/>
              <p:nvPr/>
            </p:nvSpPr>
            <p:spPr>
              <a:xfrm>
                <a:off x="6333272" y="741594"/>
                <a:ext cx="158057" cy="158739"/>
              </a:xfrm>
              <a:custGeom>
                <a:avLst/>
                <a:gdLst>
                  <a:gd name="connsiteX0" fmla="*/ 54000 w 158057"/>
                  <a:gd name="connsiteY0" fmla="*/ 158664 h 158739"/>
                  <a:gd name="connsiteX1" fmla="*/ 0 w 158057"/>
                  <a:gd name="connsiteY1" fmla="*/ 51194 h 158739"/>
                  <a:gd name="connsiteX2" fmla="*/ 112324 w 158057"/>
                  <a:gd name="connsiteY2" fmla="*/ 0 h 158739"/>
                  <a:gd name="connsiteX3" fmla="*/ 158057 w 158057"/>
                  <a:gd name="connsiteY3" fmla="*/ 111262 h 158739"/>
                  <a:gd name="connsiteX4" fmla="*/ 54000 w 158057"/>
                  <a:gd name="connsiteY4" fmla="*/ 158740 h 158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8057" h="158739">
                    <a:moveTo>
                      <a:pt x="54000" y="158664"/>
                    </a:moveTo>
                    <a:lnTo>
                      <a:pt x="0" y="51194"/>
                    </a:lnTo>
                    <a:cubicBezTo>
                      <a:pt x="36632" y="32764"/>
                      <a:pt x="74402" y="15548"/>
                      <a:pt x="112324" y="0"/>
                    </a:cubicBezTo>
                    <a:lnTo>
                      <a:pt x="158057" y="111262"/>
                    </a:lnTo>
                    <a:cubicBezTo>
                      <a:pt x="122942" y="125672"/>
                      <a:pt x="87902" y="141675"/>
                      <a:pt x="54000" y="158740"/>
                    </a:cubicBezTo>
                    <a:close/>
                  </a:path>
                </a:pathLst>
              </a:custGeom>
              <a:solidFill>
                <a:srgbClr val="F2613F"/>
              </a:solidFill>
              <a:ln w="757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D6AE054F-4CF9-4FE6-A284-BAB22E47E9A8}"/>
                  </a:ext>
                </a:extLst>
              </p:cNvPr>
              <p:cNvSpPr/>
              <p:nvPr/>
            </p:nvSpPr>
            <p:spPr>
              <a:xfrm>
                <a:off x="7501637" y="682739"/>
                <a:ext cx="150927" cy="151610"/>
              </a:xfrm>
              <a:custGeom>
                <a:avLst/>
                <a:gdLst>
                  <a:gd name="connsiteX0" fmla="*/ 108759 w 150927"/>
                  <a:gd name="connsiteY0" fmla="*/ 151611 h 151610"/>
                  <a:gd name="connsiteX1" fmla="*/ 0 w 150927"/>
                  <a:gd name="connsiteY1" fmla="*/ 115509 h 151610"/>
                  <a:gd name="connsiteX2" fmla="*/ 33599 w 150927"/>
                  <a:gd name="connsiteY2" fmla="*/ 0 h 151610"/>
                  <a:gd name="connsiteX3" fmla="*/ 150928 w 150927"/>
                  <a:gd name="connsiteY3" fmla="*/ 38908 h 151610"/>
                  <a:gd name="connsiteX4" fmla="*/ 108759 w 150927"/>
                  <a:gd name="connsiteY4" fmla="*/ 151535 h 1516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0927" h="151610">
                    <a:moveTo>
                      <a:pt x="108759" y="151611"/>
                    </a:moveTo>
                    <a:cubicBezTo>
                      <a:pt x="73113" y="138262"/>
                      <a:pt x="36481" y="126127"/>
                      <a:pt x="0" y="115509"/>
                    </a:cubicBezTo>
                    <a:lnTo>
                      <a:pt x="33599" y="0"/>
                    </a:lnTo>
                    <a:cubicBezTo>
                      <a:pt x="72961" y="11452"/>
                      <a:pt x="112476" y="24573"/>
                      <a:pt x="150928" y="38908"/>
                    </a:cubicBezTo>
                    <a:lnTo>
                      <a:pt x="108759" y="151535"/>
                    </a:lnTo>
                    <a:close/>
                  </a:path>
                </a:pathLst>
              </a:custGeom>
              <a:solidFill>
                <a:srgbClr val="808285"/>
              </a:solidFill>
              <a:ln w="757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870C4B3A-9E6E-4A41-ABE4-00B62A3861D5}"/>
                  </a:ext>
                </a:extLst>
              </p:cNvPr>
              <p:cNvSpPr/>
              <p:nvPr/>
            </p:nvSpPr>
            <p:spPr>
              <a:xfrm>
                <a:off x="6561560" y="665068"/>
                <a:ext cx="147363" cy="148197"/>
              </a:xfrm>
              <a:custGeom>
                <a:avLst/>
                <a:gdLst>
                  <a:gd name="connsiteX0" fmla="*/ 37239 w 147363"/>
                  <a:gd name="connsiteY0" fmla="*/ 148198 h 148197"/>
                  <a:gd name="connsiteX1" fmla="*/ 0 w 147363"/>
                  <a:gd name="connsiteY1" fmla="*/ 33826 h 148197"/>
                  <a:gd name="connsiteX2" fmla="*/ 118846 w 147363"/>
                  <a:gd name="connsiteY2" fmla="*/ 0 h 148197"/>
                  <a:gd name="connsiteX3" fmla="*/ 147363 w 147363"/>
                  <a:gd name="connsiteY3" fmla="*/ 116874 h 148197"/>
                  <a:gd name="connsiteX4" fmla="*/ 37239 w 147363"/>
                  <a:gd name="connsiteY4" fmla="*/ 148198 h 148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363" h="148197">
                    <a:moveTo>
                      <a:pt x="37239" y="148198"/>
                    </a:moveTo>
                    <a:lnTo>
                      <a:pt x="0" y="33826"/>
                    </a:lnTo>
                    <a:cubicBezTo>
                      <a:pt x="38983" y="21160"/>
                      <a:pt x="78953" y="9784"/>
                      <a:pt x="118846" y="0"/>
                    </a:cubicBezTo>
                    <a:lnTo>
                      <a:pt x="147363" y="116874"/>
                    </a:lnTo>
                    <a:cubicBezTo>
                      <a:pt x="110428" y="125900"/>
                      <a:pt x="73340" y="136442"/>
                      <a:pt x="37239" y="148198"/>
                    </a:cubicBezTo>
                    <a:close/>
                  </a:path>
                </a:pathLst>
              </a:custGeom>
              <a:solidFill>
                <a:srgbClr val="EE3124"/>
              </a:solidFill>
              <a:ln w="757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DAB5AFA4-7F3D-4CC4-933B-7F1CA83B01DE}"/>
                  </a:ext>
                </a:extLst>
              </p:cNvPr>
              <p:cNvSpPr/>
              <p:nvPr/>
            </p:nvSpPr>
            <p:spPr>
              <a:xfrm>
                <a:off x="7277672" y="631849"/>
                <a:ext cx="137655" cy="138565"/>
              </a:xfrm>
              <a:custGeom>
                <a:avLst/>
                <a:gdLst>
                  <a:gd name="connsiteX0" fmla="*/ 112855 w 137655"/>
                  <a:gd name="connsiteY0" fmla="*/ 138566 h 138565"/>
                  <a:gd name="connsiteX1" fmla="*/ 0 w 137655"/>
                  <a:gd name="connsiteY1" fmla="*/ 119226 h 138565"/>
                  <a:gd name="connsiteX2" fmla="*/ 15851 w 137655"/>
                  <a:gd name="connsiteY2" fmla="*/ 0 h 138565"/>
                  <a:gd name="connsiteX3" fmla="*/ 137656 w 137655"/>
                  <a:gd name="connsiteY3" fmla="*/ 20857 h 138565"/>
                  <a:gd name="connsiteX4" fmla="*/ 112855 w 137655"/>
                  <a:gd name="connsiteY4" fmla="*/ 138566 h 138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7655" h="138565">
                    <a:moveTo>
                      <a:pt x="112855" y="138566"/>
                    </a:moveTo>
                    <a:cubicBezTo>
                      <a:pt x="75692" y="130754"/>
                      <a:pt x="37694" y="124231"/>
                      <a:pt x="0" y="119226"/>
                    </a:cubicBezTo>
                    <a:lnTo>
                      <a:pt x="15851" y="0"/>
                    </a:lnTo>
                    <a:cubicBezTo>
                      <a:pt x="56503" y="5385"/>
                      <a:pt x="97459" y="12438"/>
                      <a:pt x="137656" y="20857"/>
                    </a:cubicBezTo>
                    <a:lnTo>
                      <a:pt x="112855" y="138566"/>
                    </a:lnTo>
                    <a:close/>
                  </a:path>
                </a:pathLst>
              </a:custGeom>
              <a:solidFill>
                <a:srgbClr val="EE3124"/>
              </a:solidFill>
              <a:ln w="757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DC17712D-20FD-4633-876C-05382D858819}"/>
                  </a:ext>
                </a:extLst>
              </p:cNvPr>
              <p:cNvSpPr/>
              <p:nvPr/>
            </p:nvSpPr>
            <p:spPr>
              <a:xfrm>
                <a:off x="7047032" y="617470"/>
                <a:ext cx="123472" cy="122834"/>
              </a:xfrm>
              <a:custGeom>
                <a:avLst/>
                <a:gdLst>
                  <a:gd name="connsiteX0" fmla="*/ 116647 w 123472"/>
                  <a:gd name="connsiteY0" fmla="*/ 122835 h 122834"/>
                  <a:gd name="connsiteX1" fmla="*/ 2124 w 123472"/>
                  <a:gd name="connsiteY1" fmla="*/ 120559 h 122834"/>
                  <a:gd name="connsiteX2" fmla="*/ 0 w 123472"/>
                  <a:gd name="connsiteY2" fmla="*/ 272 h 122834"/>
                  <a:gd name="connsiteX3" fmla="*/ 123473 w 123472"/>
                  <a:gd name="connsiteY3" fmla="*/ 2699 h 122834"/>
                  <a:gd name="connsiteX4" fmla="*/ 116647 w 123472"/>
                  <a:gd name="connsiteY4" fmla="*/ 122759 h 122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3472" h="122834">
                    <a:moveTo>
                      <a:pt x="116647" y="122835"/>
                    </a:moveTo>
                    <a:cubicBezTo>
                      <a:pt x="78725" y="120635"/>
                      <a:pt x="40349" y="119953"/>
                      <a:pt x="2124" y="120559"/>
                    </a:cubicBezTo>
                    <a:lnTo>
                      <a:pt x="0" y="272"/>
                    </a:lnTo>
                    <a:cubicBezTo>
                      <a:pt x="41183" y="-487"/>
                      <a:pt x="82593" y="348"/>
                      <a:pt x="123473" y="2699"/>
                    </a:cubicBezTo>
                    <a:lnTo>
                      <a:pt x="116647" y="122759"/>
                    </a:lnTo>
                    <a:close/>
                  </a:path>
                </a:pathLst>
              </a:custGeom>
              <a:solidFill>
                <a:srgbClr val="F58765"/>
              </a:solidFill>
              <a:ln w="757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10A702A7-F2E7-44DF-843B-B03103998DEC}"/>
                  </a:ext>
                </a:extLst>
              </p:cNvPr>
              <p:cNvSpPr/>
              <p:nvPr/>
            </p:nvSpPr>
            <p:spPr>
              <a:xfrm>
                <a:off x="8757146" y="1822815"/>
                <a:ext cx="160332" cy="159270"/>
              </a:xfrm>
              <a:custGeom>
                <a:avLst/>
                <a:gdLst>
                  <a:gd name="connsiteX0" fmla="*/ 26090 w 160332"/>
                  <a:gd name="connsiteY0" fmla="*/ 159271 h 159270"/>
                  <a:gd name="connsiteX1" fmla="*/ 0 w 160332"/>
                  <a:gd name="connsiteY1" fmla="*/ 32385 h 159270"/>
                  <a:gd name="connsiteX2" fmla="*/ 132195 w 160332"/>
                  <a:gd name="connsiteY2" fmla="*/ 0 h 159270"/>
                  <a:gd name="connsiteX3" fmla="*/ 160332 w 160332"/>
                  <a:gd name="connsiteY3" fmla="*/ 136821 h 159270"/>
                  <a:gd name="connsiteX4" fmla="*/ 26090 w 160332"/>
                  <a:gd name="connsiteY4" fmla="*/ 159195 h 159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332" h="159270">
                    <a:moveTo>
                      <a:pt x="26090" y="159271"/>
                    </a:moveTo>
                    <a:cubicBezTo>
                      <a:pt x="19037" y="116874"/>
                      <a:pt x="10239" y="74175"/>
                      <a:pt x="0" y="32385"/>
                    </a:cubicBezTo>
                    <a:lnTo>
                      <a:pt x="132195" y="0"/>
                    </a:lnTo>
                    <a:cubicBezTo>
                      <a:pt x="143192" y="45051"/>
                      <a:pt x="152672" y="91088"/>
                      <a:pt x="160332" y="136821"/>
                    </a:cubicBezTo>
                    <a:lnTo>
                      <a:pt x="26090" y="159195"/>
                    </a:lnTo>
                    <a:close/>
                  </a:path>
                </a:pathLst>
              </a:custGeom>
              <a:solidFill>
                <a:srgbClr val="EE3124"/>
              </a:solidFill>
              <a:ln w="757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FDD05494-0A5D-4CA6-9440-2C92C487C6BC}"/>
                  </a:ext>
                </a:extLst>
              </p:cNvPr>
              <p:cNvSpPr/>
              <p:nvPr/>
            </p:nvSpPr>
            <p:spPr>
              <a:xfrm>
                <a:off x="8676903" y="1557364"/>
                <a:ext cx="174136" cy="173301"/>
              </a:xfrm>
              <a:custGeom>
                <a:avLst/>
                <a:gdLst>
                  <a:gd name="connsiteX0" fmla="*/ 44748 w 174136"/>
                  <a:gd name="connsiteY0" fmla="*/ 173302 h 173301"/>
                  <a:gd name="connsiteX1" fmla="*/ 0 w 174136"/>
                  <a:gd name="connsiteY1" fmla="*/ 51801 h 173301"/>
                  <a:gd name="connsiteX2" fmla="*/ 125824 w 174136"/>
                  <a:gd name="connsiteY2" fmla="*/ 0 h 173301"/>
                  <a:gd name="connsiteX3" fmla="*/ 174136 w 174136"/>
                  <a:gd name="connsiteY3" fmla="*/ 131133 h 173301"/>
                  <a:gd name="connsiteX4" fmla="*/ 44823 w 174136"/>
                  <a:gd name="connsiteY4" fmla="*/ 173302 h 1733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136" h="173301">
                    <a:moveTo>
                      <a:pt x="44748" y="173302"/>
                    </a:moveTo>
                    <a:cubicBezTo>
                      <a:pt x="31399" y="132422"/>
                      <a:pt x="16306" y="91543"/>
                      <a:pt x="0" y="51801"/>
                    </a:cubicBezTo>
                    <a:lnTo>
                      <a:pt x="125824" y="0"/>
                    </a:lnTo>
                    <a:cubicBezTo>
                      <a:pt x="143496" y="42927"/>
                      <a:pt x="159726" y="86992"/>
                      <a:pt x="174136" y="131133"/>
                    </a:cubicBezTo>
                    <a:lnTo>
                      <a:pt x="44823" y="173302"/>
                    </a:lnTo>
                    <a:close/>
                  </a:path>
                </a:pathLst>
              </a:custGeom>
              <a:solidFill>
                <a:srgbClr val="EE3124"/>
              </a:solidFill>
              <a:ln w="757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163990D5-CC21-4B6E-9BE9-895199D96650}"/>
                  </a:ext>
                </a:extLst>
              </p:cNvPr>
              <p:cNvSpPr/>
              <p:nvPr/>
            </p:nvSpPr>
            <p:spPr>
              <a:xfrm>
                <a:off x="8411149" y="1080158"/>
                <a:ext cx="189835" cy="189532"/>
              </a:xfrm>
              <a:custGeom>
                <a:avLst/>
                <a:gdLst>
                  <a:gd name="connsiteX0" fmla="*/ 78725 w 189835"/>
                  <a:gd name="connsiteY0" fmla="*/ 189532 h 189532"/>
                  <a:gd name="connsiteX1" fmla="*/ 0 w 189835"/>
                  <a:gd name="connsiteY1" fmla="*/ 86689 h 189532"/>
                  <a:gd name="connsiteX2" fmla="*/ 104891 w 189835"/>
                  <a:gd name="connsiteY2" fmla="*/ 0 h 189532"/>
                  <a:gd name="connsiteX3" fmla="*/ 189836 w 189835"/>
                  <a:gd name="connsiteY3" fmla="*/ 110883 h 189532"/>
                  <a:gd name="connsiteX4" fmla="*/ 78801 w 189835"/>
                  <a:gd name="connsiteY4" fmla="*/ 189532 h 1895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9835" h="189532">
                    <a:moveTo>
                      <a:pt x="78725" y="189532"/>
                    </a:moveTo>
                    <a:cubicBezTo>
                      <a:pt x="53924" y="154493"/>
                      <a:pt x="27455" y="119908"/>
                      <a:pt x="0" y="86689"/>
                    </a:cubicBezTo>
                    <a:lnTo>
                      <a:pt x="104891" y="0"/>
                    </a:lnTo>
                    <a:cubicBezTo>
                      <a:pt x="134470" y="35798"/>
                      <a:pt x="163063" y="73113"/>
                      <a:pt x="189836" y="110883"/>
                    </a:cubicBezTo>
                    <a:lnTo>
                      <a:pt x="78801" y="189532"/>
                    </a:lnTo>
                    <a:close/>
                  </a:path>
                </a:pathLst>
              </a:custGeom>
              <a:solidFill>
                <a:srgbClr val="EE3124"/>
              </a:solidFill>
              <a:ln w="757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C0501CBF-1EFB-4DCF-8735-3DA3BBFA5A6F}"/>
                  </a:ext>
                </a:extLst>
              </p:cNvPr>
              <p:cNvSpPr/>
              <p:nvPr/>
            </p:nvSpPr>
            <p:spPr>
              <a:xfrm>
                <a:off x="8231779" y="878794"/>
                <a:ext cx="191352" cy="191352"/>
              </a:xfrm>
              <a:custGeom>
                <a:avLst/>
                <a:gdLst>
                  <a:gd name="connsiteX0" fmla="*/ 93211 w 191352"/>
                  <a:gd name="connsiteY0" fmla="*/ 191352 h 191352"/>
                  <a:gd name="connsiteX1" fmla="*/ 0 w 191352"/>
                  <a:gd name="connsiteY1" fmla="*/ 101327 h 191352"/>
                  <a:gd name="connsiteX2" fmla="*/ 90860 w 191352"/>
                  <a:gd name="connsiteY2" fmla="*/ 0 h 191352"/>
                  <a:gd name="connsiteX3" fmla="*/ 191353 w 191352"/>
                  <a:gd name="connsiteY3" fmla="*/ 97079 h 191352"/>
                  <a:gd name="connsiteX4" fmla="*/ 93211 w 191352"/>
                  <a:gd name="connsiteY4" fmla="*/ 191352 h 191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1352" h="191352">
                    <a:moveTo>
                      <a:pt x="93211" y="191352"/>
                    </a:moveTo>
                    <a:cubicBezTo>
                      <a:pt x="63405" y="160333"/>
                      <a:pt x="32006" y="129995"/>
                      <a:pt x="0" y="101327"/>
                    </a:cubicBezTo>
                    <a:lnTo>
                      <a:pt x="90860" y="0"/>
                    </a:lnTo>
                    <a:cubicBezTo>
                      <a:pt x="125369" y="30944"/>
                      <a:pt x="159119" y="63632"/>
                      <a:pt x="191353" y="97079"/>
                    </a:cubicBezTo>
                    <a:lnTo>
                      <a:pt x="93211" y="191352"/>
                    </a:lnTo>
                    <a:close/>
                  </a:path>
                </a:pathLst>
              </a:custGeom>
              <a:solidFill>
                <a:srgbClr val="808285"/>
              </a:solidFill>
              <a:ln w="757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9AB41889-F6DD-475A-A50B-494DFAD47603}"/>
                  </a:ext>
                </a:extLst>
              </p:cNvPr>
              <p:cNvSpPr/>
              <p:nvPr/>
            </p:nvSpPr>
            <p:spPr>
              <a:xfrm>
                <a:off x="8026700" y="708375"/>
                <a:ext cx="188622" cy="188925"/>
              </a:xfrm>
              <a:custGeom>
                <a:avLst/>
                <a:gdLst>
                  <a:gd name="connsiteX0" fmla="*/ 105498 w 188622"/>
                  <a:gd name="connsiteY0" fmla="*/ 188850 h 188925"/>
                  <a:gd name="connsiteX1" fmla="*/ 0 w 188622"/>
                  <a:gd name="connsiteY1" fmla="*/ 113613 h 188925"/>
                  <a:gd name="connsiteX2" fmla="*/ 74857 w 188622"/>
                  <a:gd name="connsiteY2" fmla="*/ 0 h 188925"/>
                  <a:gd name="connsiteX3" fmla="*/ 188622 w 188622"/>
                  <a:gd name="connsiteY3" fmla="*/ 81152 h 188925"/>
                  <a:gd name="connsiteX4" fmla="*/ 105574 w 188622"/>
                  <a:gd name="connsiteY4" fmla="*/ 188925 h 188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8622" h="188925">
                    <a:moveTo>
                      <a:pt x="105498" y="188850"/>
                    </a:moveTo>
                    <a:cubicBezTo>
                      <a:pt x="71369" y="162532"/>
                      <a:pt x="35874" y="137200"/>
                      <a:pt x="0" y="113613"/>
                    </a:cubicBezTo>
                    <a:lnTo>
                      <a:pt x="74857" y="0"/>
                    </a:lnTo>
                    <a:cubicBezTo>
                      <a:pt x="113537" y="25483"/>
                      <a:pt x="151838" y="52787"/>
                      <a:pt x="188622" y="81152"/>
                    </a:cubicBezTo>
                    <a:lnTo>
                      <a:pt x="105574" y="188925"/>
                    </a:lnTo>
                    <a:close/>
                  </a:path>
                </a:pathLst>
              </a:custGeom>
              <a:solidFill>
                <a:srgbClr val="EE3124"/>
              </a:solidFill>
              <a:ln w="757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F8291523-F0F1-4265-BFAB-3AF4B2A8CF3E}"/>
                  </a:ext>
                </a:extLst>
              </p:cNvPr>
              <p:cNvSpPr/>
              <p:nvPr/>
            </p:nvSpPr>
            <p:spPr>
              <a:xfrm>
                <a:off x="7800307" y="572463"/>
                <a:ext cx="181720" cy="182251"/>
              </a:xfrm>
              <a:custGeom>
                <a:avLst/>
                <a:gdLst>
                  <a:gd name="connsiteX0" fmla="*/ 115509 w 181720"/>
                  <a:gd name="connsiteY0" fmla="*/ 182251 h 182251"/>
                  <a:gd name="connsiteX1" fmla="*/ 0 w 181720"/>
                  <a:gd name="connsiteY1" fmla="*/ 123473 h 182251"/>
                  <a:gd name="connsiteX2" fmla="*/ 57110 w 181720"/>
                  <a:gd name="connsiteY2" fmla="*/ 0 h 182251"/>
                  <a:gd name="connsiteX3" fmla="*/ 181720 w 181720"/>
                  <a:gd name="connsiteY3" fmla="*/ 63405 h 182251"/>
                  <a:gd name="connsiteX4" fmla="*/ 115585 w 181720"/>
                  <a:gd name="connsiteY4" fmla="*/ 182251 h 1822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1720" h="182251">
                    <a:moveTo>
                      <a:pt x="115509" y="182251"/>
                    </a:moveTo>
                    <a:cubicBezTo>
                      <a:pt x="77891" y="161319"/>
                      <a:pt x="39059" y="141523"/>
                      <a:pt x="0" y="123473"/>
                    </a:cubicBezTo>
                    <a:lnTo>
                      <a:pt x="57110" y="0"/>
                    </a:lnTo>
                    <a:cubicBezTo>
                      <a:pt x="99203" y="19492"/>
                      <a:pt x="141144" y="40804"/>
                      <a:pt x="181720" y="63405"/>
                    </a:cubicBezTo>
                    <a:lnTo>
                      <a:pt x="115585" y="182251"/>
                    </a:lnTo>
                    <a:close/>
                  </a:path>
                </a:pathLst>
              </a:custGeom>
              <a:solidFill>
                <a:srgbClr val="808285"/>
              </a:solidFill>
              <a:ln w="757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80E799C6-E954-4467-B22B-CEB6843901D6}"/>
                  </a:ext>
                </a:extLst>
              </p:cNvPr>
              <p:cNvSpPr/>
              <p:nvPr/>
            </p:nvSpPr>
            <p:spPr>
              <a:xfrm>
                <a:off x="6236041" y="541064"/>
                <a:ext cx="178762" cy="179520"/>
              </a:xfrm>
              <a:custGeom>
                <a:avLst/>
                <a:gdLst>
                  <a:gd name="connsiteX0" fmla="*/ 61054 w 178762"/>
                  <a:gd name="connsiteY0" fmla="*/ 179521 h 179520"/>
                  <a:gd name="connsiteX1" fmla="*/ 0 w 178762"/>
                  <a:gd name="connsiteY1" fmla="*/ 57944 h 179520"/>
                  <a:gd name="connsiteX2" fmla="*/ 127037 w 178762"/>
                  <a:gd name="connsiteY2" fmla="*/ 0 h 179520"/>
                  <a:gd name="connsiteX3" fmla="*/ 178763 w 178762"/>
                  <a:gd name="connsiteY3" fmla="*/ 125824 h 179520"/>
                  <a:gd name="connsiteX4" fmla="*/ 61054 w 178762"/>
                  <a:gd name="connsiteY4" fmla="*/ 179521 h 1795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8762" h="179520">
                    <a:moveTo>
                      <a:pt x="61054" y="179521"/>
                    </a:moveTo>
                    <a:lnTo>
                      <a:pt x="0" y="57944"/>
                    </a:lnTo>
                    <a:cubicBezTo>
                      <a:pt x="41410" y="37163"/>
                      <a:pt x="84186" y="17671"/>
                      <a:pt x="127037" y="0"/>
                    </a:cubicBezTo>
                    <a:lnTo>
                      <a:pt x="178763" y="125824"/>
                    </a:lnTo>
                    <a:cubicBezTo>
                      <a:pt x="139021" y="142130"/>
                      <a:pt x="99430" y="160181"/>
                      <a:pt x="61054" y="179521"/>
                    </a:cubicBezTo>
                    <a:close/>
                  </a:path>
                </a:pathLst>
              </a:custGeom>
              <a:solidFill>
                <a:srgbClr val="EE3124"/>
              </a:solidFill>
              <a:ln w="757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38D69DBB-3C41-4565-880E-03EE3F3F2819}"/>
                  </a:ext>
                </a:extLst>
              </p:cNvPr>
              <p:cNvSpPr/>
              <p:nvPr/>
            </p:nvSpPr>
            <p:spPr>
              <a:xfrm>
                <a:off x="7557685" y="474550"/>
                <a:ext cx="170723" cy="171481"/>
              </a:xfrm>
              <a:custGeom>
                <a:avLst/>
                <a:gdLst>
                  <a:gd name="connsiteX0" fmla="*/ 123018 w 170723"/>
                  <a:gd name="connsiteY0" fmla="*/ 171482 h 171481"/>
                  <a:gd name="connsiteX1" fmla="*/ 0 w 170723"/>
                  <a:gd name="connsiteY1" fmla="*/ 130678 h 171481"/>
                  <a:gd name="connsiteX2" fmla="*/ 37997 w 170723"/>
                  <a:gd name="connsiteY2" fmla="*/ 0 h 171481"/>
                  <a:gd name="connsiteX3" fmla="*/ 170723 w 170723"/>
                  <a:gd name="connsiteY3" fmla="*/ 44065 h 171481"/>
                  <a:gd name="connsiteX4" fmla="*/ 123018 w 170723"/>
                  <a:gd name="connsiteY4" fmla="*/ 171482 h 1714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0723" h="171481">
                    <a:moveTo>
                      <a:pt x="123018" y="171482"/>
                    </a:moveTo>
                    <a:cubicBezTo>
                      <a:pt x="82669" y="156389"/>
                      <a:pt x="41259" y="142661"/>
                      <a:pt x="0" y="130678"/>
                    </a:cubicBezTo>
                    <a:lnTo>
                      <a:pt x="37997" y="0"/>
                    </a:lnTo>
                    <a:cubicBezTo>
                      <a:pt x="82517" y="12969"/>
                      <a:pt x="127189" y="27759"/>
                      <a:pt x="170723" y="44065"/>
                    </a:cubicBezTo>
                    <a:lnTo>
                      <a:pt x="123018" y="171482"/>
                    </a:lnTo>
                    <a:close/>
                  </a:path>
                </a:pathLst>
              </a:custGeom>
              <a:solidFill>
                <a:srgbClr val="EE3124"/>
              </a:solidFill>
              <a:ln w="757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994A6F4F-A677-4ECC-B295-5DAF1330DE15}"/>
                  </a:ext>
                </a:extLst>
              </p:cNvPr>
              <p:cNvSpPr/>
              <p:nvPr/>
            </p:nvSpPr>
            <p:spPr>
              <a:xfrm>
                <a:off x="6494287" y="454603"/>
                <a:ext cx="166703" cy="167613"/>
              </a:xfrm>
              <a:custGeom>
                <a:avLst/>
                <a:gdLst>
                  <a:gd name="connsiteX0" fmla="*/ 42093 w 166703"/>
                  <a:gd name="connsiteY0" fmla="*/ 167614 h 167613"/>
                  <a:gd name="connsiteX1" fmla="*/ 0 w 166703"/>
                  <a:gd name="connsiteY1" fmla="*/ 38225 h 167613"/>
                  <a:gd name="connsiteX2" fmla="*/ 134394 w 166703"/>
                  <a:gd name="connsiteY2" fmla="*/ 0 h 167613"/>
                  <a:gd name="connsiteX3" fmla="*/ 166703 w 166703"/>
                  <a:gd name="connsiteY3" fmla="*/ 132195 h 167613"/>
                  <a:gd name="connsiteX4" fmla="*/ 42169 w 166703"/>
                  <a:gd name="connsiteY4" fmla="*/ 167614 h 1676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6703" h="167613">
                    <a:moveTo>
                      <a:pt x="42093" y="167614"/>
                    </a:moveTo>
                    <a:lnTo>
                      <a:pt x="0" y="38225"/>
                    </a:lnTo>
                    <a:cubicBezTo>
                      <a:pt x="44065" y="23891"/>
                      <a:pt x="89268" y="10997"/>
                      <a:pt x="134394" y="0"/>
                    </a:cubicBezTo>
                    <a:lnTo>
                      <a:pt x="166703" y="132195"/>
                    </a:lnTo>
                    <a:cubicBezTo>
                      <a:pt x="124914" y="142434"/>
                      <a:pt x="82973" y="154341"/>
                      <a:pt x="42169" y="167614"/>
                    </a:cubicBezTo>
                    <a:close/>
                  </a:path>
                </a:pathLst>
              </a:custGeom>
              <a:solidFill>
                <a:srgbClr val="808285"/>
              </a:solidFill>
              <a:ln w="757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D9875812-765D-41CA-919E-8716117A3619}"/>
                  </a:ext>
                </a:extLst>
              </p:cNvPr>
              <p:cNvSpPr/>
              <p:nvPr/>
            </p:nvSpPr>
            <p:spPr>
              <a:xfrm>
                <a:off x="7304293" y="417061"/>
                <a:ext cx="155630" cy="156767"/>
              </a:xfrm>
              <a:custGeom>
                <a:avLst/>
                <a:gdLst>
                  <a:gd name="connsiteX0" fmla="*/ 127644 w 155630"/>
                  <a:gd name="connsiteY0" fmla="*/ 156692 h 156767"/>
                  <a:gd name="connsiteX1" fmla="*/ 0 w 155630"/>
                  <a:gd name="connsiteY1" fmla="*/ 134849 h 156767"/>
                  <a:gd name="connsiteX2" fmla="*/ 17899 w 155630"/>
                  <a:gd name="connsiteY2" fmla="*/ 0 h 156767"/>
                  <a:gd name="connsiteX3" fmla="*/ 155630 w 155630"/>
                  <a:gd name="connsiteY3" fmla="*/ 23587 h 156767"/>
                  <a:gd name="connsiteX4" fmla="*/ 127644 w 155630"/>
                  <a:gd name="connsiteY4" fmla="*/ 156768 h 1567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5630" h="156767">
                    <a:moveTo>
                      <a:pt x="127644" y="156692"/>
                    </a:moveTo>
                    <a:cubicBezTo>
                      <a:pt x="85551" y="147818"/>
                      <a:pt x="42624" y="140462"/>
                      <a:pt x="0" y="134849"/>
                    </a:cubicBezTo>
                    <a:lnTo>
                      <a:pt x="17899" y="0"/>
                    </a:lnTo>
                    <a:cubicBezTo>
                      <a:pt x="63860" y="6143"/>
                      <a:pt x="110200" y="14031"/>
                      <a:pt x="155630" y="23587"/>
                    </a:cubicBezTo>
                    <a:lnTo>
                      <a:pt x="127644" y="156768"/>
                    </a:lnTo>
                    <a:close/>
                  </a:path>
                </a:pathLst>
              </a:custGeom>
              <a:solidFill>
                <a:srgbClr val="808285"/>
              </a:solidFill>
              <a:ln w="757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20082CF6-8F5B-4C1F-9E01-FCD4D6FC586A}"/>
                  </a:ext>
                </a:extLst>
              </p:cNvPr>
              <p:cNvSpPr/>
              <p:nvPr/>
            </p:nvSpPr>
            <p:spPr>
              <a:xfrm>
                <a:off x="7043392" y="400759"/>
                <a:ext cx="139703" cy="138864"/>
              </a:xfrm>
              <a:custGeom>
                <a:avLst/>
                <a:gdLst>
                  <a:gd name="connsiteX0" fmla="*/ 131967 w 139703"/>
                  <a:gd name="connsiteY0" fmla="*/ 138865 h 138864"/>
                  <a:gd name="connsiteX1" fmla="*/ 2427 w 139703"/>
                  <a:gd name="connsiteY1" fmla="*/ 136362 h 138864"/>
                  <a:gd name="connsiteX2" fmla="*/ 0 w 139703"/>
                  <a:gd name="connsiteY2" fmla="*/ 299 h 138864"/>
                  <a:gd name="connsiteX3" fmla="*/ 139703 w 139703"/>
                  <a:gd name="connsiteY3" fmla="*/ 3030 h 138864"/>
                  <a:gd name="connsiteX4" fmla="*/ 131967 w 139703"/>
                  <a:gd name="connsiteY4" fmla="*/ 138865 h 1388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9703" h="138864">
                    <a:moveTo>
                      <a:pt x="131967" y="138865"/>
                    </a:moveTo>
                    <a:cubicBezTo>
                      <a:pt x="89040" y="136438"/>
                      <a:pt x="45582" y="135528"/>
                      <a:pt x="2427" y="136362"/>
                    </a:cubicBezTo>
                    <a:lnTo>
                      <a:pt x="0" y="299"/>
                    </a:lnTo>
                    <a:cubicBezTo>
                      <a:pt x="46568" y="-535"/>
                      <a:pt x="93363" y="375"/>
                      <a:pt x="139703" y="3030"/>
                    </a:cubicBezTo>
                    <a:lnTo>
                      <a:pt x="131967" y="138865"/>
                    </a:lnTo>
                    <a:close/>
                  </a:path>
                </a:pathLst>
              </a:custGeom>
              <a:solidFill>
                <a:srgbClr val="EE3124"/>
              </a:solidFill>
              <a:ln w="757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E3881546-053C-495F-8D3D-0CA050883E44}"/>
                  </a:ext>
                </a:extLst>
              </p:cNvPr>
              <p:cNvSpPr/>
              <p:nvPr/>
            </p:nvSpPr>
            <p:spPr>
              <a:xfrm>
                <a:off x="8883501" y="1465517"/>
                <a:ext cx="196585" cy="195675"/>
              </a:xfrm>
              <a:custGeom>
                <a:avLst/>
                <a:gdLst>
                  <a:gd name="connsiteX0" fmla="*/ 50512 w 196585"/>
                  <a:gd name="connsiteY0" fmla="*/ 195676 h 195675"/>
                  <a:gd name="connsiteX1" fmla="*/ 0 w 196585"/>
                  <a:gd name="connsiteY1" fmla="*/ 58475 h 195675"/>
                  <a:gd name="connsiteX2" fmla="*/ 142054 w 196585"/>
                  <a:gd name="connsiteY2" fmla="*/ 0 h 195675"/>
                  <a:gd name="connsiteX3" fmla="*/ 196586 w 196585"/>
                  <a:gd name="connsiteY3" fmla="*/ 148046 h 195675"/>
                  <a:gd name="connsiteX4" fmla="*/ 50587 w 196585"/>
                  <a:gd name="connsiteY4" fmla="*/ 195676 h 195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6585" h="195675">
                    <a:moveTo>
                      <a:pt x="50512" y="195676"/>
                    </a:moveTo>
                    <a:cubicBezTo>
                      <a:pt x="35419" y="149487"/>
                      <a:pt x="18430" y="103298"/>
                      <a:pt x="0" y="58475"/>
                    </a:cubicBezTo>
                    <a:lnTo>
                      <a:pt x="142054" y="0"/>
                    </a:lnTo>
                    <a:cubicBezTo>
                      <a:pt x="162001" y="48388"/>
                      <a:pt x="180355" y="98217"/>
                      <a:pt x="196586" y="148046"/>
                    </a:cubicBezTo>
                    <a:lnTo>
                      <a:pt x="50587" y="195676"/>
                    </a:lnTo>
                    <a:close/>
                  </a:path>
                </a:pathLst>
              </a:custGeom>
              <a:solidFill>
                <a:srgbClr val="F58765"/>
              </a:solidFill>
              <a:ln w="757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D0D7997E-F867-4242-8E35-61A4FD5A390B}"/>
                  </a:ext>
                </a:extLst>
              </p:cNvPr>
              <p:cNvSpPr/>
              <p:nvPr/>
            </p:nvSpPr>
            <p:spPr>
              <a:xfrm>
                <a:off x="8380963" y="699501"/>
                <a:ext cx="215925" cy="216001"/>
              </a:xfrm>
              <a:custGeom>
                <a:avLst/>
                <a:gdLst>
                  <a:gd name="connsiteX0" fmla="*/ 105195 w 215925"/>
                  <a:gd name="connsiteY0" fmla="*/ 216001 h 216001"/>
                  <a:gd name="connsiteX1" fmla="*/ 0 w 215925"/>
                  <a:gd name="connsiteY1" fmla="*/ 114372 h 216001"/>
                  <a:gd name="connsiteX2" fmla="*/ 102540 w 215925"/>
                  <a:gd name="connsiteY2" fmla="*/ 0 h 216001"/>
                  <a:gd name="connsiteX3" fmla="*/ 215926 w 215925"/>
                  <a:gd name="connsiteY3" fmla="*/ 109593 h 216001"/>
                  <a:gd name="connsiteX4" fmla="*/ 105119 w 215925"/>
                  <a:gd name="connsiteY4" fmla="*/ 216001 h 2160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5925" h="216001">
                    <a:moveTo>
                      <a:pt x="105195" y="216001"/>
                    </a:moveTo>
                    <a:cubicBezTo>
                      <a:pt x="71596" y="181038"/>
                      <a:pt x="36177" y="146832"/>
                      <a:pt x="0" y="114372"/>
                    </a:cubicBezTo>
                    <a:lnTo>
                      <a:pt x="102540" y="0"/>
                    </a:lnTo>
                    <a:cubicBezTo>
                      <a:pt x="141524" y="34964"/>
                      <a:pt x="179673" y="71899"/>
                      <a:pt x="215926" y="109593"/>
                    </a:cubicBezTo>
                    <a:lnTo>
                      <a:pt x="105119" y="216001"/>
                    </a:lnTo>
                    <a:close/>
                  </a:path>
                </a:pathLst>
              </a:custGeom>
              <a:solidFill>
                <a:srgbClr val="BCBEC0"/>
              </a:solidFill>
              <a:ln w="757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0A90F484-86FC-4677-9CEE-E9C527E23892}"/>
                  </a:ext>
                </a:extLst>
              </p:cNvPr>
              <p:cNvSpPr/>
              <p:nvPr/>
            </p:nvSpPr>
            <p:spPr>
              <a:xfrm>
                <a:off x="7893898" y="353656"/>
                <a:ext cx="205155" cy="205762"/>
              </a:xfrm>
              <a:custGeom>
                <a:avLst/>
                <a:gdLst>
                  <a:gd name="connsiteX0" fmla="*/ 130375 w 205155"/>
                  <a:gd name="connsiteY0" fmla="*/ 205763 h 205762"/>
                  <a:gd name="connsiteX1" fmla="*/ 0 w 205155"/>
                  <a:gd name="connsiteY1" fmla="*/ 139400 h 205762"/>
                  <a:gd name="connsiteX2" fmla="*/ 64467 w 205155"/>
                  <a:gd name="connsiteY2" fmla="*/ 0 h 205762"/>
                  <a:gd name="connsiteX3" fmla="*/ 205156 w 205155"/>
                  <a:gd name="connsiteY3" fmla="*/ 71520 h 205762"/>
                  <a:gd name="connsiteX4" fmla="*/ 130450 w 205155"/>
                  <a:gd name="connsiteY4" fmla="*/ 205763 h 205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5155" h="205762">
                    <a:moveTo>
                      <a:pt x="130375" y="205763"/>
                    </a:moveTo>
                    <a:cubicBezTo>
                      <a:pt x="87902" y="182100"/>
                      <a:pt x="44065" y="159802"/>
                      <a:pt x="0" y="139400"/>
                    </a:cubicBezTo>
                    <a:lnTo>
                      <a:pt x="64467" y="0"/>
                    </a:lnTo>
                    <a:cubicBezTo>
                      <a:pt x="112020" y="21995"/>
                      <a:pt x="159347" y="46037"/>
                      <a:pt x="205156" y="71520"/>
                    </a:cubicBezTo>
                    <a:lnTo>
                      <a:pt x="130450" y="205763"/>
                    </a:lnTo>
                    <a:close/>
                  </a:path>
                </a:pathLst>
              </a:custGeom>
              <a:solidFill>
                <a:srgbClr val="F58765"/>
              </a:solidFill>
              <a:ln w="757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E8DA1A91-E3BE-4B3C-9C4A-7CBAE1CCFD99}"/>
                  </a:ext>
                </a:extLst>
              </p:cNvPr>
              <p:cNvSpPr/>
              <p:nvPr/>
            </p:nvSpPr>
            <p:spPr>
              <a:xfrm>
                <a:off x="6419430" y="220551"/>
                <a:ext cx="188242" cy="189228"/>
              </a:xfrm>
              <a:custGeom>
                <a:avLst/>
                <a:gdLst>
                  <a:gd name="connsiteX0" fmla="*/ 47554 w 188242"/>
                  <a:gd name="connsiteY0" fmla="*/ 189229 h 189228"/>
                  <a:gd name="connsiteX1" fmla="*/ 0 w 188242"/>
                  <a:gd name="connsiteY1" fmla="*/ 43155 h 189228"/>
                  <a:gd name="connsiteX2" fmla="*/ 151762 w 188242"/>
                  <a:gd name="connsiteY2" fmla="*/ 0 h 189228"/>
                  <a:gd name="connsiteX3" fmla="*/ 188243 w 188242"/>
                  <a:gd name="connsiteY3" fmla="*/ 149184 h 189228"/>
                  <a:gd name="connsiteX4" fmla="*/ 47630 w 188242"/>
                  <a:gd name="connsiteY4" fmla="*/ 189229 h 1892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8242" h="189228">
                    <a:moveTo>
                      <a:pt x="47554" y="189229"/>
                    </a:moveTo>
                    <a:lnTo>
                      <a:pt x="0" y="43155"/>
                    </a:lnTo>
                    <a:cubicBezTo>
                      <a:pt x="49753" y="26924"/>
                      <a:pt x="100796" y="12438"/>
                      <a:pt x="151762" y="0"/>
                    </a:cubicBezTo>
                    <a:lnTo>
                      <a:pt x="188243" y="149184"/>
                    </a:lnTo>
                    <a:cubicBezTo>
                      <a:pt x="141068" y="160712"/>
                      <a:pt x="93742" y="174212"/>
                      <a:pt x="47630" y="189229"/>
                    </a:cubicBezTo>
                    <a:close/>
                  </a:path>
                </a:pathLst>
              </a:custGeom>
              <a:solidFill>
                <a:srgbClr val="BCBEC0"/>
              </a:solidFill>
              <a:ln w="757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3D233143-A94F-4CEA-8E75-0C370A70D27C}"/>
                  </a:ext>
                </a:extLst>
              </p:cNvPr>
              <p:cNvSpPr/>
              <p:nvPr/>
            </p:nvSpPr>
            <p:spPr>
              <a:xfrm>
                <a:off x="7333947" y="178079"/>
                <a:ext cx="175728" cy="177018"/>
              </a:xfrm>
              <a:custGeom>
                <a:avLst/>
                <a:gdLst>
                  <a:gd name="connsiteX0" fmla="*/ 144102 w 175728"/>
                  <a:gd name="connsiteY0" fmla="*/ 177018 h 177018"/>
                  <a:gd name="connsiteX1" fmla="*/ 0 w 175728"/>
                  <a:gd name="connsiteY1" fmla="*/ 152293 h 177018"/>
                  <a:gd name="connsiteX2" fmla="*/ 20250 w 175728"/>
                  <a:gd name="connsiteY2" fmla="*/ 0 h 177018"/>
                  <a:gd name="connsiteX3" fmla="*/ 175729 w 175728"/>
                  <a:gd name="connsiteY3" fmla="*/ 26621 h 177018"/>
                  <a:gd name="connsiteX4" fmla="*/ 144102 w 175728"/>
                  <a:gd name="connsiteY4" fmla="*/ 176942 h 1770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5728" h="177018">
                    <a:moveTo>
                      <a:pt x="144102" y="177018"/>
                    </a:moveTo>
                    <a:cubicBezTo>
                      <a:pt x="96624" y="167007"/>
                      <a:pt x="48085" y="158740"/>
                      <a:pt x="0" y="152293"/>
                    </a:cubicBezTo>
                    <a:lnTo>
                      <a:pt x="20250" y="0"/>
                    </a:lnTo>
                    <a:cubicBezTo>
                      <a:pt x="72203" y="6902"/>
                      <a:pt x="124535" y="15851"/>
                      <a:pt x="175729" y="26621"/>
                    </a:cubicBezTo>
                    <a:lnTo>
                      <a:pt x="144102" y="176942"/>
                    </a:lnTo>
                    <a:close/>
                  </a:path>
                </a:pathLst>
              </a:custGeom>
              <a:solidFill>
                <a:srgbClr val="F2613F"/>
              </a:solidFill>
              <a:ln w="757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794BDE4F-9DA2-4FE1-9FE0-912A7442CF4C}"/>
                  </a:ext>
                </a:extLst>
              </p:cNvPr>
              <p:cNvSpPr/>
              <p:nvPr/>
            </p:nvSpPr>
            <p:spPr>
              <a:xfrm>
                <a:off x="7039448" y="159788"/>
                <a:ext cx="157678" cy="156780"/>
              </a:xfrm>
              <a:custGeom>
                <a:avLst/>
                <a:gdLst>
                  <a:gd name="connsiteX0" fmla="*/ 148956 w 157678"/>
                  <a:gd name="connsiteY0" fmla="*/ 156781 h 156780"/>
                  <a:gd name="connsiteX1" fmla="*/ 2730 w 157678"/>
                  <a:gd name="connsiteY1" fmla="*/ 153899 h 156780"/>
                  <a:gd name="connsiteX2" fmla="*/ 0 w 157678"/>
                  <a:gd name="connsiteY2" fmla="*/ 316 h 156780"/>
                  <a:gd name="connsiteX3" fmla="*/ 157678 w 157678"/>
                  <a:gd name="connsiteY3" fmla="*/ 3426 h 156780"/>
                  <a:gd name="connsiteX4" fmla="*/ 148956 w 157678"/>
                  <a:gd name="connsiteY4" fmla="*/ 156781 h 1567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7678" h="156780">
                    <a:moveTo>
                      <a:pt x="148956" y="156781"/>
                    </a:moveTo>
                    <a:cubicBezTo>
                      <a:pt x="100568" y="154050"/>
                      <a:pt x="51573" y="153064"/>
                      <a:pt x="2730" y="153899"/>
                    </a:cubicBezTo>
                    <a:lnTo>
                      <a:pt x="0" y="316"/>
                    </a:lnTo>
                    <a:cubicBezTo>
                      <a:pt x="52635" y="-594"/>
                      <a:pt x="105498" y="468"/>
                      <a:pt x="157678" y="3426"/>
                    </a:cubicBezTo>
                    <a:lnTo>
                      <a:pt x="148956" y="156781"/>
                    </a:lnTo>
                    <a:close/>
                  </a:path>
                </a:pathLst>
              </a:custGeom>
              <a:solidFill>
                <a:srgbClr val="BCBEC0"/>
              </a:solidFill>
              <a:ln w="757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4" name="Graphic 2">
              <a:extLst>
                <a:ext uri="{FF2B5EF4-FFF2-40B4-BE49-F238E27FC236}">
                  <a16:creationId xmlns:a16="http://schemas.microsoft.com/office/drawing/2014/main" id="{50E52331-F05B-4F72-A84C-50E5133E60DA}"/>
                </a:ext>
              </a:extLst>
            </p:cNvPr>
            <p:cNvGrpSpPr/>
            <p:nvPr/>
          </p:nvGrpSpPr>
          <p:grpSpPr>
            <a:xfrm>
              <a:off x="6058264" y="2450493"/>
              <a:ext cx="633139" cy="621610"/>
              <a:chOff x="6058264" y="2450493"/>
              <a:chExt cx="633139" cy="621610"/>
            </a:xfrm>
            <a:solidFill>
              <a:srgbClr val="EE3124"/>
            </a:solidFill>
          </p:grpSpPr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DCE4D3F3-3025-45FD-85B9-74E19AE9BB3D}"/>
                  </a:ext>
                </a:extLst>
              </p:cNvPr>
              <p:cNvSpPr/>
              <p:nvPr/>
            </p:nvSpPr>
            <p:spPr>
              <a:xfrm>
                <a:off x="6197967" y="2450493"/>
                <a:ext cx="175046" cy="315052"/>
              </a:xfrm>
              <a:custGeom>
                <a:avLst/>
                <a:gdLst>
                  <a:gd name="connsiteX0" fmla="*/ 175046 w 175046"/>
                  <a:gd name="connsiteY0" fmla="*/ 315053 h 315052"/>
                  <a:gd name="connsiteX1" fmla="*/ 0 w 175046"/>
                  <a:gd name="connsiteY1" fmla="*/ 46416 h 315052"/>
                  <a:gd name="connsiteX2" fmla="*/ 113006 w 175046"/>
                  <a:gd name="connsiteY2" fmla="*/ 0 h 315052"/>
                  <a:gd name="connsiteX3" fmla="*/ 175046 w 175046"/>
                  <a:gd name="connsiteY3" fmla="*/ 315053 h 3150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5046" h="315052">
                    <a:moveTo>
                      <a:pt x="175046" y="315053"/>
                    </a:moveTo>
                    <a:lnTo>
                      <a:pt x="0" y="46416"/>
                    </a:lnTo>
                    <a:lnTo>
                      <a:pt x="113006" y="0"/>
                    </a:lnTo>
                    <a:lnTo>
                      <a:pt x="175046" y="315053"/>
                    </a:lnTo>
                    <a:close/>
                  </a:path>
                </a:pathLst>
              </a:custGeom>
              <a:solidFill>
                <a:srgbClr val="EE3124"/>
              </a:solidFill>
              <a:ln w="757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620A2B43-E678-45CB-8E4B-8EA1DFA2EAED}"/>
                  </a:ext>
                </a:extLst>
              </p:cNvPr>
              <p:cNvSpPr/>
              <p:nvPr/>
            </p:nvSpPr>
            <p:spPr>
              <a:xfrm>
                <a:off x="6368539" y="2754701"/>
                <a:ext cx="177018" cy="314294"/>
              </a:xfrm>
              <a:custGeom>
                <a:avLst/>
                <a:gdLst>
                  <a:gd name="connsiteX0" fmla="*/ 0 w 177018"/>
                  <a:gd name="connsiteY0" fmla="*/ 0 h 314294"/>
                  <a:gd name="connsiteX1" fmla="*/ 64012 w 177018"/>
                  <a:gd name="connsiteY1" fmla="*/ 314294 h 314294"/>
                  <a:gd name="connsiteX2" fmla="*/ 177018 w 177018"/>
                  <a:gd name="connsiteY2" fmla="*/ 267878 h 314294"/>
                  <a:gd name="connsiteX3" fmla="*/ 0 w 177018"/>
                  <a:gd name="connsiteY3" fmla="*/ 0 h 3142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7018" h="314294">
                    <a:moveTo>
                      <a:pt x="0" y="0"/>
                    </a:moveTo>
                    <a:lnTo>
                      <a:pt x="64012" y="314294"/>
                    </a:lnTo>
                    <a:lnTo>
                      <a:pt x="177018" y="26787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E3124"/>
              </a:solidFill>
              <a:ln w="757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C9A2F17B-D65D-460B-B482-EF51EC0B0686}"/>
                  </a:ext>
                </a:extLst>
              </p:cNvPr>
              <p:cNvSpPr/>
              <p:nvPr/>
            </p:nvSpPr>
            <p:spPr>
              <a:xfrm>
                <a:off x="6376882" y="2581550"/>
                <a:ext cx="314521" cy="177397"/>
              </a:xfrm>
              <a:custGeom>
                <a:avLst/>
                <a:gdLst>
                  <a:gd name="connsiteX0" fmla="*/ 0 w 314521"/>
                  <a:gd name="connsiteY0" fmla="*/ 177397 h 177397"/>
                  <a:gd name="connsiteX1" fmla="*/ 267196 w 314521"/>
                  <a:gd name="connsiteY1" fmla="*/ 0 h 177397"/>
                  <a:gd name="connsiteX2" fmla="*/ 314522 w 314521"/>
                  <a:gd name="connsiteY2" fmla="*/ 112551 h 177397"/>
                  <a:gd name="connsiteX3" fmla="*/ 0 w 314521"/>
                  <a:gd name="connsiteY3" fmla="*/ 177397 h 1773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4521" h="177397">
                    <a:moveTo>
                      <a:pt x="0" y="177397"/>
                    </a:moveTo>
                    <a:lnTo>
                      <a:pt x="267196" y="0"/>
                    </a:lnTo>
                    <a:lnTo>
                      <a:pt x="314522" y="112551"/>
                    </a:lnTo>
                    <a:lnTo>
                      <a:pt x="0" y="177397"/>
                    </a:lnTo>
                    <a:close/>
                  </a:path>
                </a:pathLst>
              </a:custGeom>
              <a:solidFill>
                <a:srgbClr val="EE3124"/>
              </a:solidFill>
              <a:ln w="757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121FEA23-055D-4E74-9379-9723F66823DB}"/>
                  </a:ext>
                </a:extLst>
              </p:cNvPr>
              <p:cNvSpPr/>
              <p:nvPr/>
            </p:nvSpPr>
            <p:spPr>
              <a:xfrm>
                <a:off x="6059174" y="2760009"/>
                <a:ext cx="313611" cy="179369"/>
              </a:xfrm>
              <a:custGeom>
                <a:avLst/>
                <a:gdLst>
                  <a:gd name="connsiteX0" fmla="*/ 313612 w 313611"/>
                  <a:gd name="connsiteY0" fmla="*/ 0 h 179369"/>
                  <a:gd name="connsiteX1" fmla="*/ 0 w 313611"/>
                  <a:gd name="connsiteY1" fmla="*/ 66742 h 179369"/>
                  <a:gd name="connsiteX2" fmla="*/ 47326 w 313611"/>
                  <a:gd name="connsiteY2" fmla="*/ 179369 h 179369"/>
                  <a:gd name="connsiteX3" fmla="*/ 313612 w 313611"/>
                  <a:gd name="connsiteY3" fmla="*/ 0 h 1793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3611" h="179369">
                    <a:moveTo>
                      <a:pt x="313612" y="0"/>
                    </a:moveTo>
                    <a:lnTo>
                      <a:pt x="0" y="66742"/>
                    </a:lnTo>
                    <a:lnTo>
                      <a:pt x="47326" y="179369"/>
                    </a:lnTo>
                    <a:lnTo>
                      <a:pt x="313612" y="0"/>
                    </a:lnTo>
                    <a:close/>
                  </a:path>
                </a:pathLst>
              </a:custGeom>
              <a:solidFill>
                <a:srgbClr val="EE3124"/>
              </a:solidFill>
              <a:ln w="757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57802F4E-7A71-4303-AA8B-918A590D9FE4}"/>
                  </a:ext>
                </a:extLst>
              </p:cNvPr>
              <p:cNvSpPr/>
              <p:nvPr/>
            </p:nvSpPr>
            <p:spPr>
              <a:xfrm>
                <a:off x="6365278" y="2757810"/>
                <a:ext cx="316417" cy="166855"/>
              </a:xfrm>
              <a:custGeom>
                <a:avLst/>
                <a:gdLst>
                  <a:gd name="connsiteX0" fmla="*/ 0 w 316417"/>
                  <a:gd name="connsiteY0" fmla="*/ 0 h 166855"/>
                  <a:gd name="connsiteX1" fmla="*/ 316418 w 316417"/>
                  <a:gd name="connsiteY1" fmla="*/ 52180 h 166855"/>
                  <a:gd name="connsiteX2" fmla="*/ 274401 w 316417"/>
                  <a:gd name="connsiteY2" fmla="*/ 166855 h 166855"/>
                  <a:gd name="connsiteX3" fmla="*/ 0 w 316417"/>
                  <a:gd name="connsiteY3" fmla="*/ 0 h 1668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6417" h="166855">
                    <a:moveTo>
                      <a:pt x="0" y="0"/>
                    </a:moveTo>
                    <a:lnTo>
                      <a:pt x="316418" y="52180"/>
                    </a:lnTo>
                    <a:lnTo>
                      <a:pt x="274401" y="16685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E3124"/>
              </a:solidFill>
              <a:ln w="757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1557C8CD-F291-4495-B242-66EAF3EBE1C9}"/>
                  </a:ext>
                </a:extLst>
              </p:cNvPr>
              <p:cNvSpPr/>
              <p:nvPr/>
            </p:nvSpPr>
            <p:spPr>
              <a:xfrm>
                <a:off x="6058264" y="2597477"/>
                <a:ext cx="317100" cy="164807"/>
              </a:xfrm>
              <a:custGeom>
                <a:avLst/>
                <a:gdLst>
                  <a:gd name="connsiteX0" fmla="*/ 317101 w 317100"/>
                  <a:gd name="connsiteY0" fmla="*/ 164807 h 164807"/>
                  <a:gd name="connsiteX1" fmla="*/ 42017 w 317100"/>
                  <a:gd name="connsiteY1" fmla="*/ 0 h 164807"/>
                  <a:gd name="connsiteX2" fmla="*/ 0 w 317100"/>
                  <a:gd name="connsiteY2" fmla="*/ 114675 h 164807"/>
                  <a:gd name="connsiteX3" fmla="*/ 317101 w 317100"/>
                  <a:gd name="connsiteY3" fmla="*/ 164807 h 1648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7100" h="164807">
                    <a:moveTo>
                      <a:pt x="317101" y="164807"/>
                    </a:moveTo>
                    <a:lnTo>
                      <a:pt x="42017" y="0"/>
                    </a:lnTo>
                    <a:lnTo>
                      <a:pt x="0" y="114675"/>
                    </a:lnTo>
                    <a:lnTo>
                      <a:pt x="317101" y="164807"/>
                    </a:lnTo>
                    <a:close/>
                  </a:path>
                </a:pathLst>
              </a:custGeom>
              <a:solidFill>
                <a:srgbClr val="EE3124"/>
              </a:solidFill>
              <a:ln w="757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0B74B627-4D00-4A3E-A4A9-7BEC3268E949}"/>
                  </a:ext>
                </a:extLst>
              </p:cNvPr>
              <p:cNvSpPr/>
              <p:nvPr/>
            </p:nvSpPr>
            <p:spPr>
              <a:xfrm>
                <a:off x="6371118" y="2450797"/>
                <a:ext cx="188849" cy="311108"/>
              </a:xfrm>
              <a:custGeom>
                <a:avLst/>
                <a:gdLst>
                  <a:gd name="connsiteX0" fmla="*/ 0 w 188849"/>
                  <a:gd name="connsiteY0" fmla="*/ 311109 h 311108"/>
                  <a:gd name="connsiteX1" fmla="*/ 77967 w 188849"/>
                  <a:gd name="connsiteY1" fmla="*/ 0 h 311108"/>
                  <a:gd name="connsiteX2" fmla="*/ 188850 w 188849"/>
                  <a:gd name="connsiteY2" fmla="*/ 51346 h 311108"/>
                  <a:gd name="connsiteX3" fmla="*/ 0 w 188849"/>
                  <a:gd name="connsiteY3" fmla="*/ 311109 h 311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8849" h="311108">
                    <a:moveTo>
                      <a:pt x="0" y="311109"/>
                    </a:moveTo>
                    <a:lnTo>
                      <a:pt x="77967" y="0"/>
                    </a:lnTo>
                    <a:lnTo>
                      <a:pt x="188850" y="51346"/>
                    </a:lnTo>
                    <a:lnTo>
                      <a:pt x="0" y="311109"/>
                    </a:lnTo>
                    <a:close/>
                  </a:path>
                </a:pathLst>
              </a:custGeom>
              <a:solidFill>
                <a:srgbClr val="EE3124"/>
              </a:solidFill>
              <a:ln w="757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F38C2B8C-3E0F-43C5-8226-2596DDF252A9}"/>
                  </a:ext>
                </a:extLst>
              </p:cNvPr>
              <p:cNvSpPr/>
              <p:nvPr/>
            </p:nvSpPr>
            <p:spPr>
              <a:xfrm>
                <a:off x="6184467" y="2760161"/>
                <a:ext cx="186877" cy="311943"/>
              </a:xfrm>
              <a:custGeom>
                <a:avLst/>
                <a:gdLst>
                  <a:gd name="connsiteX0" fmla="*/ 186878 w 186877"/>
                  <a:gd name="connsiteY0" fmla="*/ 0 h 311943"/>
                  <a:gd name="connsiteX1" fmla="*/ 0 w 186877"/>
                  <a:gd name="connsiteY1" fmla="*/ 260597 h 311943"/>
                  <a:gd name="connsiteX2" fmla="*/ 110883 w 186877"/>
                  <a:gd name="connsiteY2" fmla="*/ 311943 h 311943"/>
                  <a:gd name="connsiteX3" fmla="*/ 186878 w 186877"/>
                  <a:gd name="connsiteY3" fmla="*/ 0 h 3119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6877" h="311943">
                    <a:moveTo>
                      <a:pt x="186878" y="0"/>
                    </a:moveTo>
                    <a:lnTo>
                      <a:pt x="0" y="260597"/>
                    </a:lnTo>
                    <a:lnTo>
                      <a:pt x="110883" y="311943"/>
                    </a:lnTo>
                    <a:lnTo>
                      <a:pt x="186878" y="0"/>
                    </a:lnTo>
                    <a:close/>
                  </a:path>
                </a:pathLst>
              </a:custGeom>
              <a:solidFill>
                <a:srgbClr val="EE3124"/>
              </a:solidFill>
              <a:ln w="757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8670937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5_Section Header">
    <p:bg bwMode="gray">
      <p:bgPr>
        <a:solidFill>
          <a:schemeClr val="accent6">
            <a:alpha val="9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33A75150-4293-43C1-B35F-387E43D5281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86872" y="36148"/>
            <a:ext cx="3931920" cy="3931920"/>
          </a:xfrm>
          <a:prstGeom prst="rect">
            <a:avLst/>
          </a:prstGeom>
        </p:spPr>
      </p:pic>
      <p:sp>
        <p:nvSpPr>
          <p:cNvPr id="9" name="Freeform: Shape 8">
            <a:extLst>
              <a:ext uri="{FF2B5EF4-FFF2-40B4-BE49-F238E27FC236}">
                <a16:creationId xmlns:a16="http://schemas.microsoft.com/office/drawing/2014/main" id="{5B8E903D-229F-4B89-9E80-56C9CB32FEF8}"/>
              </a:ext>
            </a:extLst>
          </p:cNvPr>
          <p:cNvSpPr/>
          <p:nvPr userDrawn="1"/>
        </p:nvSpPr>
        <p:spPr>
          <a:xfrm>
            <a:off x="8787944" y="4783962"/>
            <a:ext cx="182880" cy="182880"/>
          </a:xfrm>
          <a:custGeom>
            <a:avLst/>
            <a:gdLst>
              <a:gd name="connsiteX0" fmla="*/ 445273 w 890546"/>
              <a:gd name="connsiteY0" fmla="*/ 135124 h 890546"/>
              <a:gd name="connsiteX1" fmla="*/ 126735 w 890546"/>
              <a:gd name="connsiteY1" fmla="*/ 453662 h 890546"/>
              <a:gd name="connsiteX2" fmla="*/ 445273 w 890546"/>
              <a:gd name="connsiteY2" fmla="*/ 772200 h 890546"/>
              <a:gd name="connsiteX3" fmla="*/ 763811 w 890546"/>
              <a:gd name="connsiteY3" fmla="*/ 453662 h 890546"/>
              <a:gd name="connsiteX4" fmla="*/ 445273 w 890546"/>
              <a:gd name="connsiteY4" fmla="*/ 135124 h 890546"/>
              <a:gd name="connsiteX5" fmla="*/ 0 w 890546"/>
              <a:gd name="connsiteY5" fmla="*/ 0 h 890546"/>
              <a:gd name="connsiteX6" fmla="*/ 890546 w 890546"/>
              <a:gd name="connsiteY6" fmla="*/ 0 h 890546"/>
              <a:gd name="connsiteX7" fmla="*/ 890546 w 890546"/>
              <a:gd name="connsiteY7" fmla="*/ 890546 h 890546"/>
              <a:gd name="connsiteX8" fmla="*/ 0 w 890546"/>
              <a:gd name="connsiteY8" fmla="*/ 890546 h 890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90546" h="890546">
                <a:moveTo>
                  <a:pt x="445273" y="135124"/>
                </a:moveTo>
                <a:cubicBezTo>
                  <a:pt x="269349" y="135124"/>
                  <a:pt x="126735" y="277738"/>
                  <a:pt x="126735" y="453662"/>
                </a:cubicBezTo>
                <a:cubicBezTo>
                  <a:pt x="126735" y="629586"/>
                  <a:pt x="269349" y="772200"/>
                  <a:pt x="445273" y="772200"/>
                </a:cubicBezTo>
                <a:cubicBezTo>
                  <a:pt x="621197" y="772200"/>
                  <a:pt x="763811" y="629586"/>
                  <a:pt x="763811" y="453662"/>
                </a:cubicBezTo>
                <a:cubicBezTo>
                  <a:pt x="763811" y="277738"/>
                  <a:pt x="621197" y="135124"/>
                  <a:pt x="445273" y="135124"/>
                </a:cubicBezTo>
                <a:close/>
                <a:moveTo>
                  <a:pt x="0" y="0"/>
                </a:moveTo>
                <a:lnTo>
                  <a:pt x="890546" y="0"/>
                </a:lnTo>
                <a:lnTo>
                  <a:pt x="890546" y="890546"/>
                </a:lnTo>
                <a:lnTo>
                  <a:pt x="0" y="890546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</a:pPr>
            <a:endParaRPr lang="en-US" sz="1800" b="1" dirty="0"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411481" y="247650"/>
            <a:ext cx="5697772" cy="2877509"/>
          </a:xfrm>
        </p:spPr>
        <p:txBody>
          <a:bodyPr anchor="b"/>
          <a:lstStyle>
            <a:lvl1pPr algn="l">
              <a:lnSpc>
                <a:spcPct val="90000"/>
              </a:lnSpc>
              <a:defRPr sz="4400" b="0" cap="none">
                <a:solidFill>
                  <a:schemeClr val="bg1">
                    <a:lumMod val="85000"/>
                  </a:schemeClr>
                </a:solidFill>
                <a:latin typeface="Arial Narrow" panose="020B0606020202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 bwMode="gray">
          <a:xfrm>
            <a:off x="8787384" y="4828032"/>
            <a:ext cx="182880" cy="9144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C041753-90EA-4E44-9BB8-633978F3CCC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2"/>
          </p:nvPr>
        </p:nvSpPr>
        <p:spPr bwMode="gray">
          <a:xfrm>
            <a:off x="407987" y="3185649"/>
            <a:ext cx="8326437" cy="84085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450"/>
              </a:spcAft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itchFamily="34" charset="0"/>
              </a:defRPr>
            </a:lvl1pPr>
            <a:lvl2pPr marL="0" inden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sz="2000">
                <a:solidFill>
                  <a:schemeClr val="bg1"/>
                </a:solidFill>
              </a:defRPr>
            </a:lvl2pPr>
            <a:lvl3pPr marL="0" indent="0">
              <a:lnSpc>
                <a:spcPct val="90000"/>
              </a:lnSpc>
              <a:spcAft>
                <a:spcPts val="225"/>
              </a:spcAft>
              <a:buNone/>
              <a:defRPr>
                <a:solidFill>
                  <a:schemeClr val="bg1"/>
                </a:solidFill>
              </a:defRPr>
            </a:lvl3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9CEF51-9E97-4DFF-AC7C-C6EA64312A1B}"/>
              </a:ext>
            </a:extLst>
          </p:cNvPr>
          <p:cNvSpPr txBox="1"/>
          <p:nvPr userDrawn="1"/>
        </p:nvSpPr>
        <p:spPr>
          <a:xfrm>
            <a:off x="4648862" y="4780523"/>
            <a:ext cx="4040372" cy="18288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indent="0" algn="r">
              <a:spcBef>
                <a:spcPts val="1200"/>
              </a:spcBef>
              <a:buFont typeface="Arial" panose="020B0604020202020204" pitchFamily="34" charset="0"/>
              <a:buNone/>
            </a:pPr>
            <a:r>
              <a:rPr lang="en-US" sz="800" kern="120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Research at MD Anderson</a:t>
            </a:r>
            <a:endParaRPr lang="en-US" sz="800" kern="1200" dirty="0">
              <a:solidFill>
                <a:schemeClr val="bg1"/>
              </a:solidFill>
              <a:latin typeface="+mj-lt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2539457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6_Section Header">
    <p:bg bwMode="gray">
      <p:bgPr>
        <a:solidFill>
          <a:schemeClr val="tx1">
            <a:lumMod val="50000"/>
            <a:alpha val="9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411481" y="247650"/>
            <a:ext cx="5717650" cy="2877509"/>
          </a:xfrm>
        </p:spPr>
        <p:txBody>
          <a:bodyPr anchor="b"/>
          <a:lstStyle>
            <a:lvl1pPr algn="l">
              <a:lnSpc>
                <a:spcPct val="90000"/>
              </a:lnSpc>
              <a:defRPr sz="4400" b="0" cap="none">
                <a:solidFill>
                  <a:schemeClr val="bg1">
                    <a:lumMod val="75000"/>
                  </a:schemeClr>
                </a:solidFill>
                <a:latin typeface="Arial Narrow" panose="020B0606020202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 bwMode="gray">
          <a:xfrm>
            <a:off x="8787384" y="4828032"/>
            <a:ext cx="182880" cy="9144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C041753-90EA-4E44-9BB8-633978F3CCC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2"/>
          </p:nvPr>
        </p:nvSpPr>
        <p:spPr bwMode="gray">
          <a:xfrm>
            <a:off x="407988" y="3185649"/>
            <a:ext cx="6559060" cy="84085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450"/>
              </a:spcAft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itchFamily="34" charset="0"/>
              </a:defRPr>
            </a:lvl1pPr>
            <a:lvl2pPr marL="0" inden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sz="2000">
                <a:solidFill>
                  <a:schemeClr val="bg1"/>
                </a:solidFill>
              </a:defRPr>
            </a:lvl2pPr>
            <a:lvl3pPr marL="0" indent="0">
              <a:lnSpc>
                <a:spcPct val="90000"/>
              </a:lnSpc>
              <a:spcAft>
                <a:spcPts val="225"/>
              </a:spcAft>
              <a:buNone/>
              <a:defRPr>
                <a:solidFill>
                  <a:schemeClr val="bg1"/>
                </a:solidFill>
              </a:defRPr>
            </a:lvl3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D804CA1-E0FF-41D6-9962-8BF6DE321EDA}"/>
              </a:ext>
            </a:extLst>
          </p:cNvPr>
          <p:cNvSpPr/>
          <p:nvPr userDrawn="1"/>
        </p:nvSpPr>
        <p:spPr>
          <a:xfrm>
            <a:off x="8787944" y="4783962"/>
            <a:ext cx="182880" cy="182880"/>
          </a:xfrm>
          <a:custGeom>
            <a:avLst/>
            <a:gdLst>
              <a:gd name="connsiteX0" fmla="*/ 445273 w 890546"/>
              <a:gd name="connsiteY0" fmla="*/ 135124 h 890546"/>
              <a:gd name="connsiteX1" fmla="*/ 126735 w 890546"/>
              <a:gd name="connsiteY1" fmla="*/ 453662 h 890546"/>
              <a:gd name="connsiteX2" fmla="*/ 445273 w 890546"/>
              <a:gd name="connsiteY2" fmla="*/ 772200 h 890546"/>
              <a:gd name="connsiteX3" fmla="*/ 763811 w 890546"/>
              <a:gd name="connsiteY3" fmla="*/ 453662 h 890546"/>
              <a:gd name="connsiteX4" fmla="*/ 445273 w 890546"/>
              <a:gd name="connsiteY4" fmla="*/ 135124 h 890546"/>
              <a:gd name="connsiteX5" fmla="*/ 0 w 890546"/>
              <a:gd name="connsiteY5" fmla="*/ 0 h 890546"/>
              <a:gd name="connsiteX6" fmla="*/ 890546 w 890546"/>
              <a:gd name="connsiteY6" fmla="*/ 0 h 890546"/>
              <a:gd name="connsiteX7" fmla="*/ 890546 w 890546"/>
              <a:gd name="connsiteY7" fmla="*/ 890546 h 890546"/>
              <a:gd name="connsiteX8" fmla="*/ 0 w 890546"/>
              <a:gd name="connsiteY8" fmla="*/ 890546 h 890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90546" h="890546">
                <a:moveTo>
                  <a:pt x="445273" y="135124"/>
                </a:moveTo>
                <a:cubicBezTo>
                  <a:pt x="269349" y="135124"/>
                  <a:pt x="126735" y="277738"/>
                  <a:pt x="126735" y="453662"/>
                </a:cubicBezTo>
                <a:cubicBezTo>
                  <a:pt x="126735" y="629586"/>
                  <a:pt x="269349" y="772200"/>
                  <a:pt x="445273" y="772200"/>
                </a:cubicBezTo>
                <a:cubicBezTo>
                  <a:pt x="621197" y="772200"/>
                  <a:pt x="763811" y="629586"/>
                  <a:pt x="763811" y="453662"/>
                </a:cubicBezTo>
                <a:cubicBezTo>
                  <a:pt x="763811" y="277738"/>
                  <a:pt x="621197" y="135124"/>
                  <a:pt x="445273" y="135124"/>
                </a:cubicBezTo>
                <a:close/>
                <a:moveTo>
                  <a:pt x="0" y="0"/>
                </a:moveTo>
                <a:lnTo>
                  <a:pt x="890546" y="0"/>
                </a:lnTo>
                <a:lnTo>
                  <a:pt x="890546" y="890546"/>
                </a:lnTo>
                <a:lnTo>
                  <a:pt x="0" y="890546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</a:pPr>
            <a:endParaRPr lang="en-US" sz="1800" b="1" dirty="0"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6AF208-CF4E-4142-B8FE-5711D65D38C8}"/>
              </a:ext>
            </a:extLst>
          </p:cNvPr>
          <p:cNvSpPr txBox="1"/>
          <p:nvPr userDrawn="1"/>
        </p:nvSpPr>
        <p:spPr>
          <a:xfrm>
            <a:off x="4648862" y="4780523"/>
            <a:ext cx="4040372" cy="18288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indent="0" algn="r">
              <a:spcBef>
                <a:spcPts val="1200"/>
              </a:spcBef>
              <a:buFont typeface="Arial" panose="020B0604020202020204" pitchFamily="34" charset="0"/>
              <a:buNone/>
            </a:pPr>
            <a:r>
              <a:rPr lang="en-US" sz="800" kern="120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Research at MD Anderson</a:t>
            </a:r>
            <a:endParaRPr lang="en-US" sz="800" kern="1200" dirty="0">
              <a:solidFill>
                <a:schemeClr val="bg1"/>
              </a:solidFill>
              <a:latin typeface="+mj-lt"/>
              <a:ea typeface="+mn-ea"/>
              <a:cs typeface="Arial"/>
            </a:endParaRP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D85941DA-CE27-4758-AA69-4C3A202F839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29523" y="159801"/>
            <a:ext cx="3450867" cy="3557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40810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1_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E8B69583-F11D-4D82-86B8-AF118634925D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718" t="-5713" r="-2718" b="-8168"/>
          <a:stretch/>
        </p:blipFill>
        <p:spPr bwMode="auto">
          <a:xfrm>
            <a:off x="3248168" y="1958454"/>
            <a:ext cx="2647666" cy="1385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751640B-BC7C-4C7E-AABF-8E9DF6CFF61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-1181" r="41676"/>
          <a:stretch/>
        </p:blipFill>
        <p:spPr>
          <a:xfrm>
            <a:off x="6071677" y="0"/>
            <a:ext cx="3072323" cy="516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4508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  <p15:guide id="3" orient="horz" pos="1267" userDrawn="1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2_Blank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E8B69583-F11D-4D82-86B8-AF118634925D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718" t="-5153" r="-2174" b="-6486"/>
          <a:stretch/>
        </p:blipFill>
        <p:spPr bwMode="auto">
          <a:xfrm>
            <a:off x="3248167" y="1965278"/>
            <a:ext cx="2634018" cy="135795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09E462D-FE08-4400-803B-DE25386157F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-1181" r="41676"/>
          <a:stretch/>
        </p:blipFill>
        <p:spPr>
          <a:xfrm>
            <a:off x="6071677" y="0"/>
            <a:ext cx="3072323" cy="516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3995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game controller&#10;&#10;Description automatically generated with low confidence">
            <a:extLst>
              <a:ext uri="{FF2B5EF4-FFF2-40B4-BE49-F238E27FC236}">
                <a16:creationId xmlns:a16="http://schemas.microsoft.com/office/drawing/2014/main" id="{D70F33FD-B1CE-4325-B8FA-EC7D964E712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4517" r="15208" b="74"/>
          <a:stretch/>
        </p:blipFill>
        <p:spPr>
          <a:xfrm>
            <a:off x="0" y="0"/>
            <a:ext cx="9157647" cy="5143500"/>
          </a:xfrm>
          <a:prstGeom prst="rect">
            <a:avLst/>
          </a:prstGeo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569A0C5-4933-4C17-B28E-71F2772CA3A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00931" y="157600"/>
            <a:ext cx="6881014" cy="982635"/>
          </a:xfrm>
        </p:spPr>
        <p:txBody>
          <a:bodyPr anchor="b"/>
          <a:lstStyle>
            <a:lvl1pPr>
              <a:lnSpc>
                <a:spcPct val="90000"/>
              </a:lnSpc>
              <a:spcAft>
                <a:spcPts val="0"/>
              </a:spcAft>
              <a:defRPr sz="3600" b="1" spc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text styles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96BC93C-F5E3-4B23-A2D6-009BCF225ED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01649" y="1629868"/>
            <a:ext cx="5159679" cy="1509713"/>
          </a:xfrm>
        </p:spPr>
        <p:txBody>
          <a:bodyPr/>
          <a:lstStyle>
            <a:lvl1pPr>
              <a:spcAft>
                <a:spcPts val="300"/>
              </a:spcAft>
              <a:defRPr sz="2800">
                <a:solidFill>
                  <a:schemeClr val="bg1"/>
                </a:solidFill>
              </a:defRPr>
            </a:lvl1pPr>
            <a:lvl2pPr marL="174625" indent="-174625">
              <a:spcAft>
                <a:spcPts val="300"/>
              </a:spcAft>
              <a:defRPr>
                <a:solidFill>
                  <a:schemeClr val="bg1"/>
                </a:solidFill>
              </a:defRPr>
            </a:lvl2pPr>
            <a:lvl3pPr marL="174625" indent="-174625">
              <a:spcAft>
                <a:spcPts val="300"/>
              </a:spcAft>
              <a:defRPr>
                <a:solidFill>
                  <a:schemeClr val="bg1"/>
                </a:solidFill>
              </a:defRPr>
            </a:lvl3pPr>
            <a:lvl4pPr marL="174625" indent="-174625">
              <a:spcAft>
                <a:spcPts val="300"/>
              </a:spcAft>
              <a:defRPr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AC300E5C-C048-4FF6-AC15-E869C21FA9A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1650" y="3283739"/>
            <a:ext cx="5159678" cy="1509713"/>
          </a:xfrm>
        </p:spPr>
        <p:txBody>
          <a:bodyPr/>
          <a:lstStyle>
            <a:lvl1pPr>
              <a:spcAft>
                <a:spcPts val="300"/>
              </a:spcAft>
              <a:defRPr sz="2800">
                <a:solidFill>
                  <a:schemeClr val="bg1"/>
                </a:solidFill>
              </a:defRPr>
            </a:lvl1pPr>
            <a:lvl2pPr marL="174625" indent="-174625">
              <a:spcAft>
                <a:spcPts val="300"/>
              </a:spcAft>
              <a:defRPr>
                <a:solidFill>
                  <a:schemeClr val="bg1"/>
                </a:solidFill>
              </a:defRPr>
            </a:lvl2pPr>
            <a:lvl3pPr marL="174625" indent="-174625">
              <a:spcAft>
                <a:spcPts val="300"/>
              </a:spcAft>
              <a:defRPr>
                <a:solidFill>
                  <a:schemeClr val="bg1"/>
                </a:solidFill>
              </a:defRPr>
            </a:lvl3pPr>
            <a:lvl4pPr marL="174625" indent="-174625">
              <a:spcAft>
                <a:spcPts val="300"/>
              </a:spcAft>
              <a:defRPr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82BC44C-BB48-4129-817D-CDB8DB1DE1BB}"/>
              </a:ext>
            </a:extLst>
          </p:cNvPr>
          <p:cNvCxnSpPr>
            <a:cxnSpLocks/>
          </p:cNvCxnSpPr>
          <p:nvPr userDrawn="1"/>
        </p:nvCxnSpPr>
        <p:spPr bwMode="gray">
          <a:xfrm>
            <a:off x="539690" y="1268006"/>
            <a:ext cx="4489510" cy="0"/>
          </a:xfrm>
          <a:prstGeom prst="line">
            <a:avLst/>
          </a:prstGeom>
          <a:ln w="57150" cap="sq">
            <a:solidFill>
              <a:schemeClr val="tx2"/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02813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7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11480" y="1349828"/>
            <a:ext cx="8322946" cy="3361509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sz="1600" b="1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69863" indent="-169863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69863" indent="-169863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9863" indent="-169863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11479" y="255024"/>
            <a:ext cx="8322947" cy="880039"/>
          </a:xfrm>
        </p:spPr>
        <p:txBody>
          <a:bodyPr wrap="square" anchor="ctr"/>
          <a:lstStyle>
            <a:lvl1pPr>
              <a:lnSpc>
                <a:spcPct val="90000"/>
              </a:lnSpc>
              <a:defRPr sz="2400" b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CC041753-90EA-4E44-9BB8-633978F3CCC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4035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9F750ED1-21DB-4452-B728-6072455B3B1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43599" y="3392905"/>
            <a:ext cx="3501189" cy="1750595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11480" y="1349828"/>
            <a:ext cx="8322946" cy="3361509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sz="1600" b="1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69863" indent="-169863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69863" indent="-169863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9863" indent="-169863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11479" y="255024"/>
            <a:ext cx="8322947" cy="880039"/>
          </a:xfrm>
        </p:spPr>
        <p:txBody>
          <a:bodyPr wrap="square" anchor="ctr"/>
          <a:lstStyle>
            <a:lvl1pPr>
              <a:lnSpc>
                <a:spcPct val="90000"/>
              </a:lnSpc>
              <a:defRPr sz="2400" b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CC041753-90EA-4E44-9BB8-633978F3CCC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4243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11480" y="1349828"/>
            <a:ext cx="8322946" cy="3361509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sz="1600" b="1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69863" indent="-169863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69863" indent="-169863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9863" indent="-169863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11479" y="255024"/>
            <a:ext cx="8322947" cy="880039"/>
          </a:xfrm>
        </p:spPr>
        <p:txBody>
          <a:bodyPr wrap="square" anchor="ctr"/>
          <a:lstStyle>
            <a:lvl1pPr>
              <a:lnSpc>
                <a:spcPct val="90000"/>
              </a:lnSpc>
              <a:defRPr sz="2400" b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CC041753-90EA-4E44-9BB8-633978F3CCC4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A795717A-BA97-41A0-BF52-284D68B6DA0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96397" y="4157128"/>
            <a:ext cx="2783937" cy="1478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4660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_Title and Content"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BF877DFB-959A-49C8-89D2-1EC1A0316694}"/>
              </a:ext>
            </a:extLst>
          </p:cNvPr>
          <p:cNvSpPr/>
          <p:nvPr userDrawn="1"/>
        </p:nvSpPr>
        <p:spPr>
          <a:xfrm>
            <a:off x="8787944" y="4786343"/>
            <a:ext cx="182880" cy="182880"/>
          </a:xfrm>
          <a:custGeom>
            <a:avLst/>
            <a:gdLst>
              <a:gd name="connsiteX0" fmla="*/ 445273 w 890546"/>
              <a:gd name="connsiteY0" fmla="*/ 135124 h 890546"/>
              <a:gd name="connsiteX1" fmla="*/ 126735 w 890546"/>
              <a:gd name="connsiteY1" fmla="*/ 453662 h 890546"/>
              <a:gd name="connsiteX2" fmla="*/ 445273 w 890546"/>
              <a:gd name="connsiteY2" fmla="*/ 772200 h 890546"/>
              <a:gd name="connsiteX3" fmla="*/ 763811 w 890546"/>
              <a:gd name="connsiteY3" fmla="*/ 453662 h 890546"/>
              <a:gd name="connsiteX4" fmla="*/ 445273 w 890546"/>
              <a:gd name="connsiteY4" fmla="*/ 135124 h 890546"/>
              <a:gd name="connsiteX5" fmla="*/ 0 w 890546"/>
              <a:gd name="connsiteY5" fmla="*/ 0 h 890546"/>
              <a:gd name="connsiteX6" fmla="*/ 890546 w 890546"/>
              <a:gd name="connsiteY6" fmla="*/ 0 h 890546"/>
              <a:gd name="connsiteX7" fmla="*/ 890546 w 890546"/>
              <a:gd name="connsiteY7" fmla="*/ 890546 h 890546"/>
              <a:gd name="connsiteX8" fmla="*/ 0 w 890546"/>
              <a:gd name="connsiteY8" fmla="*/ 890546 h 890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90546" h="890546">
                <a:moveTo>
                  <a:pt x="445273" y="135124"/>
                </a:moveTo>
                <a:cubicBezTo>
                  <a:pt x="269349" y="135124"/>
                  <a:pt x="126735" y="277738"/>
                  <a:pt x="126735" y="453662"/>
                </a:cubicBezTo>
                <a:cubicBezTo>
                  <a:pt x="126735" y="629586"/>
                  <a:pt x="269349" y="772200"/>
                  <a:pt x="445273" y="772200"/>
                </a:cubicBezTo>
                <a:cubicBezTo>
                  <a:pt x="621197" y="772200"/>
                  <a:pt x="763811" y="629586"/>
                  <a:pt x="763811" y="453662"/>
                </a:cubicBezTo>
                <a:cubicBezTo>
                  <a:pt x="763811" y="277738"/>
                  <a:pt x="621197" y="135124"/>
                  <a:pt x="445273" y="135124"/>
                </a:cubicBezTo>
                <a:close/>
                <a:moveTo>
                  <a:pt x="0" y="0"/>
                </a:moveTo>
                <a:lnTo>
                  <a:pt x="890546" y="0"/>
                </a:lnTo>
                <a:lnTo>
                  <a:pt x="890546" y="890546"/>
                </a:lnTo>
                <a:lnTo>
                  <a:pt x="0" y="890546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</a:pPr>
            <a:endParaRPr lang="en-US" sz="1800" b="1" dirty="0">
              <a:latin typeface="+mj-lt"/>
            </a:endParaRP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A45B30A6-4F22-4E3F-8F76-C2CB945D07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582202" y="2183377"/>
            <a:ext cx="2705099" cy="2705099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11480" y="1349828"/>
            <a:ext cx="8322946" cy="3361509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sz="1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69863" indent="-169863">
              <a:spcBef>
                <a:spcPts val="0"/>
              </a:spcBef>
              <a:spcAft>
                <a:spcPts val="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69863" indent="-169863">
              <a:spcBef>
                <a:spcPts val="0"/>
              </a:spcBef>
              <a:spcAft>
                <a:spcPts val="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9863" indent="-169863">
              <a:spcBef>
                <a:spcPts val="0"/>
              </a:spcBef>
              <a:spcAft>
                <a:spcPts val="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11479" y="255024"/>
            <a:ext cx="8322947" cy="880039"/>
          </a:xfrm>
        </p:spPr>
        <p:txBody>
          <a:bodyPr wrap="square" anchor="ctr"/>
          <a:lstStyle>
            <a:lvl1pPr>
              <a:lnSpc>
                <a:spcPct val="90000"/>
              </a:lnSpc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C041753-90EA-4E44-9BB8-633978F3CCC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E0E437-4E09-417A-9325-7C40E59EFD0E}"/>
              </a:ext>
            </a:extLst>
          </p:cNvPr>
          <p:cNvSpPr txBox="1"/>
          <p:nvPr userDrawn="1"/>
        </p:nvSpPr>
        <p:spPr>
          <a:xfrm>
            <a:off x="4648862" y="4780523"/>
            <a:ext cx="4040372" cy="18288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indent="0" algn="r">
              <a:spcBef>
                <a:spcPts val="1200"/>
              </a:spcBef>
              <a:buFont typeface="Arial" panose="020B0604020202020204" pitchFamily="34" charset="0"/>
              <a:buNone/>
            </a:pPr>
            <a:r>
              <a:rPr lang="en-US" sz="800" kern="120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Research at MD Anderson</a:t>
            </a:r>
            <a:endParaRPr lang="en-US" sz="800" dirty="0">
              <a:solidFill>
                <a:schemeClr val="bg1"/>
              </a:solidFill>
              <a:latin typeface="+mj-lt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944280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Title and Content"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6397C802-6069-46B0-9D0A-AC5845ACF6DF}"/>
              </a:ext>
            </a:extLst>
          </p:cNvPr>
          <p:cNvSpPr/>
          <p:nvPr userDrawn="1"/>
        </p:nvSpPr>
        <p:spPr>
          <a:xfrm>
            <a:off x="8787944" y="4786343"/>
            <a:ext cx="182880" cy="182880"/>
          </a:xfrm>
          <a:custGeom>
            <a:avLst/>
            <a:gdLst>
              <a:gd name="connsiteX0" fmla="*/ 445273 w 890546"/>
              <a:gd name="connsiteY0" fmla="*/ 135124 h 890546"/>
              <a:gd name="connsiteX1" fmla="*/ 126735 w 890546"/>
              <a:gd name="connsiteY1" fmla="*/ 453662 h 890546"/>
              <a:gd name="connsiteX2" fmla="*/ 445273 w 890546"/>
              <a:gd name="connsiteY2" fmla="*/ 772200 h 890546"/>
              <a:gd name="connsiteX3" fmla="*/ 763811 w 890546"/>
              <a:gd name="connsiteY3" fmla="*/ 453662 h 890546"/>
              <a:gd name="connsiteX4" fmla="*/ 445273 w 890546"/>
              <a:gd name="connsiteY4" fmla="*/ 135124 h 890546"/>
              <a:gd name="connsiteX5" fmla="*/ 0 w 890546"/>
              <a:gd name="connsiteY5" fmla="*/ 0 h 890546"/>
              <a:gd name="connsiteX6" fmla="*/ 890546 w 890546"/>
              <a:gd name="connsiteY6" fmla="*/ 0 h 890546"/>
              <a:gd name="connsiteX7" fmla="*/ 890546 w 890546"/>
              <a:gd name="connsiteY7" fmla="*/ 890546 h 890546"/>
              <a:gd name="connsiteX8" fmla="*/ 0 w 890546"/>
              <a:gd name="connsiteY8" fmla="*/ 890546 h 890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90546" h="890546">
                <a:moveTo>
                  <a:pt x="445273" y="135124"/>
                </a:moveTo>
                <a:cubicBezTo>
                  <a:pt x="269349" y="135124"/>
                  <a:pt x="126735" y="277738"/>
                  <a:pt x="126735" y="453662"/>
                </a:cubicBezTo>
                <a:cubicBezTo>
                  <a:pt x="126735" y="629586"/>
                  <a:pt x="269349" y="772200"/>
                  <a:pt x="445273" y="772200"/>
                </a:cubicBezTo>
                <a:cubicBezTo>
                  <a:pt x="621197" y="772200"/>
                  <a:pt x="763811" y="629586"/>
                  <a:pt x="763811" y="453662"/>
                </a:cubicBezTo>
                <a:cubicBezTo>
                  <a:pt x="763811" y="277738"/>
                  <a:pt x="621197" y="135124"/>
                  <a:pt x="445273" y="135124"/>
                </a:cubicBezTo>
                <a:close/>
                <a:moveTo>
                  <a:pt x="0" y="0"/>
                </a:moveTo>
                <a:lnTo>
                  <a:pt x="890546" y="0"/>
                </a:lnTo>
                <a:lnTo>
                  <a:pt x="890546" y="890546"/>
                </a:lnTo>
                <a:lnTo>
                  <a:pt x="0" y="890546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</a:pPr>
            <a:endParaRPr lang="en-US" sz="1800" b="1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11480" y="1349828"/>
            <a:ext cx="8322946" cy="3361509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sz="1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69863" indent="-169863">
              <a:spcBef>
                <a:spcPts val="0"/>
              </a:spcBef>
              <a:spcAft>
                <a:spcPts val="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69863" indent="-169863">
              <a:spcBef>
                <a:spcPts val="0"/>
              </a:spcBef>
              <a:spcAft>
                <a:spcPts val="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9863" indent="-169863">
              <a:spcBef>
                <a:spcPts val="0"/>
              </a:spcBef>
              <a:spcAft>
                <a:spcPts val="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11479" y="255024"/>
            <a:ext cx="8322947" cy="880039"/>
          </a:xfrm>
        </p:spPr>
        <p:txBody>
          <a:bodyPr wrap="square" anchor="ctr"/>
          <a:lstStyle>
            <a:lvl1pPr>
              <a:lnSpc>
                <a:spcPct val="90000"/>
              </a:lnSpc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C041753-90EA-4E44-9BB8-633978F3CCC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03D0CE-BC6A-4A04-8F39-1891657EA8DF}"/>
              </a:ext>
            </a:extLst>
          </p:cNvPr>
          <p:cNvSpPr txBox="1"/>
          <p:nvPr userDrawn="1"/>
        </p:nvSpPr>
        <p:spPr>
          <a:xfrm>
            <a:off x="4648862" y="4780523"/>
            <a:ext cx="4040372" cy="18288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indent="0" algn="r">
              <a:spcBef>
                <a:spcPts val="1200"/>
              </a:spcBef>
              <a:buFont typeface="Arial" panose="020B0604020202020204" pitchFamily="34" charset="0"/>
              <a:buNone/>
            </a:pPr>
            <a:r>
              <a:rPr lang="en-US" sz="800" kern="120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Research at MD Anderson</a:t>
            </a:r>
            <a:endParaRPr lang="en-US" sz="800" kern="1200" dirty="0">
              <a:solidFill>
                <a:schemeClr val="bg1"/>
              </a:solidFill>
              <a:latin typeface="+mj-lt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576405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DA4E1BE6-9812-4514-94B3-BCF904A50306}"/>
              </a:ext>
            </a:extLst>
          </p:cNvPr>
          <p:cNvSpPr/>
          <p:nvPr userDrawn="1"/>
        </p:nvSpPr>
        <p:spPr>
          <a:xfrm>
            <a:off x="0" y="-19050"/>
            <a:ext cx="9144000" cy="1201738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</a:pPr>
            <a:endParaRPr lang="en-US" sz="1800" b="1" dirty="0">
              <a:latin typeface="+mj-lt"/>
            </a:endParaRP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C5D88DD8-FDB6-4863-AEC1-99AE4A96C3F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39376" y="-188146"/>
            <a:ext cx="3291570" cy="16457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481" y="256032"/>
            <a:ext cx="8320703" cy="877824"/>
          </a:xfrm>
        </p:spPr>
        <p:txBody>
          <a:bodyPr anchor="ctr"/>
          <a:lstStyle>
            <a:lvl1pPr>
              <a:lnSpc>
                <a:spcPct val="100000"/>
              </a:lnSpc>
              <a:defRPr sz="24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CC041753-90EA-4E44-9BB8-633978F3CCC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411479" y="1349828"/>
            <a:ext cx="3931920" cy="3361509"/>
          </a:xfrm>
        </p:spPr>
        <p:txBody>
          <a:bodyPr rIns="137160">
            <a:noAutofit/>
          </a:bodyPr>
          <a:lstStyle>
            <a:lvl1pPr>
              <a:spcBef>
                <a:spcPts val="0"/>
              </a:spcBef>
              <a:spcAft>
                <a:spcPts val="0"/>
              </a:spcAft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71450" indent="-171450"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defRPr sz="1200">
                <a:latin typeface="+mj-lt"/>
              </a:defRPr>
            </a:lvl2pPr>
            <a:lvl3pPr marL="171450" indent="-171450"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defRPr sz="1200">
                <a:latin typeface="+mj-lt"/>
              </a:defRPr>
            </a:lvl3pPr>
            <a:lvl4pPr marL="171450" indent="-171450"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defRPr sz="1200">
                <a:latin typeface="+mj-lt"/>
              </a:defRPr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4800263" y="1344614"/>
            <a:ext cx="3931920" cy="3366724"/>
          </a:xfrm>
        </p:spPr>
        <p:txBody>
          <a:bodyPr rIns="137160">
            <a:noAutofit/>
          </a:bodyPr>
          <a:lstStyle>
            <a:lvl1pPr>
              <a:spcBef>
                <a:spcPts val="0"/>
              </a:spcBef>
              <a:spcAft>
                <a:spcPts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71450" indent="-171450"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defRPr sz="1200">
                <a:solidFill>
                  <a:schemeClr val="tx1"/>
                </a:solidFill>
                <a:latin typeface="+mj-lt"/>
              </a:defRPr>
            </a:lvl2pPr>
            <a:lvl3pPr marL="171450" indent="-171450"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defRPr sz="1200">
                <a:solidFill>
                  <a:schemeClr val="tx1"/>
                </a:solidFill>
                <a:latin typeface="+mj-lt"/>
              </a:defRPr>
            </a:lvl3pPr>
            <a:lvl4pPr marL="171450" indent="-171450"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defRPr sz="1200">
                <a:solidFill>
                  <a:schemeClr val="tx1"/>
                </a:solidFill>
                <a:latin typeface="+mj-lt"/>
              </a:defRPr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3838211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  <p15:guide id="4" orient="horz" pos="847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2C850458-D946-4987-A572-06AA158DEFBA}"/>
              </a:ext>
            </a:extLst>
          </p:cNvPr>
          <p:cNvSpPr/>
          <p:nvPr userDrawn="1"/>
        </p:nvSpPr>
        <p:spPr>
          <a:xfrm>
            <a:off x="8787944" y="4786343"/>
            <a:ext cx="182880" cy="182880"/>
          </a:xfrm>
          <a:custGeom>
            <a:avLst/>
            <a:gdLst>
              <a:gd name="connsiteX0" fmla="*/ 445273 w 890546"/>
              <a:gd name="connsiteY0" fmla="*/ 135124 h 890546"/>
              <a:gd name="connsiteX1" fmla="*/ 126735 w 890546"/>
              <a:gd name="connsiteY1" fmla="*/ 453662 h 890546"/>
              <a:gd name="connsiteX2" fmla="*/ 445273 w 890546"/>
              <a:gd name="connsiteY2" fmla="*/ 772200 h 890546"/>
              <a:gd name="connsiteX3" fmla="*/ 763811 w 890546"/>
              <a:gd name="connsiteY3" fmla="*/ 453662 h 890546"/>
              <a:gd name="connsiteX4" fmla="*/ 445273 w 890546"/>
              <a:gd name="connsiteY4" fmla="*/ 135124 h 890546"/>
              <a:gd name="connsiteX5" fmla="*/ 0 w 890546"/>
              <a:gd name="connsiteY5" fmla="*/ 0 h 890546"/>
              <a:gd name="connsiteX6" fmla="*/ 890546 w 890546"/>
              <a:gd name="connsiteY6" fmla="*/ 0 h 890546"/>
              <a:gd name="connsiteX7" fmla="*/ 890546 w 890546"/>
              <a:gd name="connsiteY7" fmla="*/ 890546 h 890546"/>
              <a:gd name="connsiteX8" fmla="*/ 0 w 890546"/>
              <a:gd name="connsiteY8" fmla="*/ 890546 h 890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90546" h="890546">
                <a:moveTo>
                  <a:pt x="445273" y="135124"/>
                </a:moveTo>
                <a:cubicBezTo>
                  <a:pt x="269349" y="135124"/>
                  <a:pt x="126735" y="277738"/>
                  <a:pt x="126735" y="453662"/>
                </a:cubicBezTo>
                <a:cubicBezTo>
                  <a:pt x="126735" y="629586"/>
                  <a:pt x="269349" y="772200"/>
                  <a:pt x="445273" y="772200"/>
                </a:cubicBezTo>
                <a:cubicBezTo>
                  <a:pt x="621197" y="772200"/>
                  <a:pt x="763811" y="629586"/>
                  <a:pt x="763811" y="453662"/>
                </a:cubicBezTo>
                <a:cubicBezTo>
                  <a:pt x="763811" y="277738"/>
                  <a:pt x="621197" y="135124"/>
                  <a:pt x="445273" y="135124"/>
                </a:cubicBezTo>
                <a:close/>
                <a:moveTo>
                  <a:pt x="0" y="0"/>
                </a:moveTo>
                <a:lnTo>
                  <a:pt x="890546" y="0"/>
                </a:lnTo>
                <a:lnTo>
                  <a:pt x="890546" y="890546"/>
                </a:lnTo>
                <a:lnTo>
                  <a:pt x="0" y="890546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</a:pPr>
            <a:endParaRPr lang="en-US" sz="1800" b="1" dirty="0">
              <a:latin typeface="+mj-lt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11481" y="259889"/>
            <a:ext cx="8321040" cy="87517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1480" y="1349828"/>
            <a:ext cx="8321040" cy="334939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4"/>
          </p:nvPr>
        </p:nvSpPr>
        <p:spPr bwMode="gray">
          <a:xfrm>
            <a:off x="8787944" y="4786343"/>
            <a:ext cx="182880" cy="182880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 algn="ctr">
              <a:defRPr sz="600" b="1">
                <a:solidFill>
                  <a:schemeClr val="accent6"/>
                </a:solidFill>
                <a:latin typeface="Arial Narrow" panose="020B0606020202030204" pitchFamily="34" charset="0"/>
                <a:cs typeface="Arial" pitchFamily="34" charset="0"/>
              </a:defRPr>
            </a:lvl1pPr>
          </a:lstStyle>
          <a:p>
            <a:fld id="{CC041753-90EA-4E44-9BB8-633978F3CCC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02CC66-2470-4A35-85D1-F0E911738886}"/>
              </a:ext>
            </a:extLst>
          </p:cNvPr>
          <p:cNvSpPr txBox="1"/>
          <p:nvPr userDrawn="1"/>
        </p:nvSpPr>
        <p:spPr>
          <a:xfrm>
            <a:off x="4648862" y="4780523"/>
            <a:ext cx="4040372" cy="18288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indent="0" algn="r">
              <a:spcBef>
                <a:spcPts val="1200"/>
              </a:spcBef>
              <a:buFont typeface="Arial" panose="020B0604020202020204" pitchFamily="34" charset="0"/>
              <a:buNone/>
            </a:pPr>
            <a:r>
              <a:rPr lang="en-US" sz="800" kern="120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rPr>
              <a:t>Research at MD Anderson</a:t>
            </a:r>
            <a:endParaRPr lang="en-US" sz="800" dirty="0">
              <a:solidFill>
                <a:schemeClr val="accent6"/>
              </a:solidFill>
              <a:latin typeface="+mj-lt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6130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751" r:id="rId2"/>
    <p:sldLayoutId id="2147483733" r:id="rId3"/>
    <p:sldLayoutId id="2147483696" r:id="rId4"/>
    <p:sldLayoutId id="2147483737" r:id="rId5"/>
    <p:sldLayoutId id="2147483738" r:id="rId6"/>
    <p:sldLayoutId id="2147483739" r:id="rId7"/>
    <p:sldLayoutId id="2147483732" r:id="rId8"/>
    <p:sldLayoutId id="2147483697" r:id="rId9"/>
    <p:sldLayoutId id="2147483740" r:id="rId10"/>
    <p:sldLayoutId id="2147483753" r:id="rId11"/>
    <p:sldLayoutId id="2147483741" r:id="rId12"/>
    <p:sldLayoutId id="2147483695" r:id="rId13"/>
    <p:sldLayoutId id="2147483731" r:id="rId14"/>
    <p:sldLayoutId id="2147483736" r:id="rId15"/>
    <p:sldLayoutId id="2147483742" r:id="rId16"/>
    <p:sldLayoutId id="2147483743" r:id="rId17"/>
    <p:sldLayoutId id="2147483744" r:id="rId18"/>
    <p:sldLayoutId id="2147483745" r:id="rId19"/>
    <p:sldLayoutId id="2147483746" r:id="rId20"/>
    <p:sldLayoutId id="2147483747" r:id="rId21"/>
    <p:sldLayoutId id="2147483748" r:id="rId22"/>
    <p:sldLayoutId id="2147483749" r:id="rId23"/>
    <p:sldLayoutId id="2147483750" r:id="rId24"/>
    <p:sldLayoutId id="2147483705" r:id="rId25"/>
    <p:sldLayoutId id="2147483706" r:id="rId26"/>
  </p:sldLayoutIdLst>
  <p:hf hdr="0" ftr="0" dt="0"/>
  <p:txStyles>
    <p:titleStyle>
      <a:lvl1pPr algn="l" defTabSz="685800" rtl="0" eaLnBrk="1" latinLnBrk="0" hangingPunct="1">
        <a:lnSpc>
          <a:spcPct val="100000"/>
        </a:lnSpc>
        <a:spcBef>
          <a:spcPct val="0"/>
        </a:spcBef>
        <a:buNone/>
        <a:defRPr sz="2400" b="1" kern="1200">
          <a:solidFill>
            <a:schemeClr val="accent6"/>
          </a:solidFill>
          <a:latin typeface="+mj-lt"/>
          <a:ea typeface="+mj-ea"/>
          <a:cs typeface="Arial" pitchFamily="34" charset="0"/>
        </a:defRPr>
      </a:lvl1pPr>
    </p:titleStyle>
    <p:bodyStyle>
      <a:lvl1pPr marL="0" indent="0" algn="l" defTabSz="6858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itchFamily="34" charset="0"/>
        <a:buNone/>
        <a:defRPr sz="1600" b="1" kern="1200">
          <a:solidFill>
            <a:schemeClr val="tx1">
              <a:lumMod val="50000"/>
            </a:schemeClr>
          </a:solidFill>
          <a:latin typeface="+mj-lt"/>
          <a:ea typeface="+mn-ea"/>
          <a:cs typeface="Times New Roman" pitchFamily="18" charset="0"/>
        </a:defRPr>
      </a:lvl1pPr>
      <a:lvl2pPr marL="129779" indent="-129779" algn="l" defTabSz="6858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itchFamily="34" charset="0"/>
        <a:buChar char="•"/>
        <a:defRPr sz="1400" kern="1200">
          <a:solidFill>
            <a:schemeClr val="tx1">
              <a:lumMod val="50000"/>
            </a:schemeClr>
          </a:solidFill>
          <a:latin typeface="+mj-lt"/>
          <a:ea typeface="+mn-ea"/>
          <a:cs typeface="Times New Roman" pitchFamily="18" charset="0"/>
        </a:defRPr>
      </a:lvl2pPr>
      <a:lvl3pPr marL="258366" indent="-129779" algn="l" defTabSz="6858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itchFamily="34" charset="0"/>
        <a:buChar char="•"/>
        <a:defRPr sz="1400" kern="1200">
          <a:solidFill>
            <a:schemeClr val="tx1">
              <a:lumMod val="50000"/>
            </a:schemeClr>
          </a:solidFill>
          <a:latin typeface="+mj-lt"/>
          <a:ea typeface="+mn-ea"/>
          <a:cs typeface="Times New Roman" pitchFamily="18" charset="0"/>
        </a:defRPr>
      </a:lvl3pPr>
      <a:lvl4pPr marL="388144" indent="-129779" algn="l" defTabSz="6858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itchFamily="34" charset="0"/>
        <a:buChar char="•"/>
        <a:defRPr sz="1400" kern="1200">
          <a:solidFill>
            <a:schemeClr val="tx1">
              <a:lumMod val="50000"/>
            </a:schemeClr>
          </a:solidFill>
          <a:latin typeface="+mj-lt"/>
          <a:ea typeface="+mn-ea"/>
          <a:cs typeface="Times New Roman" pitchFamily="18" charset="0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itchFamily="34" charset="0"/>
        <a:buChar char="»"/>
        <a:defRPr sz="1350" kern="1200">
          <a:solidFill>
            <a:schemeClr val="bg1"/>
          </a:solidFill>
          <a:latin typeface="Times New Roman" pitchFamily="18" charset="0"/>
          <a:ea typeface="+mn-ea"/>
          <a:cs typeface="Times New Roman" pitchFamily="18" charset="0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  <p15:guide id="3" pos="257" userDrawn="1">
          <p15:clr>
            <a:srgbClr val="F26B43"/>
          </p15:clr>
        </p15:guide>
        <p15:guide id="4" pos="5502" userDrawn="1">
          <p15:clr>
            <a:srgbClr val="F26B43"/>
          </p15:clr>
        </p15:guide>
        <p15:guide id="5" orient="horz" pos="156" userDrawn="1">
          <p15:clr>
            <a:srgbClr val="F26B43"/>
          </p15:clr>
        </p15:guide>
        <p15:guide id="6" orient="horz" pos="715" userDrawn="1">
          <p15:clr>
            <a:srgbClr val="F26B43"/>
          </p15:clr>
        </p15:guide>
        <p15:guide id="7" orient="horz" pos="84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itlab.com/ee/ci/" TargetMode="Externa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D-Anderson-Bioinformatics/BCBBuildDocs" TargetMode="Externa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://bioinformatics.mdanderson.org/main/TCGABatchEffects:Overview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D-Anderson-Bioinformatics/BatchEffectsPackage" TargetMode="External"/><Relationship Id="rId2" Type="http://schemas.openxmlformats.org/officeDocument/2006/relationships/hyperlink" Target="https://github.com/MD-Anderson-Bioinformatics/BCBBuildDocs" TargetMode="External"/><Relationship Id="rId1" Type="http://schemas.openxmlformats.org/officeDocument/2006/relationships/slideLayout" Target="../slideLayouts/slideLayout10.xml"/><Relationship Id="rId4" Type="http://schemas.openxmlformats.org/officeDocument/2006/relationships/hyperlink" Target="https://www.ngchm.net/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etbrains.com/teamcity/ci-cd-guide/" TargetMode="Externa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63E6B5-524E-4970-941C-DA29C8E9930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4800" dirty="0">
                <a:latin typeface="+mn-lt"/>
              </a:rPr>
              <a:t>CI/CD for Research and Development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95434AA-6EBB-4AE9-9AB6-8E41AAAAE9E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4622" y="2786441"/>
            <a:ext cx="4156039" cy="711070"/>
          </a:xfrm>
        </p:spPr>
        <p:txBody>
          <a:bodyPr/>
          <a:lstStyle/>
          <a:p>
            <a:r>
              <a:rPr lang="en-US" sz="2000" dirty="0">
                <a:latin typeface="+mn-lt"/>
              </a:rPr>
              <a:t>Reproducibility via Docker and GitLab</a:t>
            </a:r>
            <a:br>
              <a:rPr lang="en-US" sz="2000">
                <a:latin typeface="+mn-lt"/>
              </a:rPr>
            </a:br>
            <a:r>
              <a:rPr lang="en-US" sz="2000">
                <a:latin typeface="+mn-lt"/>
              </a:rPr>
              <a:t>2024-03-21-1030</a:t>
            </a:r>
            <a:endParaRPr lang="en-US" sz="2000" dirty="0">
              <a:latin typeface="+mn-lt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1ECA666-77EE-4A27-9C80-800C7577FAC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Tod Casasent</a:t>
            </a:r>
          </a:p>
        </p:txBody>
      </p:sp>
    </p:spTree>
    <p:extLst>
      <p:ext uri="{BB962C8B-B14F-4D97-AF65-F5344CB8AC3E}">
        <p14:creationId xmlns:p14="http://schemas.microsoft.com/office/powerpoint/2010/main" val="23691454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4D26BF5-1F76-4933-93C3-B4C42A0B2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177" y="134618"/>
            <a:ext cx="5943060" cy="877824"/>
          </a:xfrm>
        </p:spPr>
        <p:txBody>
          <a:bodyPr anchor="t"/>
          <a:lstStyle/>
          <a:p>
            <a:r>
              <a:rPr lang="en-US" sz="3200" dirty="0">
                <a:latin typeface="+mn-lt"/>
              </a:rPr>
              <a:t>GitLab CI/CD</a:t>
            </a:r>
            <a:br>
              <a:rPr lang="en-US" sz="3200" dirty="0">
                <a:latin typeface="+mn-lt"/>
              </a:rPr>
            </a:br>
            <a:r>
              <a:rPr lang="en-US" sz="3200" dirty="0">
                <a:latin typeface="+mn-lt"/>
              </a:rPr>
              <a:t>				</a:t>
            </a:r>
            <a:r>
              <a:rPr lang="en-US" sz="2000" dirty="0">
                <a:latin typeface="+mn-lt"/>
              </a:rPr>
              <a:t>Setup for CI/CD Part 1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F5FAC50-9B15-4CCA-A945-EC8CEB1D65C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041753-90EA-4E44-9BB8-633978F3CCC4}" type="slidenum">
              <a:rPr lang="en-US" smtClean="0">
                <a:latin typeface="+mn-lt"/>
              </a:rPr>
              <a:pPr/>
              <a:t>10</a:t>
            </a:fld>
            <a:endParaRPr lang="en-US" dirty="0">
              <a:latin typeface="+mn-lt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E21135F-FA3C-467D-9956-87945964C788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73178" y="1349828"/>
            <a:ext cx="4613508" cy="3703225"/>
          </a:xfrm>
        </p:spPr>
        <p:txBody>
          <a:bodyPr/>
          <a:lstStyle/>
          <a:p>
            <a:r>
              <a:rPr lang="en-US" sz="1200" dirty="0">
                <a:latin typeface="+mn-lt"/>
              </a:rPr>
              <a:t>GitLab Documentation explaining CI/CD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0" dirty="0">
                <a:latin typeface="+mn-lt"/>
              </a:rPr>
              <a:t>Well-documented by GitLab at </a:t>
            </a:r>
            <a:r>
              <a:rPr lang="en-US" sz="1200" b="0" dirty="0">
                <a:latin typeface="+mn-lt"/>
                <a:hlinkClick r:id="rId2"/>
              </a:rPr>
              <a:t>https://docs.gitlab.com/ee/ci/</a:t>
            </a:r>
            <a:endParaRPr lang="en-US" sz="1200" b="0" dirty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0" dirty="0">
                <a:latin typeface="+mn-lt"/>
              </a:rPr>
              <a:t>Central IT moving away from GitLab,</a:t>
            </a:r>
            <a:br>
              <a:rPr lang="en-US" sz="1200" b="0" dirty="0">
                <a:latin typeface="+mn-lt"/>
              </a:rPr>
            </a:br>
            <a:r>
              <a:rPr lang="en-US" sz="1200" b="0" dirty="0">
                <a:latin typeface="+mn-lt"/>
              </a:rPr>
              <a:t>similar is available via GitHub and our Kubernetes group.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b="0" dirty="0">
              <a:latin typeface="+mn-lt"/>
            </a:endParaRPr>
          </a:p>
          <a:p>
            <a:r>
              <a:rPr lang="en-US" sz="1200" dirty="0">
                <a:latin typeface="+mn-lt"/>
              </a:rPr>
              <a:t>Register GitLab Runners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0" dirty="0">
                <a:latin typeface="+mn-lt"/>
              </a:rPr>
              <a:t>Runs on CI/CD Server – compiles/builds deliverables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0" dirty="0">
                <a:latin typeface="+mn-lt"/>
              </a:rPr>
              <a:t>On CI/CD Server, register one runner to run in a Docker image</a:t>
            </a:r>
          </a:p>
          <a:p>
            <a:pPr marL="457200" lvl="1" indent="-285750"/>
            <a:r>
              <a:rPr lang="en-US" dirty="0">
                <a:latin typeface="+mn-lt"/>
              </a:rPr>
              <a:t>Use “--executor docker” and “--tag-list” docker to register</a:t>
            </a:r>
          </a:p>
          <a:p>
            <a:pPr marL="457200" lvl="1" indent="-285750"/>
            <a:r>
              <a:rPr lang="en-US" b="0" dirty="0">
                <a:latin typeface="+mn-lt"/>
              </a:rPr>
              <a:t>Use “--docker-image” to register Docker image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0" dirty="0">
                <a:latin typeface="+mn-lt"/>
              </a:rPr>
              <a:t>On CI/CD Server, register an OS runner</a:t>
            </a:r>
          </a:p>
          <a:p>
            <a:pPr marL="457200" lvl="1" indent="-285750"/>
            <a:r>
              <a:rPr lang="en-US" dirty="0">
                <a:latin typeface="+mn-lt"/>
              </a:rPr>
              <a:t>Use “--executor shell” and “--tag-list shell”</a:t>
            </a:r>
          </a:p>
          <a:p>
            <a:endParaRPr lang="en-US" sz="1200" b="0" dirty="0">
              <a:latin typeface="+mn-lt"/>
            </a:endParaRPr>
          </a:p>
          <a:p>
            <a:r>
              <a:rPr lang="en-US" sz="1200" dirty="0">
                <a:latin typeface="+mn-lt"/>
              </a:rPr>
              <a:t>.</a:t>
            </a:r>
            <a:r>
              <a:rPr lang="en-US" sz="1200" dirty="0" err="1">
                <a:latin typeface="+mn-lt"/>
              </a:rPr>
              <a:t>gitlab-ci.yml</a:t>
            </a:r>
            <a:r>
              <a:rPr lang="en-US" sz="1200" dirty="0">
                <a:latin typeface="+mn-lt"/>
              </a:rPr>
              <a:t> setup</a:t>
            </a:r>
            <a:endParaRPr lang="en-US" sz="1200" b="0" dirty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0" dirty="0">
                <a:latin typeface="+mn-lt"/>
              </a:rPr>
              <a:t>Build a YAML file named .</a:t>
            </a:r>
            <a:r>
              <a:rPr lang="en-US" sz="1200" b="0" dirty="0" err="1">
                <a:latin typeface="+mn-lt"/>
              </a:rPr>
              <a:t>gitlab-ci.yml</a:t>
            </a:r>
            <a:r>
              <a:rPr lang="en-US" sz="1200" b="0" dirty="0">
                <a:latin typeface="+mn-lt"/>
              </a:rPr>
              <a:t> and place it into the root directory of your repo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0" dirty="0">
                <a:latin typeface="+mn-lt"/>
              </a:rPr>
              <a:t>By convention, in the first line of my GitLab CI YAML files, I put in a comment indicating for which repository this is a CI YAML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0" dirty="0">
                <a:latin typeface="+mn-lt"/>
              </a:rPr>
              <a:t>This becomes useful when debugging or comparing files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4BE71AA-FD90-B2B4-501B-7046B65EC934}"/>
              </a:ext>
            </a:extLst>
          </p:cNvPr>
          <p:cNvSpPr txBox="1"/>
          <p:nvPr/>
        </p:nvSpPr>
        <p:spPr>
          <a:xfrm>
            <a:off x="4748613" y="2101590"/>
            <a:ext cx="4337436" cy="16619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gitlab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-runner register -n \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--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https://your.gitlab.server/ \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--registration-token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YOURregistrationTOKEN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--tag-list docker \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--executor docker \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--description "CI Compile and Unit Test" \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--docker-image "your.docker.repo.server:5000/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docker_group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docker_image:latest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8777891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4D26BF5-1F76-4933-93C3-B4C42A0B2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177" y="134618"/>
            <a:ext cx="5943060" cy="877824"/>
          </a:xfrm>
        </p:spPr>
        <p:txBody>
          <a:bodyPr anchor="t"/>
          <a:lstStyle/>
          <a:p>
            <a:r>
              <a:rPr lang="en-US" sz="3200" dirty="0">
                <a:latin typeface="+mn-lt"/>
              </a:rPr>
              <a:t>GitLab CI/CD</a:t>
            </a:r>
            <a:br>
              <a:rPr lang="en-US" sz="3200" dirty="0">
                <a:latin typeface="+mn-lt"/>
              </a:rPr>
            </a:br>
            <a:r>
              <a:rPr lang="en-US" sz="3200" dirty="0">
                <a:latin typeface="+mn-lt"/>
              </a:rPr>
              <a:t>				</a:t>
            </a:r>
            <a:r>
              <a:rPr lang="en-US" sz="2000" dirty="0">
                <a:latin typeface="+mn-lt"/>
              </a:rPr>
              <a:t>Setup for CI/CD Part 2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F5FAC50-9B15-4CCA-A945-EC8CEB1D65C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041753-90EA-4E44-9BB8-633978F3CCC4}" type="slidenum">
              <a:rPr lang="en-US" smtClean="0">
                <a:latin typeface="+mn-lt"/>
              </a:rPr>
              <a:pPr/>
              <a:t>11</a:t>
            </a:fld>
            <a:endParaRPr lang="en-US" dirty="0">
              <a:latin typeface="+mn-lt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E21135F-FA3C-467D-9956-87945964C788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73177" y="1349829"/>
            <a:ext cx="5829234" cy="3362556"/>
          </a:xfrm>
        </p:spPr>
        <p:txBody>
          <a:bodyPr/>
          <a:lstStyle/>
          <a:p>
            <a:r>
              <a:rPr lang="en-US" dirty="0">
                <a:latin typeface="+mn-lt"/>
              </a:rPr>
              <a:t>BCB Processing Step 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latin typeface="+mn-lt"/>
              </a:rPr>
              <a:t>Compile and run unit tests on applications and code.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latin typeface="+mn-lt"/>
              </a:rPr>
              <a:t>Build a job artifact of compiled apps and other files.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latin typeface="+mn-lt"/>
              </a:rPr>
              <a:t>Uses a “build” Docker image.</a:t>
            </a:r>
          </a:p>
          <a:p>
            <a:endParaRPr lang="en-US" b="0" dirty="0">
              <a:latin typeface="+mn-lt"/>
            </a:endParaRPr>
          </a:p>
          <a:p>
            <a:r>
              <a:rPr lang="en-US" dirty="0">
                <a:latin typeface="+mn-lt"/>
              </a:rPr>
              <a:t>BCB Processing Step Two</a:t>
            </a:r>
            <a:endParaRPr lang="en-US" b="0" dirty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latin typeface="+mn-lt"/>
              </a:rPr>
              <a:t>Use job artifact to build Docker image.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latin typeface="+mn-lt"/>
              </a:rPr>
              <a:t>Uses server OS, to avoid issues with building Docker images within Docker.</a:t>
            </a:r>
            <a:endParaRPr lang="en-US" sz="1400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565962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4D26BF5-1F76-4933-93C3-B4C42A0B2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177" y="134618"/>
            <a:ext cx="5943060" cy="877824"/>
          </a:xfrm>
        </p:spPr>
        <p:txBody>
          <a:bodyPr anchor="t"/>
          <a:lstStyle/>
          <a:p>
            <a:r>
              <a:rPr lang="en-US" sz="3200" dirty="0">
                <a:latin typeface="+mn-lt"/>
              </a:rPr>
              <a:t>GitLab CI/CD</a:t>
            </a:r>
            <a:br>
              <a:rPr lang="en-US" sz="3200" dirty="0">
                <a:latin typeface="+mn-lt"/>
              </a:rPr>
            </a:br>
            <a:r>
              <a:rPr lang="en-US" sz="3200" dirty="0">
                <a:latin typeface="+mn-lt"/>
              </a:rPr>
              <a:t>				</a:t>
            </a:r>
            <a:r>
              <a:rPr lang="en-US" sz="2000" dirty="0">
                <a:latin typeface="+mn-lt"/>
              </a:rPr>
              <a:t>Setup for CI/CD Part 3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F5FAC50-9B15-4CCA-A945-EC8CEB1D65C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041753-90EA-4E44-9BB8-633978F3CCC4}" type="slidenum">
              <a:rPr lang="en-US" smtClean="0">
                <a:latin typeface="+mn-lt"/>
              </a:rPr>
              <a:pPr/>
              <a:t>12</a:t>
            </a:fld>
            <a:endParaRPr lang="en-US" dirty="0">
              <a:latin typeface="+mn-lt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E21135F-FA3C-467D-9956-87945964C788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73178" y="1349829"/>
            <a:ext cx="3746816" cy="3362556"/>
          </a:xfrm>
        </p:spPr>
        <p:txBody>
          <a:bodyPr/>
          <a:lstStyle/>
          <a:p>
            <a:r>
              <a:rPr lang="fr-FR" sz="1400" dirty="0" err="1">
                <a:latin typeface="+mn-lt"/>
              </a:rPr>
              <a:t>GitLab</a:t>
            </a:r>
            <a:r>
              <a:rPr lang="fr-FR" sz="1400" dirty="0">
                <a:latin typeface="+mn-lt"/>
              </a:rPr>
              <a:t> CI File: Variables Section</a:t>
            </a:r>
            <a:endParaRPr lang="en-US" sz="1400" dirty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dirty="0">
                <a:latin typeface="+mn-lt"/>
              </a:rPr>
              <a:t>GIT_DEPTH: 1 only downloads leaf.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dirty="0">
                <a:latin typeface="+mn-lt"/>
              </a:rPr>
              <a:t>GIT_SSL_NO_VERIFY: 1 no SSL validation.</a:t>
            </a:r>
          </a:p>
          <a:p>
            <a:endParaRPr lang="en-US" sz="1400" b="0" dirty="0">
              <a:latin typeface="+mn-lt"/>
            </a:endParaRPr>
          </a:p>
          <a:p>
            <a:r>
              <a:rPr lang="fr-FR" sz="1400" dirty="0" err="1">
                <a:latin typeface="+mn-lt"/>
              </a:rPr>
              <a:t>GitLab</a:t>
            </a:r>
            <a:r>
              <a:rPr lang="fr-FR" sz="1400" dirty="0">
                <a:latin typeface="+mn-lt"/>
              </a:rPr>
              <a:t> CI File: Stages Section</a:t>
            </a:r>
            <a:endParaRPr lang="en-US" sz="1400" b="0" dirty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dirty="0">
                <a:latin typeface="+mn-lt"/>
              </a:rPr>
              <a:t>The two stages (jobs) are run in order listed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dirty="0">
                <a:latin typeface="+mn-lt"/>
              </a:rPr>
              <a:t>Stages correspond steps from previous slide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dirty="0">
                <a:latin typeface="+mn-lt"/>
              </a:rPr>
              <a:t>The first stage is named </a:t>
            </a:r>
            <a:r>
              <a:rPr lang="en-US" sz="1400" b="0" dirty="0" err="1">
                <a:latin typeface="+mn-lt"/>
              </a:rPr>
              <a:t>compile_and_test</a:t>
            </a:r>
            <a:endParaRPr lang="en-US" sz="1400" b="0" dirty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dirty="0">
                <a:latin typeface="+mn-lt"/>
              </a:rPr>
              <a:t>The second stage is named </a:t>
            </a:r>
            <a:r>
              <a:rPr lang="en-US" sz="1400" b="0" dirty="0" err="1">
                <a:latin typeface="+mn-lt"/>
              </a:rPr>
              <a:t>build_images</a:t>
            </a:r>
            <a:endParaRPr lang="en-US" sz="1400" b="0" dirty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b="0" dirty="0">
              <a:latin typeface="+mn-lt"/>
            </a:endParaRPr>
          </a:p>
          <a:p>
            <a:r>
              <a:rPr lang="en-US" sz="1400" b="0" dirty="0">
                <a:latin typeface="+mn-lt"/>
              </a:rPr>
              <a:t>The next sections link these names to script commands.</a:t>
            </a:r>
          </a:p>
        </p:txBody>
      </p:sp>
      <p:sp>
        <p:nvSpPr>
          <p:cNvPr id="2" name="Content Placeholder 6">
            <a:extLst>
              <a:ext uri="{FF2B5EF4-FFF2-40B4-BE49-F238E27FC236}">
                <a16:creationId xmlns:a16="http://schemas.microsoft.com/office/drawing/2014/main" id="{899C227A-88BA-E473-0505-30E21BF37F78}"/>
              </a:ext>
            </a:extLst>
          </p:cNvPr>
          <p:cNvSpPr txBox="1">
            <a:spLocks/>
          </p:cNvSpPr>
          <p:nvPr/>
        </p:nvSpPr>
        <p:spPr>
          <a:xfrm>
            <a:off x="4325510" y="1349829"/>
            <a:ext cx="4595610" cy="3362556"/>
          </a:xfrm>
          <a:prstGeom prst="rect">
            <a:avLst/>
          </a:prstGeom>
        </p:spPr>
        <p:txBody>
          <a:bodyPr vert="horz" lIns="0" tIns="0" rIns="137160" bIns="0" rtlCol="0">
            <a:no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600" b="1" kern="120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171450" indent="-17145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 sz="1200" kern="1200">
                <a:solidFill>
                  <a:schemeClr val="tx1">
                    <a:lumMod val="50000"/>
                  </a:schemeClr>
                </a:solidFill>
                <a:latin typeface="+mj-lt"/>
                <a:ea typeface="+mn-ea"/>
                <a:cs typeface="Times New Roman" pitchFamily="18" charset="0"/>
              </a:defRPr>
            </a:lvl2pPr>
            <a:lvl3pPr marL="171450" indent="-17145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 sz="1200" kern="1200">
                <a:solidFill>
                  <a:schemeClr val="tx1">
                    <a:lumMod val="50000"/>
                  </a:schemeClr>
                </a:solidFill>
                <a:latin typeface="+mj-lt"/>
                <a:ea typeface="+mn-ea"/>
                <a:cs typeface="Times New Roman" pitchFamily="18" charset="0"/>
              </a:defRPr>
            </a:lvl3pPr>
            <a:lvl4pPr marL="171450" indent="-17145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 sz="1200" kern="1200">
                <a:solidFill>
                  <a:schemeClr val="tx1">
                    <a:lumMod val="50000"/>
                  </a:schemeClr>
                </a:solidFill>
                <a:latin typeface="+mj-lt"/>
                <a:ea typeface="+mn-ea"/>
                <a:cs typeface="Times New Roman" pitchFamily="18" charset="0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latin typeface="+mn-lt"/>
              </a:rPr>
              <a:t>.</a:t>
            </a:r>
            <a:r>
              <a:rPr lang="en-US" sz="1200" dirty="0" err="1">
                <a:latin typeface="+mn-lt"/>
              </a:rPr>
              <a:t>gitlab-ci.yml</a:t>
            </a:r>
            <a:endParaRPr lang="en-US" sz="1200" dirty="0">
              <a:latin typeface="+mn-lt"/>
            </a:endParaRPr>
          </a:p>
          <a:p>
            <a:endParaRPr lang="en-US" sz="12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0" dirty="0">
                <a:latin typeface="Courier New" panose="02070309020205020404" pitchFamily="49" charset="0"/>
                <a:cs typeface="Courier New" panose="02070309020205020404" pitchFamily="49" charset="0"/>
              </a:rPr>
              <a:t>variables:</a:t>
            </a:r>
          </a:p>
          <a:p>
            <a:r>
              <a:rPr lang="en-US" sz="12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# do not clone history, just get leaves</a:t>
            </a:r>
          </a:p>
          <a:p>
            <a:r>
              <a:rPr lang="en-US" sz="12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GIT_DEPTH: 1</a:t>
            </a:r>
          </a:p>
          <a:p>
            <a:r>
              <a:rPr lang="en-US" sz="12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# do not do SSL validation</a:t>
            </a:r>
          </a:p>
          <a:p>
            <a:r>
              <a:rPr lang="en-US" sz="12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GIT_SSL_NO_VERIFY: 1</a:t>
            </a:r>
          </a:p>
          <a:p>
            <a:endParaRPr lang="en-US" sz="12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0" dirty="0">
                <a:latin typeface="Courier New" panose="02070309020205020404" pitchFamily="49" charset="0"/>
                <a:cs typeface="Courier New" panose="02070309020205020404" pitchFamily="49" charset="0"/>
              </a:rPr>
              <a:t>stages:</a:t>
            </a:r>
          </a:p>
          <a:p>
            <a:r>
              <a:rPr lang="en-US" sz="12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# stages are run in this order, </a:t>
            </a:r>
            <a:br>
              <a:rPr lang="en-US" sz="1200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# by the runners assigned to them </a:t>
            </a:r>
          </a:p>
          <a:p>
            <a:r>
              <a:rPr lang="en-US" sz="12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# registered from the command line, </a:t>
            </a:r>
          </a:p>
          <a:p>
            <a:r>
              <a:rPr lang="en-US" sz="12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# using the tags keyword to </a:t>
            </a:r>
          </a:p>
          <a:p>
            <a:r>
              <a:rPr lang="en-US" sz="12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# assign docker and shell executors</a:t>
            </a:r>
          </a:p>
          <a:p>
            <a:r>
              <a:rPr lang="en-US" sz="12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# 1. compiles and runs unit tests</a:t>
            </a:r>
          </a:p>
          <a:p>
            <a:r>
              <a:rPr lang="en-US" sz="12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- </a:t>
            </a:r>
            <a:r>
              <a:rPr lang="en-US" sz="12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compile_and_test</a:t>
            </a:r>
            <a:endParaRPr lang="en-US" sz="12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# 2. builds Docker images and pushes to repo</a:t>
            </a:r>
          </a:p>
          <a:p>
            <a:r>
              <a:rPr lang="en-US" sz="12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- </a:t>
            </a:r>
            <a:r>
              <a:rPr lang="en-US" sz="12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build_images</a:t>
            </a:r>
            <a:endParaRPr lang="en-US" sz="12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99995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4D26BF5-1F76-4933-93C3-B4C42A0B2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177" y="134618"/>
            <a:ext cx="5943060" cy="877824"/>
          </a:xfrm>
        </p:spPr>
        <p:txBody>
          <a:bodyPr anchor="t"/>
          <a:lstStyle/>
          <a:p>
            <a:r>
              <a:rPr lang="en-US" sz="3200" dirty="0">
                <a:latin typeface="+mn-lt"/>
              </a:rPr>
              <a:t>GitLab CI/CD</a:t>
            </a:r>
            <a:br>
              <a:rPr lang="en-US" sz="3200" dirty="0">
                <a:latin typeface="+mn-lt"/>
              </a:rPr>
            </a:br>
            <a:r>
              <a:rPr lang="en-US" sz="3200" dirty="0">
                <a:latin typeface="+mn-lt"/>
              </a:rPr>
              <a:t>				</a:t>
            </a:r>
            <a:r>
              <a:rPr lang="en-US" sz="2000" dirty="0">
                <a:latin typeface="+mn-lt"/>
              </a:rPr>
              <a:t>Setup for CI/CD Part 4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F5FAC50-9B15-4CCA-A945-EC8CEB1D65C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041753-90EA-4E44-9BB8-633978F3CCC4}" type="slidenum">
              <a:rPr lang="en-US" smtClean="0">
                <a:latin typeface="+mn-lt"/>
              </a:rPr>
              <a:pPr/>
              <a:t>13</a:t>
            </a:fld>
            <a:endParaRPr lang="en-US" dirty="0">
              <a:latin typeface="+mn-lt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E21135F-FA3C-467D-9956-87945964C788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73177" y="1234536"/>
            <a:ext cx="4987219" cy="3908964"/>
          </a:xfrm>
        </p:spPr>
        <p:txBody>
          <a:bodyPr/>
          <a:lstStyle/>
          <a:p>
            <a:r>
              <a:rPr lang="fr-FR" sz="1200" dirty="0" err="1">
                <a:latin typeface="+mn-lt"/>
              </a:rPr>
              <a:t>GitLab</a:t>
            </a:r>
            <a:r>
              <a:rPr lang="fr-FR" sz="1200" dirty="0">
                <a:latin typeface="+mn-lt"/>
              </a:rPr>
              <a:t> CI File: Compile and Test Job</a:t>
            </a:r>
            <a:endParaRPr lang="en-US" sz="1200" dirty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0" dirty="0">
                <a:latin typeface="+mn-lt"/>
              </a:rPr>
              <a:t>Job entry names end with "_job“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b="0" dirty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0" dirty="0">
                <a:latin typeface="+mn-lt"/>
              </a:rPr>
              <a:t>The code here is for the </a:t>
            </a:r>
            <a:r>
              <a:rPr lang="en-US" sz="1200" b="0" dirty="0" err="1">
                <a:latin typeface="+mn-lt"/>
              </a:rPr>
              <a:t>compile_and_test</a:t>
            </a:r>
            <a:r>
              <a:rPr lang="en-US" sz="1200" b="0" dirty="0">
                <a:latin typeface="+mn-lt"/>
              </a:rPr>
              <a:t> stage.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b="0" dirty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0" dirty="0">
                <a:latin typeface="+mn-lt"/>
              </a:rPr>
              <a:t>Note the details in the docs – useful when debugging.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b="0" dirty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0" dirty="0">
                <a:latin typeface="+mn-lt"/>
              </a:rPr>
              <a:t>"</a:t>
            </a:r>
            <a:r>
              <a:rPr lang="en-US" sz="1200" b="0" dirty="0" err="1">
                <a:latin typeface="+mn-lt"/>
              </a:rPr>
              <a:t>compile_and_test_job</a:t>
            </a:r>
            <a:r>
              <a:rPr lang="en-US" sz="1200" b="0" dirty="0">
                <a:latin typeface="+mn-lt"/>
              </a:rPr>
              <a:t>" is job name (based on the stage name).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b="0" dirty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0" dirty="0">
                <a:latin typeface="+mn-lt"/>
              </a:rPr>
              <a:t>"only: - /^BCB_.*$/" indicates this job should only be started when a tag of the form "BCB_" is added to the repository.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b="0" dirty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0" dirty="0">
                <a:latin typeface="+mn-lt"/>
              </a:rPr>
              <a:t>"tags: - docker" indicates this job has the docker notation tied to the "tags-list" docker entry for the runner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b="0" dirty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0" dirty="0">
                <a:latin typeface="+mn-lt"/>
              </a:rPr>
              <a:t>"stage: </a:t>
            </a:r>
            <a:r>
              <a:rPr lang="en-US" sz="1200" b="0" dirty="0" err="1">
                <a:latin typeface="+mn-lt"/>
              </a:rPr>
              <a:t>compile_and_test</a:t>
            </a:r>
            <a:r>
              <a:rPr lang="en-US" sz="1200" b="0" dirty="0">
                <a:latin typeface="+mn-lt"/>
              </a:rPr>
              <a:t>" indicates stage for this job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b="0" dirty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0" dirty="0">
                <a:latin typeface="+mn-lt"/>
              </a:rPr>
              <a:t>Next section is the script section. Any portion of the script section with a non-zero exit code is seen as a failure.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b="0" dirty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0" dirty="0">
                <a:latin typeface="+mn-lt"/>
              </a:rPr>
              <a:t>The artifacts section includes a file name and the paths to be included.</a:t>
            </a:r>
          </a:p>
        </p:txBody>
      </p:sp>
      <p:sp>
        <p:nvSpPr>
          <p:cNvPr id="2" name="Content Placeholder 6">
            <a:extLst>
              <a:ext uri="{FF2B5EF4-FFF2-40B4-BE49-F238E27FC236}">
                <a16:creationId xmlns:a16="http://schemas.microsoft.com/office/drawing/2014/main" id="{899C227A-88BA-E473-0505-30E21BF37F78}"/>
              </a:ext>
            </a:extLst>
          </p:cNvPr>
          <p:cNvSpPr txBox="1">
            <a:spLocks/>
          </p:cNvSpPr>
          <p:nvPr/>
        </p:nvSpPr>
        <p:spPr>
          <a:xfrm>
            <a:off x="5450618" y="1349829"/>
            <a:ext cx="3470501" cy="3362556"/>
          </a:xfrm>
          <a:prstGeom prst="rect">
            <a:avLst/>
          </a:prstGeom>
        </p:spPr>
        <p:txBody>
          <a:bodyPr vert="horz" lIns="0" tIns="0" rIns="137160" bIns="0" rtlCol="0">
            <a:no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600" b="1" kern="120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171450" indent="-17145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 sz="1200" kern="1200">
                <a:solidFill>
                  <a:schemeClr val="tx1">
                    <a:lumMod val="50000"/>
                  </a:schemeClr>
                </a:solidFill>
                <a:latin typeface="+mj-lt"/>
                <a:ea typeface="+mn-ea"/>
                <a:cs typeface="Times New Roman" pitchFamily="18" charset="0"/>
              </a:defRPr>
            </a:lvl2pPr>
            <a:lvl3pPr marL="171450" indent="-17145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 sz="1200" kern="1200">
                <a:solidFill>
                  <a:schemeClr val="tx1">
                    <a:lumMod val="50000"/>
                  </a:schemeClr>
                </a:solidFill>
                <a:latin typeface="+mj-lt"/>
                <a:ea typeface="+mn-ea"/>
                <a:cs typeface="Times New Roman" pitchFamily="18" charset="0"/>
              </a:defRPr>
            </a:lvl3pPr>
            <a:lvl4pPr marL="171450" indent="-17145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 sz="1200" kern="1200">
                <a:solidFill>
                  <a:schemeClr val="tx1">
                    <a:lumMod val="50000"/>
                  </a:schemeClr>
                </a:solidFill>
                <a:latin typeface="+mj-lt"/>
                <a:ea typeface="+mn-ea"/>
                <a:cs typeface="Times New Roman" pitchFamily="18" charset="0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latin typeface="+mn-lt"/>
              </a:rPr>
              <a:t>.</a:t>
            </a:r>
            <a:r>
              <a:rPr lang="en-US" sz="1200" dirty="0" err="1">
                <a:latin typeface="+mn-lt"/>
              </a:rPr>
              <a:t>gitlab-ci.yml</a:t>
            </a:r>
            <a:endParaRPr lang="en-US" sz="1200" dirty="0">
              <a:latin typeface="+mn-lt"/>
            </a:endParaRPr>
          </a:p>
          <a:p>
            <a:endParaRPr lang="en-US" sz="6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b="0" dirty="0">
                <a:latin typeface="Courier New" panose="02070309020205020404" pitchFamily="49" charset="0"/>
                <a:cs typeface="Courier New" panose="02070309020205020404" pitchFamily="49" charset="0"/>
              </a:rPr>
              <a:t># --executor docker uses an image registered in the GitLab GUI.</a:t>
            </a:r>
          </a:p>
          <a:p>
            <a:r>
              <a:rPr lang="en-US" sz="600" b="0" dirty="0">
                <a:latin typeface="Courier New" panose="02070309020205020404" pitchFamily="49" charset="0"/>
                <a:cs typeface="Courier New" panose="02070309020205020404" pitchFamily="49" charset="0"/>
              </a:rPr>
              <a:t># does not need image tag.</a:t>
            </a:r>
          </a:p>
          <a:p>
            <a:r>
              <a:rPr lang="en-US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compile_and_test</a:t>
            </a:r>
            <a:r>
              <a:rPr lang="en-US" sz="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_job</a:t>
            </a:r>
            <a:r>
              <a:rPr lang="en-US" sz="600" b="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# this tells job to only run on tags of the form BCB_*</a:t>
            </a:r>
          </a:p>
          <a:p>
            <a:r>
              <a:rPr lang="en-US" sz="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# tag used is available in CI_COMMIT_REF_NAME</a:t>
            </a:r>
          </a:p>
          <a:p>
            <a:r>
              <a:rPr lang="en-US" sz="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only:</a:t>
            </a:r>
          </a:p>
          <a:p>
            <a:r>
              <a:rPr lang="en-US" sz="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- /^BCB_.*$/</a:t>
            </a:r>
          </a:p>
          <a:p>
            <a:r>
              <a:rPr lang="en-US" sz="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# tags here refers to docker/shell tags on runners</a:t>
            </a:r>
          </a:p>
          <a:p>
            <a:r>
              <a:rPr lang="en-US" sz="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tags:</a:t>
            </a:r>
          </a:p>
          <a:p>
            <a:r>
              <a:rPr lang="en-US" sz="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- docker</a:t>
            </a:r>
          </a:p>
          <a:p>
            <a:r>
              <a:rPr lang="en-US" sz="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stage: </a:t>
            </a:r>
            <a:r>
              <a:rPr lang="en-US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compile_and_test</a:t>
            </a:r>
            <a:endParaRPr lang="en-US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# everything under script is run in the Docker container</a:t>
            </a:r>
          </a:p>
          <a:p>
            <a:r>
              <a:rPr lang="en-US" sz="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# fetch/clone is into /builds/</a:t>
            </a:r>
            <a:r>
              <a:rPr lang="en-US" sz="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BatchEffects_clean</a:t>
            </a:r>
            <a:r>
              <a:rPr lang="en-US" sz="600" b="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BatchEffectsPackage</a:t>
            </a:r>
            <a:endParaRPr lang="en-US" sz="6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script:</a:t>
            </a:r>
          </a:p>
          <a:p>
            <a:r>
              <a:rPr lang="en-US" sz="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- hostname</a:t>
            </a:r>
          </a:p>
          <a:p>
            <a:r>
              <a:rPr lang="en-US" sz="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- </a:t>
            </a:r>
            <a:r>
              <a:rPr lang="en-US" sz="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pwd</a:t>
            </a:r>
            <a:endParaRPr lang="en-US" sz="6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- </a:t>
            </a:r>
            <a:r>
              <a:rPr lang="en-US" sz="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whoami</a:t>
            </a:r>
            <a:endParaRPr lang="en-US" sz="6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- id</a:t>
            </a:r>
          </a:p>
          <a:p>
            <a:r>
              <a:rPr lang="en-US" sz="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- env</a:t>
            </a:r>
          </a:p>
          <a:p>
            <a:r>
              <a:rPr lang="en-US" sz="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- echo $0</a:t>
            </a:r>
          </a:p>
          <a:p>
            <a:r>
              <a:rPr lang="en-US" sz="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- CUR_DUR_DQS=`</a:t>
            </a:r>
            <a:r>
              <a:rPr lang="en-US" sz="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pwd</a:t>
            </a:r>
            <a:r>
              <a:rPr lang="en-US" sz="600" b="0" dirty="0">
                <a:latin typeface="Courier New" panose="02070309020205020404" pitchFamily="49" charset="0"/>
                <a:cs typeface="Courier New" panose="02070309020205020404" pitchFamily="49" charset="0"/>
              </a:rPr>
              <a:t>`</a:t>
            </a:r>
          </a:p>
          <a:p>
            <a:r>
              <a:rPr lang="en-US" sz="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- echo ${CUR_DUR_DQS}</a:t>
            </a:r>
          </a:p>
          <a:p>
            <a:r>
              <a:rPr lang="en-US" sz="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- ls -l ${CUR_DUR_DQS}</a:t>
            </a:r>
          </a:p>
          <a:p>
            <a:r>
              <a:rPr lang="en-US" sz="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- ls -l ${CUR_DUR_DQS}/</a:t>
            </a:r>
            <a:r>
              <a:rPr lang="en-US" sz="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ci_cd_scripts</a:t>
            </a:r>
            <a:endParaRPr lang="en-US" sz="6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# run build script</a:t>
            </a:r>
          </a:p>
          <a:p>
            <a:r>
              <a:rPr lang="en-US" sz="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- ${CUR_DUR_DQS}/</a:t>
            </a:r>
            <a:r>
              <a:rPr lang="en-US" sz="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ci_cd_scripts</a:t>
            </a:r>
            <a:r>
              <a:rPr lang="en-US" sz="600" b="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build_apps.bash</a:t>
            </a:r>
            <a:r>
              <a:rPr lang="en-US" sz="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"${CUR_DUR_DQS}"</a:t>
            </a:r>
          </a:p>
          <a:p>
            <a:r>
              <a:rPr lang="en-US" sz="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# copy files to artifact directory</a:t>
            </a:r>
          </a:p>
          <a:p>
            <a:r>
              <a:rPr lang="en-US" sz="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- </a:t>
            </a:r>
            <a:r>
              <a:rPr lang="en-US" sz="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mkdir</a:t>
            </a:r>
            <a:r>
              <a:rPr lang="en-US" sz="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${CUR_DUR_DQS}/</a:t>
            </a:r>
            <a:r>
              <a:rPr lang="en-US" sz="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art_bcbbuilddocs</a:t>
            </a:r>
            <a:endParaRPr lang="en-US" sz="6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- ${CUR_DUR_DQS}/</a:t>
            </a:r>
            <a:r>
              <a:rPr lang="en-US" sz="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ci_cd_scripts</a:t>
            </a:r>
            <a:r>
              <a:rPr lang="en-US" sz="600" b="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build_copy.bash</a:t>
            </a:r>
            <a:r>
              <a:rPr lang="en-US" sz="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"${CUR_DUR_DQS}" "${CUR_DUR_DQS}/</a:t>
            </a:r>
            <a:r>
              <a:rPr lang="en-US" sz="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art_bcbbuilddocs</a:t>
            </a:r>
            <a:r>
              <a:rPr lang="en-US" sz="600" b="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US" sz="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# use "top-level for repo" directory names for artifact</a:t>
            </a:r>
          </a:p>
          <a:p>
            <a:r>
              <a:rPr lang="en-US" sz="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# and GitLab CI automatically copies those directories to next job</a:t>
            </a:r>
          </a:p>
          <a:p>
            <a:r>
              <a:rPr lang="en-US" sz="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artifacts:</a:t>
            </a:r>
          </a:p>
          <a:p>
            <a:r>
              <a:rPr lang="en-US" sz="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name: ${CI_COMMIT_REF_NAME}</a:t>
            </a:r>
          </a:p>
          <a:p>
            <a:r>
              <a:rPr lang="en-US" sz="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paths:</a:t>
            </a:r>
          </a:p>
          <a:p>
            <a:r>
              <a:rPr lang="en-US" sz="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  - </a:t>
            </a:r>
            <a:r>
              <a:rPr lang="en-US" sz="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art_bcbbuilddocs</a:t>
            </a:r>
            <a:endParaRPr lang="en-US" sz="6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expire_in</a:t>
            </a:r>
            <a:r>
              <a:rPr lang="en-US" sz="600" b="0" dirty="0">
                <a:latin typeface="Courier New" panose="02070309020205020404" pitchFamily="49" charset="0"/>
                <a:cs typeface="Courier New" panose="02070309020205020404" pitchFamily="49" charset="0"/>
              </a:rPr>
              <a:t>: 1 week</a:t>
            </a:r>
            <a:endParaRPr lang="en-US" sz="12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06515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4D26BF5-1F76-4933-93C3-B4C42A0B2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177" y="134618"/>
            <a:ext cx="5943060" cy="877824"/>
          </a:xfrm>
        </p:spPr>
        <p:txBody>
          <a:bodyPr anchor="t"/>
          <a:lstStyle/>
          <a:p>
            <a:r>
              <a:rPr lang="en-US" sz="3200" dirty="0">
                <a:latin typeface="+mn-lt"/>
              </a:rPr>
              <a:t>GitLab CI/CD</a:t>
            </a:r>
            <a:br>
              <a:rPr lang="en-US" sz="3200" dirty="0">
                <a:latin typeface="+mn-lt"/>
              </a:rPr>
            </a:br>
            <a:r>
              <a:rPr lang="en-US" sz="3200" dirty="0">
                <a:latin typeface="+mn-lt"/>
              </a:rPr>
              <a:t>				</a:t>
            </a:r>
            <a:r>
              <a:rPr lang="en-US" sz="2000" dirty="0">
                <a:latin typeface="+mn-lt"/>
              </a:rPr>
              <a:t>Post-Cleanup for CI/CD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F5FAC50-9B15-4CCA-A945-EC8CEB1D65C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041753-90EA-4E44-9BB8-633978F3CCC4}" type="slidenum">
              <a:rPr lang="en-US" smtClean="0">
                <a:latin typeface="+mn-lt"/>
              </a:rPr>
              <a:pPr/>
              <a:t>14</a:t>
            </a:fld>
            <a:endParaRPr lang="en-US" dirty="0">
              <a:latin typeface="+mn-lt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E21135F-FA3C-467D-9956-87945964C788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73177" y="1234536"/>
            <a:ext cx="4987219" cy="3908964"/>
          </a:xfrm>
        </p:spPr>
        <p:txBody>
          <a:bodyPr/>
          <a:lstStyle/>
          <a:p>
            <a:r>
              <a:rPr lang="fr-FR" sz="1200" dirty="0" err="1">
                <a:latin typeface="+mn-lt"/>
              </a:rPr>
              <a:t>GitLab</a:t>
            </a:r>
            <a:r>
              <a:rPr lang="fr-FR" sz="1200" dirty="0">
                <a:latin typeface="+mn-lt"/>
              </a:rPr>
              <a:t> CI File: </a:t>
            </a:r>
            <a:r>
              <a:rPr lang="fr-FR" sz="1200" dirty="0" err="1">
                <a:latin typeface="+mn-lt"/>
              </a:rPr>
              <a:t>Build</a:t>
            </a:r>
            <a:r>
              <a:rPr lang="fr-FR" sz="1200" dirty="0">
                <a:latin typeface="+mn-lt"/>
              </a:rPr>
              <a:t> Images Job</a:t>
            </a:r>
            <a:endParaRPr lang="en-US" sz="1200" dirty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b="0" dirty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0" dirty="0">
                <a:latin typeface="+mn-lt"/>
              </a:rPr>
              <a:t>Unique section here is the “</a:t>
            </a:r>
            <a:r>
              <a:rPr lang="en-US" sz="1200" b="0" dirty="0" err="1">
                <a:latin typeface="+mn-lt"/>
              </a:rPr>
              <a:t>after_script</a:t>
            </a:r>
            <a:r>
              <a:rPr lang="en-US" sz="1200" b="0" dirty="0">
                <a:latin typeface="+mn-lt"/>
              </a:rPr>
              <a:t>” section.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b="0" dirty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0" dirty="0">
                <a:latin typeface="+mn-lt"/>
              </a:rPr>
              <a:t>The "</a:t>
            </a:r>
            <a:r>
              <a:rPr lang="en-US" sz="1200" b="0" dirty="0" err="1">
                <a:latin typeface="+mn-lt"/>
              </a:rPr>
              <a:t>after_script</a:t>
            </a:r>
            <a:r>
              <a:rPr lang="en-US" sz="1200" b="0" dirty="0">
                <a:latin typeface="+mn-lt"/>
              </a:rPr>
              <a:t>" portion is called in the host server shell after the build is complete (or </a:t>
            </a:r>
            <a:r>
              <a:rPr lang="en-US" sz="1200" b="0" dirty="0" err="1">
                <a:latin typeface="+mn-lt"/>
              </a:rPr>
              <a:t>failes</a:t>
            </a:r>
            <a:r>
              <a:rPr lang="en-US" sz="1200" b="0" dirty="0">
                <a:latin typeface="+mn-lt"/>
              </a:rPr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b="0" dirty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0" dirty="0">
                <a:latin typeface="+mn-lt"/>
              </a:rPr>
              <a:t>The clear images script performs a “docker </a:t>
            </a:r>
            <a:r>
              <a:rPr lang="en-US" sz="1200" b="0" dirty="0" err="1">
                <a:latin typeface="+mn-lt"/>
              </a:rPr>
              <a:t>rmi</a:t>
            </a:r>
            <a:r>
              <a:rPr lang="en-US" sz="1200" b="0" dirty="0">
                <a:latin typeface="+mn-lt"/>
              </a:rPr>
              <a:t>” to remove any images built by the job. (It uses the fact that all the images have my local Docker Registry in the name.)</a:t>
            </a:r>
          </a:p>
        </p:txBody>
      </p:sp>
      <p:sp>
        <p:nvSpPr>
          <p:cNvPr id="2" name="Content Placeholder 6">
            <a:extLst>
              <a:ext uri="{FF2B5EF4-FFF2-40B4-BE49-F238E27FC236}">
                <a16:creationId xmlns:a16="http://schemas.microsoft.com/office/drawing/2014/main" id="{899C227A-88BA-E473-0505-30E21BF37F78}"/>
              </a:ext>
            </a:extLst>
          </p:cNvPr>
          <p:cNvSpPr txBox="1">
            <a:spLocks/>
          </p:cNvSpPr>
          <p:nvPr/>
        </p:nvSpPr>
        <p:spPr>
          <a:xfrm>
            <a:off x="5450618" y="1349829"/>
            <a:ext cx="3470501" cy="3362556"/>
          </a:xfrm>
          <a:prstGeom prst="rect">
            <a:avLst/>
          </a:prstGeom>
        </p:spPr>
        <p:txBody>
          <a:bodyPr vert="horz" lIns="0" tIns="0" rIns="137160" bIns="0" rtlCol="0">
            <a:no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600" b="1" kern="120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171450" indent="-17145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 sz="1200" kern="1200">
                <a:solidFill>
                  <a:schemeClr val="tx1">
                    <a:lumMod val="50000"/>
                  </a:schemeClr>
                </a:solidFill>
                <a:latin typeface="+mj-lt"/>
                <a:ea typeface="+mn-ea"/>
                <a:cs typeface="Times New Roman" pitchFamily="18" charset="0"/>
              </a:defRPr>
            </a:lvl2pPr>
            <a:lvl3pPr marL="171450" indent="-17145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 sz="1200" kern="1200">
                <a:solidFill>
                  <a:schemeClr val="tx1">
                    <a:lumMod val="50000"/>
                  </a:schemeClr>
                </a:solidFill>
                <a:latin typeface="+mj-lt"/>
                <a:ea typeface="+mn-ea"/>
                <a:cs typeface="Times New Roman" pitchFamily="18" charset="0"/>
              </a:defRPr>
            </a:lvl3pPr>
            <a:lvl4pPr marL="171450" indent="-17145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 sz="1200" kern="1200">
                <a:solidFill>
                  <a:schemeClr val="tx1">
                    <a:lumMod val="50000"/>
                  </a:schemeClr>
                </a:solidFill>
                <a:latin typeface="+mj-lt"/>
                <a:ea typeface="+mn-ea"/>
                <a:cs typeface="Times New Roman" pitchFamily="18" charset="0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00" dirty="0">
                <a:latin typeface="+mn-lt"/>
              </a:rPr>
              <a:t>.</a:t>
            </a:r>
            <a:r>
              <a:rPr lang="en-US" sz="700" dirty="0" err="1">
                <a:latin typeface="+mn-lt"/>
              </a:rPr>
              <a:t>gitlab-ci.yml</a:t>
            </a:r>
            <a:endParaRPr lang="en-US" sz="700" dirty="0">
              <a:latin typeface="+mn-lt"/>
            </a:endParaRPr>
          </a:p>
          <a:p>
            <a:endParaRPr lang="en-US" sz="7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700" b="0" dirty="0">
                <a:latin typeface="Courier New" panose="02070309020205020404" pitchFamily="49" charset="0"/>
                <a:cs typeface="Courier New" panose="02070309020205020404" pitchFamily="49" charset="0"/>
              </a:rPr>
              <a:t># artifacts (only thing needed here) are carried over</a:t>
            </a:r>
          </a:p>
          <a:p>
            <a:r>
              <a:rPr lang="en-US" sz="7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build_images_job</a:t>
            </a:r>
            <a:r>
              <a:rPr lang="en-US" sz="700" b="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7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# this tells job to only run on tags of the form BCB_*</a:t>
            </a:r>
          </a:p>
          <a:p>
            <a:r>
              <a:rPr lang="en-US" sz="7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# tag used is available in CI_COMMIT_REF_NAME</a:t>
            </a:r>
          </a:p>
          <a:p>
            <a:r>
              <a:rPr lang="en-US" sz="7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only:</a:t>
            </a:r>
          </a:p>
          <a:p>
            <a:r>
              <a:rPr lang="en-US" sz="7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- /^BCB_.*$/</a:t>
            </a:r>
          </a:p>
          <a:p>
            <a:r>
              <a:rPr lang="en-US" sz="7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# tags here refers to docker/shell tags on runners</a:t>
            </a:r>
          </a:p>
          <a:p>
            <a:r>
              <a:rPr lang="en-US" sz="7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tags:</a:t>
            </a:r>
          </a:p>
          <a:p>
            <a:r>
              <a:rPr lang="en-US" sz="7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- shell</a:t>
            </a:r>
          </a:p>
          <a:p>
            <a:r>
              <a:rPr lang="en-US" sz="7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stage: </a:t>
            </a:r>
            <a:r>
              <a:rPr lang="en-US" sz="7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build_images</a:t>
            </a:r>
            <a:endParaRPr lang="en-US" sz="7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7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script:</a:t>
            </a:r>
          </a:p>
          <a:p>
            <a:r>
              <a:rPr lang="en-US" sz="7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- hostname</a:t>
            </a:r>
          </a:p>
          <a:p>
            <a:r>
              <a:rPr lang="en-US" sz="7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- </a:t>
            </a:r>
            <a:r>
              <a:rPr lang="en-US" sz="7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pwd</a:t>
            </a:r>
            <a:endParaRPr lang="en-US" sz="7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7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- </a:t>
            </a:r>
            <a:r>
              <a:rPr lang="en-US" sz="7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whoami</a:t>
            </a:r>
            <a:endParaRPr lang="en-US" sz="7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7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- id</a:t>
            </a:r>
          </a:p>
          <a:p>
            <a:r>
              <a:rPr lang="en-US" sz="7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- env</a:t>
            </a:r>
          </a:p>
          <a:p>
            <a:r>
              <a:rPr lang="en-US" sz="7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- echo $0</a:t>
            </a:r>
          </a:p>
          <a:p>
            <a:r>
              <a:rPr lang="en-US" sz="7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- CUR_DUR_DQS=`</a:t>
            </a:r>
            <a:r>
              <a:rPr lang="en-US" sz="7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pwd</a:t>
            </a:r>
            <a:r>
              <a:rPr lang="en-US" sz="700" b="0" dirty="0">
                <a:latin typeface="Courier New" panose="02070309020205020404" pitchFamily="49" charset="0"/>
                <a:cs typeface="Courier New" panose="02070309020205020404" pitchFamily="49" charset="0"/>
              </a:rPr>
              <a:t>`</a:t>
            </a:r>
          </a:p>
          <a:p>
            <a:r>
              <a:rPr lang="en-US" sz="7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- echo ${CUR_DUR_DQS}</a:t>
            </a:r>
          </a:p>
          <a:p>
            <a:r>
              <a:rPr lang="en-US" sz="7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- ls -l ${CUR_DUR_DQS}</a:t>
            </a:r>
          </a:p>
          <a:p>
            <a:r>
              <a:rPr lang="en-US" sz="7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# build </a:t>
            </a:r>
            <a:r>
              <a:rPr lang="en-US" sz="7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MBatch</a:t>
            </a:r>
            <a:r>
              <a:rPr lang="en-US" sz="700" b="0" dirty="0">
                <a:latin typeface="Courier New" panose="02070309020205020404" pitchFamily="49" charset="0"/>
                <a:cs typeface="Courier New" panose="02070309020205020404" pitchFamily="49" charset="0"/>
              </a:rPr>
              <a:t> image</a:t>
            </a:r>
          </a:p>
          <a:p>
            <a:r>
              <a:rPr lang="en-US" sz="7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- ${CUR_DUR_DQS}/</a:t>
            </a:r>
            <a:r>
              <a:rPr lang="en-US" sz="7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ci_cd_scripts</a:t>
            </a:r>
            <a:r>
              <a:rPr lang="en-US" sz="700" b="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7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build_images.bash</a:t>
            </a:r>
            <a:r>
              <a:rPr lang="en-US" sz="700" b="0" dirty="0">
                <a:latin typeface="Courier New" panose="02070309020205020404" pitchFamily="49" charset="0"/>
                <a:cs typeface="Courier New" panose="02070309020205020404" pitchFamily="49" charset="0"/>
              </a:rPr>
              <a:t> "${CUR_DUR_DQS}"</a:t>
            </a:r>
          </a:p>
          <a:p>
            <a:r>
              <a:rPr lang="en-US" sz="7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7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after_script</a:t>
            </a:r>
            <a:r>
              <a:rPr lang="en-US" sz="700" b="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7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- CUR_DUR_DQS=`</a:t>
            </a:r>
            <a:r>
              <a:rPr lang="en-US" sz="7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pwd</a:t>
            </a:r>
            <a:r>
              <a:rPr lang="en-US" sz="700" b="0" dirty="0">
                <a:latin typeface="Courier New" panose="02070309020205020404" pitchFamily="49" charset="0"/>
                <a:cs typeface="Courier New" panose="02070309020205020404" pitchFamily="49" charset="0"/>
              </a:rPr>
              <a:t>`</a:t>
            </a:r>
          </a:p>
          <a:p>
            <a:r>
              <a:rPr lang="en-US" sz="7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- echo ${CUR_DUR_DQS}</a:t>
            </a:r>
          </a:p>
          <a:p>
            <a:r>
              <a:rPr lang="en-US" sz="7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- ${CUR_DUR_DQS}/</a:t>
            </a:r>
            <a:r>
              <a:rPr lang="en-US" sz="7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ci_cd_scripts</a:t>
            </a:r>
            <a:r>
              <a:rPr lang="en-US" sz="700" b="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7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clear_images.bash</a:t>
            </a:r>
            <a:endParaRPr lang="en-US" sz="7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48518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4D26BF5-1F76-4933-93C3-B4C42A0B2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177" y="134618"/>
            <a:ext cx="5943060" cy="877824"/>
          </a:xfrm>
        </p:spPr>
        <p:txBody>
          <a:bodyPr anchor="t"/>
          <a:lstStyle/>
          <a:p>
            <a:r>
              <a:rPr lang="en-US" sz="3200" dirty="0">
                <a:latin typeface="+mn-lt"/>
              </a:rPr>
              <a:t>GitLab CI/CD</a:t>
            </a:r>
            <a:br>
              <a:rPr lang="en-US" sz="3200" dirty="0">
                <a:latin typeface="+mn-lt"/>
              </a:rPr>
            </a:br>
            <a:r>
              <a:rPr lang="en-US" sz="3200" dirty="0">
                <a:latin typeface="+mn-lt"/>
              </a:rPr>
              <a:t>		</a:t>
            </a:r>
            <a:r>
              <a:rPr lang="en-US" sz="2000" dirty="0">
                <a:latin typeface="+mn-lt"/>
              </a:rPr>
              <a:t>CI/CD Application Builds and Unit Tests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F5FAC50-9B15-4CCA-A945-EC8CEB1D65C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041753-90EA-4E44-9BB8-633978F3CCC4}" type="slidenum">
              <a:rPr lang="en-US" smtClean="0">
                <a:latin typeface="+mn-lt"/>
              </a:rPr>
              <a:pPr/>
              <a:t>15</a:t>
            </a:fld>
            <a:endParaRPr lang="en-US" dirty="0">
              <a:latin typeface="+mn-lt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E21135F-FA3C-467D-9956-87945964C788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73177" y="1234536"/>
            <a:ext cx="3941623" cy="3908964"/>
          </a:xfrm>
        </p:spPr>
        <p:txBody>
          <a:bodyPr/>
          <a:lstStyle/>
          <a:p>
            <a:r>
              <a:rPr lang="fr-FR" dirty="0" err="1">
                <a:latin typeface="+mn-lt"/>
              </a:rPr>
              <a:t>GitLab</a:t>
            </a:r>
            <a:r>
              <a:rPr lang="fr-FR" dirty="0">
                <a:latin typeface="+mn-lt"/>
              </a:rPr>
              <a:t> CI File: </a:t>
            </a:r>
            <a:r>
              <a:rPr lang="fr-FR" dirty="0" err="1">
                <a:latin typeface="+mn-lt"/>
              </a:rPr>
              <a:t>Build</a:t>
            </a:r>
            <a:r>
              <a:rPr lang="fr-FR" dirty="0">
                <a:latin typeface="+mn-lt"/>
              </a:rPr>
              <a:t> and Test</a:t>
            </a:r>
            <a:endParaRPr lang="en-US" dirty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latin typeface="+mn-lt"/>
              </a:rPr>
              <a:t>Happens in Docker build image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dirty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latin typeface="+mn-lt"/>
              </a:rPr>
              <a:t>Regardless of your coding language, they all support some sort of unit testing you can use in CI.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dirty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latin typeface="+mn-lt"/>
              </a:rPr>
              <a:t>Java can use JUnit.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dirty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latin typeface="+mn-lt"/>
              </a:rPr>
              <a:t>Python can use the </a:t>
            </a:r>
            <a:r>
              <a:rPr lang="en-US" b="0" dirty="0" err="1">
                <a:latin typeface="+mn-lt"/>
              </a:rPr>
              <a:t>unittest</a:t>
            </a:r>
            <a:r>
              <a:rPr lang="en-US" b="0" dirty="0">
                <a:latin typeface="+mn-lt"/>
              </a:rPr>
              <a:t> option.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dirty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latin typeface="+mn-lt"/>
              </a:rPr>
              <a:t>In R, “check” runs the contents of the “tests” directory.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latin typeface="+mn-lt"/>
              </a:rPr>
              <a:t>It also runs the code in the manual/docs.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latin typeface="+mn-lt"/>
              </a:rPr>
              <a:t>And vignettes are particularly useful for running more complex tests.</a:t>
            </a:r>
          </a:p>
        </p:txBody>
      </p:sp>
      <p:sp>
        <p:nvSpPr>
          <p:cNvPr id="2" name="Content Placeholder 6">
            <a:extLst>
              <a:ext uri="{FF2B5EF4-FFF2-40B4-BE49-F238E27FC236}">
                <a16:creationId xmlns:a16="http://schemas.microsoft.com/office/drawing/2014/main" id="{899C227A-88BA-E473-0505-30E21BF37F78}"/>
              </a:ext>
            </a:extLst>
          </p:cNvPr>
          <p:cNvSpPr txBox="1">
            <a:spLocks/>
          </p:cNvSpPr>
          <p:nvPr/>
        </p:nvSpPr>
        <p:spPr>
          <a:xfrm>
            <a:off x="5387010" y="1349829"/>
            <a:ext cx="3534110" cy="3362556"/>
          </a:xfrm>
          <a:prstGeom prst="rect">
            <a:avLst/>
          </a:prstGeom>
        </p:spPr>
        <p:txBody>
          <a:bodyPr vert="horz" lIns="0" tIns="0" rIns="137160" bIns="0" rtlCol="0">
            <a:no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600" b="1" kern="120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171450" indent="-17145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 sz="1200" kern="1200">
                <a:solidFill>
                  <a:schemeClr val="tx1">
                    <a:lumMod val="50000"/>
                  </a:schemeClr>
                </a:solidFill>
                <a:latin typeface="+mj-lt"/>
                <a:ea typeface="+mn-ea"/>
                <a:cs typeface="Times New Roman" pitchFamily="18" charset="0"/>
              </a:defRPr>
            </a:lvl2pPr>
            <a:lvl3pPr marL="171450" indent="-17145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 sz="1200" kern="1200">
                <a:solidFill>
                  <a:schemeClr val="tx1">
                    <a:lumMod val="50000"/>
                  </a:schemeClr>
                </a:solidFill>
                <a:latin typeface="+mj-lt"/>
                <a:ea typeface="+mn-ea"/>
                <a:cs typeface="Times New Roman" pitchFamily="18" charset="0"/>
              </a:defRPr>
            </a:lvl3pPr>
            <a:lvl4pPr marL="171450" indent="-17145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 sz="1200" kern="1200">
                <a:solidFill>
                  <a:schemeClr val="tx1">
                    <a:lumMod val="50000"/>
                  </a:schemeClr>
                </a:solidFill>
                <a:latin typeface="+mj-lt"/>
                <a:ea typeface="+mn-ea"/>
                <a:cs typeface="Times New Roman" pitchFamily="18" charset="0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>
                <a:latin typeface="+mn-lt"/>
              </a:rPr>
              <a:t>Build and Test Bash Script</a:t>
            </a:r>
          </a:p>
          <a:p>
            <a:endParaRPr lang="en-US" sz="8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# Use Maven to compile and JUnit to test Java code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# run from source code directory</a:t>
            </a:r>
          </a:p>
          <a:p>
            <a:r>
              <a:rPr lang="en-US" sz="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mvn</a:t>
            </a:r>
            <a:r>
              <a:rPr lang="en-US" sz="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clean install </a:t>
            </a:r>
            <a:r>
              <a:rPr lang="en-US" sz="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dependency:copy-dependencies</a:t>
            </a:r>
            <a:endParaRPr lang="en-US" sz="8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8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# Use Python to compile and unit test Python code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# run from source code directory</a:t>
            </a:r>
          </a:p>
          <a:p>
            <a:r>
              <a:rPr lang="en-US" sz="800" b="0" dirty="0">
                <a:latin typeface="Courier New" panose="02070309020205020404" pitchFamily="49" charset="0"/>
                <a:cs typeface="Courier New" panose="02070309020205020404" pitchFamily="49" charset="0"/>
              </a:rPr>
              <a:t>python -m </a:t>
            </a:r>
            <a:r>
              <a:rPr lang="en-US" sz="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unittest</a:t>
            </a:r>
            <a:r>
              <a:rPr lang="en-US" sz="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test_world.TestHelloWorld</a:t>
            </a:r>
            <a:endParaRPr lang="en-US" sz="8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8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# Use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Pyinstaller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to create Python executable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# run from source code directory</a:t>
            </a:r>
          </a:p>
          <a:p>
            <a:r>
              <a:rPr lang="en-US" sz="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pyinstaller</a:t>
            </a:r>
            <a:r>
              <a:rPr lang="en-US" sz="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./app.py --</a:t>
            </a:r>
            <a:r>
              <a:rPr lang="en-US" sz="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onefile</a:t>
            </a:r>
            <a:r>
              <a:rPr lang="en-US" sz="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–</a:t>
            </a:r>
            <a:r>
              <a:rPr lang="en-US" sz="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noconfirm</a:t>
            </a:r>
            <a:endParaRPr lang="en-US" sz="8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800" b="0" dirty="0">
                <a:latin typeface="Courier New" panose="02070309020205020404" pitchFamily="49" charset="0"/>
                <a:cs typeface="Courier New" panose="02070309020205020404" pitchFamily="49" charset="0"/>
              </a:rPr>
              <a:t>	--name </a:t>
            </a:r>
            <a:r>
              <a:rPr lang="en-US" sz="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python_hello_world</a:t>
            </a:r>
            <a:r>
              <a:rPr lang="en-US" sz="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800" b="0" dirty="0">
                <a:latin typeface="Courier New" panose="02070309020205020404" pitchFamily="49" charset="0"/>
                <a:cs typeface="Courier New" panose="02070309020205020404" pitchFamily="49" charset="0"/>
              </a:rPr>
              <a:t>	--collect-all flask </a:t>
            </a:r>
          </a:p>
          <a:p>
            <a:r>
              <a:rPr lang="en-US" sz="800" b="0" dirty="0">
                <a:latin typeface="Courier New" panose="02070309020205020404" pitchFamily="49" charset="0"/>
                <a:cs typeface="Courier New" panose="02070309020205020404" pitchFamily="49" charset="0"/>
              </a:rPr>
              <a:t>	--collect-all waitress</a:t>
            </a:r>
          </a:p>
          <a:p>
            <a:endParaRPr lang="en-US" sz="8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# Use R to build tar.gz of R Package (does some testing)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# run from source code directory</a:t>
            </a:r>
          </a:p>
          <a:p>
            <a:r>
              <a:rPr lang="en-US" sz="800" b="0" dirty="0">
                <a:latin typeface="Courier New" panose="02070309020205020404" pitchFamily="49" charset="0"/>
                <a:cs typeface="Courier New" panose="02070309020205020404" pitchFamily="49" charset="0"/>
              </a:rPr>
              <a:t>R CMD build </a:t>
            </a:r>
            <a:r>
              <a:rPr lang="en-US" sz="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RHelloWorld</a:t>
            </a:r>
            <a:endParaRPr lang="en-US" sz="8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8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# Use R to run “check” (does more testing)</a:t>
            </a:r>
          </a:p>
          <a:p>
            <a:r>
              <a:rPr lang="en-US" sz="800" b="0" dirty="0">
                <a:latin typeface="Courier New" panose="02070309020205020404" pitchFamily="49" charset="0"/>
                <a:cs typeface="Courier New" panose="02070309020205020404" pitchFamily="49" charset="0"/>
              </a:rPr>
              <a:t>R CMD check RHelloWorld_*.tar.gz</a:t>
            </a:r>
          </a:p>
          <a:p>
            <a:endParaRPr lang="en-US" sz="8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# Use R to “INSTALL” (does final testing)</a:t>
            </a:r>
          </a:p>
          <a:p>
            <a:r>
              <a:rPr lang="en-US" sz="800" b="0" dirty="0">
                <a:latin typeface="Courier New" panose="02070309020205020404" pitchFamily="49" charset="0"/>
                <a:cs typeface="Courier New" panose="02070309020205020404" pitchFamily="49" charset="0"/>
              </a:rPr>
              <a:t>R CMD INSTALL RHelloWorld_*.tar.gz</a:t>
            </a:r>
          </a:p>
          <a:p>
            <a:endParaRPr lang="en-US" sz="8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33081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4D26BF5-1F76-4933-93C3-B4C42A0B2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177" y="134618"/>
            <a:ext cx="5943060" cy="877824"/>
          </a:xfrm>
        </p:spPr>
        <p:txBody>
          <a:bodyPr anchor="t"/>
          <a:lstStyle/>
          <a:p>
            <a:r>
              <a:rPr lang="en-US" sz="3200" dirty="0">
                <a:latin typeface="+mn-lt"/>
              </a:rPr>
              <a:t>Java, Python, and R Installs</a:t>
            </a:r>
            <a:br>
              <a:rPr lang="en-US" sz="3200" dirty="0">
                <a:latin typeface="+mn-lt"/>
              </a:rPr>
            </a:br>
            <a:r>
              <a:rPr lang="en-US" sz="3200" dirty="0">
                <a:latin typeface="+mn-lt"/>
              </a:rPr>
              <a:t>				</a:t>
            </a:r>
            <a:r>
              <a:rPr lang="en-US" sz="2000" dirty="0">
                <a:latin typeface="+mn-lt"/>
              </a:rPr>
              <a:t>CI/CD Installations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F5FAC50-9B15-4CCA-A945-EC8CEB1D65C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041753-90EA-4E44-9BB8-633978F3CCC4}" type="slidenum">
              <a:rPr lang="en-US" smtClean="0">
                <a:latin typeface="+mn-lt"/>
              </a:rPr>
              <a:pPr/>
              <a:t>16</a:t>
            </a:fld>
            <a:endParaRPr lang="en-US" dirty="0">
              <a:latin typeface="+mn-lt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E21135F-FA3C-467D-9956-87945964C788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73177" y="1349829"/>
            <a:ext cx="7688386" cy="3487764"/>
          </a:xfrm>
        </p:spPr>
        <p:txBody>
          <a:bodyPr/>
          <a:lstStyle/>
          <a:p>
            <a:r>
              <a:rPr lang="en-US" sz="2000" dirty="0">
                <a:latin typeface="+mn-lt"/>
              </a:rPr>
              <a:t>Details for Installing Java, Python, and R in a </a:t>
            </a:r>
            <a:r>
              <a:rPr lang="en-US" sz="2000" dirty="0" err="1">
                <a:latin typeface="+mn-lt"/>
              </a:rPr>
              <a:t>Dockerfile</a:t>
            </a:r>
            <a:endParaRPr lang="en-US" sz="2000" dirty="0">
              <a:latin typeface="+mn-lt"/>
            </a:endParaRPr>
          </a:p>
          <a:p>
            <a:endParaRPr lang="en-US" sz="2000" dirty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0" dirty="0">
                <a:latin typeface="+mn-lt"/>
                <a:hlinkClick r:id="rId2"/>
              </a:rPr>
              <a:t>https://github.com/MD-Anderson-Bioinformatics/BCBBuildDocs</a:t>
            </a:r>
            <a:endParaRPr lang="en-US" sz="2000" b="0" dirty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0" dirty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0" dirty="0">
                <a:latin typeface="+mn-lt"/>
              </a:rPr>
              <a:t>Automated, no human interaction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0" dirty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0" dirty="0">
                <a:latin typeface="+mn-lt"/>
              </a:rPr>
              <a:t>Each section covers</a:t>
            </a:r>
          </a:p>
          <a:p>
            <a:pPr marL="457200" lvl="1" indent="-285750"/>
            <a:r>
              <a:rPr lang="en-US" sz="2000" dirty="0">
                <a:latin typeface="+mn-lt"/>
              </a:rPr>
              <a:t>Automated installation without human intervention</a:t>
            </a:r>
          </a:p>
          <a:p>
            <a:pPr marL="457200" lvl="1" indent="-285750"/>
            <a:r>
              <a:rPr lang="en-US" sz="2000" b="0" dirty="0">
                <a:latin typeface="+mn-lt"/>
              </a:rPr>
              <a:t>Automated testing</a:t>
            </a:r>
          </a:p>
          <a:p>
            <a:pPr marL="457200" lvl="1" indent="-285750"/>
            <a:r>
              <a:rPr lang="en-US" sz="2000" dirty="0">
                <a:latin typeface="+mn-lt"/>
              </a:rPr>
              <a:t>How to run the application</a:t>
            </a:r>
            <a:endParaRPr lang="en-US" sz="2000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05788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C91BF2F-C67F-43A0-B1C5-89F39182B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247651"/>
            <a:ext cx="8322945" cy="2324100"/>
          </a:xfrm>
        </p:spPr>
        <p:txBody>
          <a:bodyPr/>
          <a:lstStyle/>
          <a:p>
            <a:r>
              <a:rPr lang="en-US" dirty="0">
                <a:latin typeface="+mn-lt"/>
              </a:rPr>
              <a:t>Workflow 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Overview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60E304F-137A-47EE-9368-584B36BA371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041753-90EA-4E44-9BB8-633978F3CCC4}" type="slidenum">
              <a:rPr lang="en-US" smtClean="0">
                <a:latin typeface="+mn-lt"/>
              </a:rPr>
              <a:pPr/>
              <a:t>17</a:t>
            </a:fld>
            <a:endParaRPr lang="en-US" dirty="0">
              <a:latin typeface="+mn-lt"/>
            </a:endParaRPr>
          </a:p>
        </p:txBody>
      </p:sp>
      <p:sp>
        <p:nvSpPr>
          <p:cNvPr id="4" name="Title 4">
            <a:extLst>
              <a:ext uri="{FF2B5EF4-FFF2-40B4-BE49-F238E27FC236}">
                <a16:creationId xmlns:a16="http://schemas.microsoft.com/office/drawing/2014/main" id="{C5ECC96C-938C-AB1B-747B-F8D55EB91008}"/>
              </a:ext>
            </a:extLst>
          </p:cNvPr>
          <p:cNvSpPr txBox="1">
            <a:spLocks/>
          </p:cNvSpPr>
          <p:nvPr/>
        </p:nvSpPr>
        <p:spPr bwMode="gray">
          <a:xfrm>
            <a:off x="409575" y="2940498"/>
            <a:ext cx="8322945" cy="171876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kern="1200" cap="none">
                <a:solidFill>
                  <a:schemeClr val="bg1">
                    <a:lumMod val="85000"/>
                  </a:schemeClr>
                </a:solidFill>
                <a:latin typeface="Arial Narrow" panose="020B0606020202030204" pitchFamily="34" charset="0"/>
                <a:ea typeface="+mj-ea"/>
                <a:cs typeface="Arial" pitchFamily="34" charset="0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+mn-lt"/>
              </a:rPr>
              <a:t>General Overview</a:t>
            </a:r>
          </a:p>
        </p:txBody>
      </p:sp>
    </p:spTree>
    <p:extLst>
      <p:ext uri="{BB962C8B-B14F-4D97-AF65-F5344CB8AC3E}">
        <p14:creationId xmlns:p14="http://schemas.microsoft.com/office/powerpoint/2010/main" val="11976167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4D26BF5-1F76-4933-93C3-B4C42A0B2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177" y="134618"/>
            <a:ext cx="5943060" cy="877824"/>
          </a:xfrm>
        </p:spPr>
        <p:txBody>
          <a:bodyPr anchor="t"/>
          <a:lstStyle/>
          <a:p>
            <a:r>
              <a:rPr lang="en-US" sz="3200" dirty="0">
                <a:latin typeface="+mn-lt"/>
              </a:rPr>
              <a:t>Notes</a:t>
            </a:r>
            <a:br>
              <a:rPr lang="en-US" sz="3200" dirty="0">
                <a:latin typeface="+mn-lt"/>
              </a:rPr>
            </a:br>
            <a:r>
              <a:rPr lang="en-US" sz="3200" dirty="0">
                <a:latin typeface="+mn-lt"/>
              </a:rPr>
              <a:t>				</a:t>
            </a:r>
            <a:r>
              <a:rPr lang="en-US" sz="2000" dirty="0">
                <a:latin typeface="+mn-lt"/>
              </a:rPr>
              <a:t>Workflow Overview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F5FAC50-9B15-4CCA-A945-EC8CEB1D65C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041753-90EA-4E44-9BB8-633978F3CCC4}" type="slidenum">
              <a:rPr lang="en-US" smtClean="0">
                <a:latin typeface="+mn-lt"/>
              </a:rPr>
              <a:pPr/>
              <a:t>18</a:t>
            </a:fld>
            <a:endParaRPr lang="en-US" dirty="0">
              <a:latin typeface="+mn-lt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AAD7FAE-5308-AD35-3053-C8D9D2AB610F}"/>
              </a:ext>
            </a:extLst>
          </p:cNvPr>
          <p:cNvSpPr/>
          <p:nvPr/>
        </p:nvSpPr>
        <p:spPr>
          <a:xfrm>
            <a:off x="1033156" y="1465844"/>
            <a:ext cx="1429901" cy="520787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</a:pPr>
            <a:r>
              <a:rPr lang="en-US" sz="1200" b="1" dirty="0">
                <a:latin typeface="+mj-lt"/>
              </a:rPr>
              <a:t>CI/CD Build Docker Image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57A1887-1FBA-D8BA-FE59-078D0705E30A}"/>
              </a:ext>
            </a:extLst>
          </p:cNvPr>
          <p:cNvSpPr/>
          <p:nvPr/>
        </p:nvSpPr>
        <p:spPr>
          <a:xfrm>
            <a:off x="755461" y="3135166"/>
            <a:ext cx="1985291" cy="453402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</a:pPr>
            <a:r>
              <a:rPr lang="en-US" sz="1200" b="1" dirty="0">
                <a:latin typeface="+mj-lt"/>
              </a:rPr>
              <a:t>Pull Image to DVLP Server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7C2DCEF-DC84-E3BD-21F2-53A1AF2EFF2F}"/>
              </a:ext>
            </a:extLst>
          </p:cNvPr>
          <p:cNvCxnSpPr>
            <a:cxnSpLocks/>
            <a:stCxn id="5" idx="2"/>
            <a:endCxn id="38" idx="0"/>
          </p:cNvCxnSpPr>
          <p:nvPr/>
        </p:nvCxnSpPr>
        <p:spPr bwMode="gray">
          <a:xfrm>
            <a:off x="1748107" y="1986631"/>
            <a:ext cx="1" cy="226701"/>
          </a:xfrm>
          <a:prstGeom prst="straightConnector1">
            <a:avLst/>
          </a:prstGeom>
          <a:ln w="12700" cap="rnd">
            <a:solidFill>
              <a:schemeClr val="accent6"/>
            </a:solidFill>
            <a:prstDash val="soli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17FA26F0-4180-0A0A-E87F-9A387D87F48A}"/>
              </a:ext>
            </a:extLst>
          </p:cNvPr>
          <p:cNvSpPr/>
          <p:nvPr/>
        </p:nvSpPr>
        <p:spPr>
          <a:xfrm>
            <a:off x="1033156" y="3992951"/>
            <a:ext cx="1429901" cy="716994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</a:pPr>
            <a:r>
              <a:rPr lang="en-US" sz="1200" b="1" dirty="0">
                <a:latin typeface="+mj-lt"/>
              </a:rPr>
              <a:t>DVLP Test Docker Image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65D28CD-FB7B-7317-5169-5AD89E1328FA}"/>
              </a:ext>
            </a:extLst>
          </p:cNvPr>
          <p:cNvCxnSpPr>
            <a:cxnSpLocks/>
            <a:stCxn id="8" idx="4"/>
            <a:endCxn id="27" idx="0"/>
          </p:cNvCxnSpPr>
          <p:nvPr/>
        </p:nvCxnSpPr>
        <p:spPr bwMode="gray">
          <a:xfrm>
            <a:off x="1748107" y="3588568"/>
            <a:ext cx="0" cy="404383"/>
          </a:xfrm>
          <a:prstGeom prst="straightConnector1">
            <a:avLst/>
          </a:prstGeom>
          <a:ln w="12700" cap="rnd">
            <a:solidFill>
              <a:schemeClr val="accent6"/>
            </a:solidFill>
            <a:prstDash val="soli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C50DE91D-D1B0-5888-463C-8DDC354962B6}"/>
              </a:ext>
            </a:extLst>
          </p:cNvPr>
          <p:cNvCxnSpPr>
            <a:cxnSpLocks/>
            <a:stCxn id="27" idx="3"/>
            <a:endCxn id="53" idx="1"/>
          </p:cNvCxnSpPr>
          <p:nvPr/>
        </p:nvCxnSpPr>
        <p:spPr bwMode="gray">
          <a:xfrm flipV="1">
            <a:off x="2463057" y="1726238"/>
            <a:ext cx="1321350" cy="2625210"/>
          </a:xfrm>
          <a:prstGeom prst="bentConnector3">
            <a:avLst>
              <a:gd name="adj1" fmla="val 50000"/>
            </a:avLst>
          </a:prstGeom>
          <a:ln w="12700" cap="rnd">
            <a:solidFill>
              <a:schemeClr val="accent6"/>
            </a:solidFill>
            <a:prstDash val="soli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F151AC18-AA65-A42B-FFD5-CA402BDD5271}"/>
              </a:ext>
            </a:extLst>
          </p:cNvPr>
          <p:cNvSpPr/>
          <p:nvPr/>
        </p:nvSpPr>
        <p:spPr>
          <a:xfrm>
            <a:off x="1033157" y="2213332"/>
            <a:ext cx="1429901" cy="661441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</a:pPr>
            <a:r>
              <a:rPr lang="en-US" sz="1200" b="1" dirty="0">
                <a:latin typeface="+mj-lt"/>
              </a:rPr>
              <a:t>CI/CD Push Image to DVLP Registry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C86D4FB-5278-006D-91AB-CE8EE286F823}"/>
              </a:ext>
            </a:extLst>
          </p:cNvPr>
          <p:cNvCxnSpPr>
            <a:cxnSpLocks/>
            <a:stCxn id="38" idx="2"/>
            <a:endCxn id="8" idx="0"/>
          </p:cNvCxnSpPr>
          <p:nvPr/>
        </p:nvCxnSpPr>
        <p:spPr bwMode="gray">
          <a:xfrm flipH="1">
            <a:off x="1748107" y="2874773"/>
            <a:ext cx="1" cy="260393"/>
          </a:xfrm>
          <a:prstGeom prst="straightConnector1">
            <a:avLst/>
          </a:prstGeom>
          <a:ln w="12700" cap="rnd">
            <a:solidFill>
              <a:schemeClr val="accent6"/>
            </a:solidFill>
            <a:prstDash val="soli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9168553C-E0F2-EA8D-C2F6-16079E93AE43}"/>
              </a:ext>
            </a:extLst>
          </p:cNvPr>
          <p:cNvSpPr/>
          <p:nvPr/>
        </p:nvSpPr>
        <p:spPr>
          <a:xfrm>
            <a:off x="3784407" y="1465844"/>
            <a:ext cx="1429901" cy="520787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</a:pPr>
            <a:r>
              <a:rPr lang="en-US" sz="1200" b="1" dirty="0">
                <a:latin typeface="+mj-lt"/>
              </a:rPr>
              <a:t>Push Image to PROD Registry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C6E076DC-338A-C620-BE64-60FB53F86B59}"/>
              </a:ext>
            </a:extLst>
          </p:cNvPr>
          <p:cNvSpPr/>
          <p:nvPr/>
        </p:nvSpPr>
        <p:spPr>
          <a:xfrm>
            <a:off x="3506709" y="2391014"/>
            <a:ext cx="1985291" cy="66144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</a:pPr>
            <a:r>
              <a:rPr lang="en-US" sz="1200" b="1" dirty="0" err="1">
                <a:latin typeface="+mj-lt"/>
              </a:rPr>
              <a:t>SysAdmins</a:t>
            </a:r>
            <a:r>
              <a:rPr lang="en-US" sz="1200" b="1" dirty="0">
                <a:latin typeface="+mj-lt"/>
              </a:rPr>
              <a:t> Pull Image to STAG Server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3874B8FB-7DCA-2B69-51A3-67C9C6CD479B}"/>
              </a:ext>
            </a:extLst>
          </p:cNvPr>
          <p:cNvSpPr/>
          <p:nvPr/>
        </p:nvSpPr>
        <p:spPr>
          <a:xfrm>
            <a:off x="3784403" y="3455206"/>
            <a:ext cx="1429901" cy="716994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</a:pPr>
            <a:r>
              <a:rPr lang="en-US" sz="1200" b="1" dirty="0">
                <a:latin typeface="+mj-lt"/>
              </a:rPr>
              <a:t>STAG User Acceptance of  Docker Image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CC5211B1-8708-5712-721E-973A794F82A9}"/>
              </a:ext>
            </a:extLst>
          </p:cNvPr>
          <p:cNvCxnSpPr>
            <a:cxnSpLocks/>
            <a:stCxn id="55" idx="4"/>
            <a:endCxn id="56" idx="0"/>
          </p:cNvCxnSpPr>
          <p:nvPr/>
        </p:nvCxnSpPr>
        <p:spPr bwMode="gray">
          <a:xfrm flipH="1">
            <a:off x="4499354" y="3052454"/>
            <a:ext cx="1" cy="402752"/>
          </a:xfrm>
          <a:prstGeom prst="straightConnector1">
            <a:avLst/>
          </a:prstGeom>
          <a:ln w="12700" cap="rnd">
            <a:solidFill>
              <a:schemeClr val="accent6"/>
            </a:solidFill>
            <a:prstDash val="soli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735B8EA8-4B39-880D-5191-0AAA70B0EBBC}"/>
              </a:ext>
            </a:extLst>
          </p:cNvPr>
          <p:cNvCxnSpPr>
            <a:cxnSpLocks/>
            <a:stCxn id="53" idx="2"/>
            <a:endCxn id="55" idx="0"/>
          </p:cNvCxnSpPr>
          <p:nvPr/>
        </p:nvCxnSpPr>
        <p:spPr bwMode="gray">
          <a:xfrm flipH="1">
            <a:off x="4499355" y="1986631"/>
            <a:ext cx="3" cy="404383"/>
          </a:xfrm>
          <a:prstGeom prst="straightConnector1">
            <a:avLst/>
          </a:prstGeom>
          <a:ln w="12700" cap="rnd">
            <a:solidFill>
              <a:schemeClr val="accent6"/>
            </a:solidFill>
            <a:prstDash val="soli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35E59DD3-7AA8-1B26-71C5-D53E7AD109DF}"/>
              </a:ext>
            </a:extLst>
          </p:cNvPr>
          <p:cNvCxnSpPr>
            <a:cxnSpLocks/>
            <a:stCxn id="56" idx="3"/>
            <a:endCxn id="72" idx="2"/>
          </p:cNvCxnSpPr>
          <p:nvPr/>
        </p:nvCxnSpPr>
        <p:spPr bwMode="gray">
          <a:xfrm flipV="1">
            <a:off x="5214304" y="2721734"/>
            <a:ext cx="1321962" cy="1091969"/>
          </a:xfrm>
          <a:prstGeom prst="bentConnector3">
            <a:avLst>
              <a:gd name="adj1" fmla="val 50000"/>
            </a:avLst>
          </a:prstGeom>
          <a:ln w="12700" cap="rnd">
            <a:solidFill>
              <a:schemeClr val="accent6"/>
            </a:solidFill>
            <a:prstDash val="soli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Oval 71">
            <a:extLst>
              <a:ext uri="{FF2B5EF4-FFF2-40B4-BE49-F238E27FC236}">
                <a16:creationId xmlns:a16="http://schemas.microsoft.com/office/drawing/2014/main" id="{B7D8DBA4-F7D0-B843-0235-4A092AADAF25}"/>
              </a:ext>
            </a:extLst>
          </p:cNvPr>
          <p:cNvSpPr/>
          <p:nvPr/>
        </p:nvSpPr>
        <p:spPr>
          <a:xfrm>
            <a:off x="6536266" y="2391014"/>
            <a:ext cx="1985291" cy="66144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</a:pPr>
            <a:r>
              <a:rPr lang="en-US" sz="1200" b="1" dirty="0" err="1">
                <a:latin typeface="+mj-lt"/>
              </a:rPr>
              <a:t>SysAdmins</a:t>
            </a:r>
            <a:r>
              <a:rPr lang="en-US" sz="1200" b="1" dirty="0">
                <a:latin typeface="+mj-lt"/>
              </a:rPr>
              <a:t> Pull Image to PROD Server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3B878A6A-74BC-646E-5849-C2A50C92DC92}"/>
              </a:ext>
            </a:extLst>
          </p:cNvPr>
          <p:cNvSpPr/>
          <p:nvPr/>
        </p:nvSpPr>
        <p:spPr>
          <a:xfrm>
            <a:off x="6813960" y="3455206"/>
            <a:ext cx="1429901" cy="716994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</a:pPr>
            <a:r>
              <a:rPr lang="en-US" sz="1200" b="1" dirty="0">
                <a:latin typeface="+mj-lt"/>
              </a:rPr>
              <a:t>PROD User Acceptance of  Docker Image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62BC9AC9-2889-14D1-2CE0-6D9EEFB620B1}"/>
              </a:ext>
            </a:extLst>
          </p:cNvPr>
          <p:cNvCxnSpPr>
            <a:cxnSpLocks/>
            <a:stCxn id="72" idx="4"/>
            <a:endCxn id="73" idx="0"/>
          </p:cNvCxnSpPr>
          <p:nvPr/>
        </p:nvCxnSpPr>
        <p:spPr bwMode="gray">
          <a:xfrm flipH="1">
            <a:off x="7528911" y="3052454"/>
            <a:ext cx="1" cy="402752"/>
          </a:xfrm>
          <a:prstGeom prst="straightConnector1">
            <a:avLst/>
          </a:prstGeom>
          <a:ln w="12700" cap="rnd">
            <a:solidFill>
              <a:schemeClr val="accent6"/>
            </a:solidFill>
            <a:prstDash val="soli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92710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C91BF2F-C67F-43A0-B1C5-89F39182B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247651"/>
            <a:ext cx="8322945" cy="2324100"/>
          </a:xfrm>
        </p:spPr>
        <p:txBody>
          <a:bodyPr/>
          <a:lstStyle/>
          <a:p>
            <a:r>
              <a:rPr lang="en-US" dirty="0">
                <a:latin typeface="+mn-lt"/>
              </a:rPr>
              <a:t>Notes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60E304F-137A-47EE-9368-584B36BA371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041753-90EA-4E44-9BB8-633978F3CCC4}" type="slidenum">
              <a:rPr lang="en-US" smtClean="0">
                <a:latin typeface="+mn-lt"/>
              </a:rPr>
              <a:pPr/>
              <a:t>19</a:t>
            </a:fld>
            <a:endParaRPr lang="en-US" dirty="0">
              <a:latin typeface="+mn-lt"/>
            </a:endParaRPr>
          </a:p>
        </p:txBody>
      </p:sp>
      <p:sp>
        <p:nvSpPr>
          <p:cNvPr id="4" name="Title 4">
            <a:extLst>
              <a:ext uri="{FF2B5EF4-FFF2-40B4-BE49-F238E27FC236}">
                <a16:creationId xmlns:a16="http://schemas.microsoft.com/office/drawing/2014/main" id="{C5ECC96C-938C-AB1B-747B-F8D55EB91008}"/>
              </a:ext>
            </a:extLst>
          </p:cNvPr>
          <p:cNvSpPr txBox="1">
            <a:spLocks/>
          </p:cNvSpPr>
          <p:nvPr/>
        </p:nvSpPr>
        <p:spPr bwMode="gray">
          <a:xfrm>
            <a:off x="409575" y="2940498"/>
            <a:ext cx="8322945" cy="171876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kern="1200" cap="none">
                <a:solidFill>
                  <a:schemeClr val="bg1">
                    <a:lumMod val="85000"/>
                  </a:schemeClr>
                </a:solidFill>
                <a:latin typeface="Arial Narrow" panose="020B0606020202030204" pitchFamily="34" charset="0"/>
                <a:ea typeface="+mj-ea"/>
                <a:cs typeface="Arial" pitchFamily="34" charset="0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+mn-lt"/>
              </a:rPr>
              <a:t>HPC and Singularity</a:t>
            </a:r>
          </a:p>
        </p:txBody>
      </p:sp>
    </p:spTree>
    <p:extLst>
      <p:ext uri="{BB962C8B-B14F-4D97-AF65-F5344CB8AC3E}">
        <p14:creationId xmlns:p14="http://schemas.microsoft.com/office/powerpoint/2010/main" val="1126770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FCDFE9-6341-44A2-AF64-7C9F7A5B956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28945" y="3365443"/>
            <a:ext cx="4824748" cy="785401"/>
          </a:xfrm>
        </p:spPr>
        <p:txBody>
          <a:bodyPr/>
          <a:lstStyle/>
          <a:p>
            <a:r>
              <a:rPr lang="en-US" sz="2800" dirty="0">
                <a:latin typeface="+mn-lt"/>
              </a:rPr>
              <a:t>As used in the </a:t>
            </a:r>
            <a:br>
              <a:rPr lang="en-US" sz="2800" dirty="0">
                <a:latin typeface="+mn-lt"/>
              </a:rPr>
            </a:br>
            <a:r>
              <a:rPr lang="en-US" sz="2800" dirty="0">
                <a:latin typeface="+mn-lt"/>
              </a:rPr>
              <a:t>Batch Effects Project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46B64B-F3D5-48C4-B1D3-1DCFC3E2BD7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128943" y="4198413"/>
            <a:ext cx="4824748" cy="740966"/>
          </a:xfrm>
        </p:spPr>
        <p:txBody>
          <a:bodyPr/>
          <a:lstStyle/>
          <a:p>
            <a:r>
              <a:rPr lang="en-US" dirty="0">
                <a:solidFill>
                  <a:srgbClr val="00B0F0"/>
                </a:solidFill>
                <a:latin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http://bioinformatics.mdanderson.org/main/TCGABatchEffects:Overview</a:t>
            </a:r>
            <a:endParaRPr lang="en-US" dirty="0">
              <a:solidFill>
                <a:srgbClr val="00B0F0"/>
              </a:solidFill>
              <a:latin typeface="+mn-lt"/>
            </a:endParaRP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E9667AB1-73EB-0C4E-8B6A-CB629AE292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CEA24B7-2AE5-FDBD-7EA5-302953EBE8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2897"/>
            <a:ext cx="5097918" cy="332077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B83293A7-785E-5735-E70E-B7281BF1E4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8371" y="-2897"/>
            <a:ext cx="4175628" cy="3313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2239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4D26BF5-1F76-4933-93C3-B4C42A0B2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177" y="134618"/>
            <a:ext cx="5943060" cy="877824"/>
          </a:xfrm>
        </p:spPr>
        <p:txBody>
          <a:bodyPr anchor="t"/>
          <a:lstStyle/>
          <a:p>
            <a:r>
              <a:rPr lang="en-US" sz="3200" dirty="0">
                <a:latin typeface="+mn-lt"/>
              </a:rPr>
              <a:t>Notes</a:t>
            </a:r>
            <a:br>
              <a:rPr lang="en-US" sz="3200" dirty="0">
                <a:latin typeface="+mn-lt"/>
              </a:rPr>
            </a:br>
            <a:r>
              <a:rPr lang="en-US" sz="3200" dirty="0">
                <a:latin typeface="+mn-lt"/>
              </a:rPr>
              <a:t>				</a:t>
            </a:r>
            <a:r>
              <a:rPr lang="en-US" sz="2000" dirty="0">
                <a:latin typeface="+mn-lt"/>
              </a:rPr>
              <a:t>HPC and Singularity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F5FAC50-9B15-4CCA-A945-EC8CEB1D65C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041753-90EA-4E44-9BB8-633978F3CCC4}" type="slidenum">
              <a:rPr lang="en-US" smtClean="0">
                <a:latin typeface="+mn-lt"/>
              </a:rPr>
              <a:pPr/>
              <a:t>20</a:t>
            </a:fld>
            <a:endParaRPr lang="en-US" dirty="0">
              <a:latin typeface="+mn-lt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E21135F-FA3C-467D-9956-87945964C788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73177" y="1349829"/>
            <a:ext cx="3901866" cy="3487764"/>
          </a:xfrm>
        </p:spPr>
        <p:txBody>
          <a:bodyPr/>
          <a:lstStyle/>
          <a:p>
            <a:r>
              <a:rPr lang="en-US" sz="1200" dirty="0">
                <a:latin typeface="+mn-lt"/>
              </a:rPr>
              <a:t>Building Singularity Image from Docker Image</a:t>
            </a:r>
          </a:p>
          <a:p>
            <a:endParaRPr lang="en-US" sz="1200" dirty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0" dirty="0">
                <a:latin typeface="+mn-lt"/>
              </a:rPr>
              <a:t>Generally speaking, because of security concerns (the ability to get root), rather than using Docker, most HPC and similar setups will use Singularity images/containers rather than Docker. The good news is, you can create a Singularity image from a Docker image.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b="0" dirty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0" dirty="0">
                <a:latin typeface="+mn-lt"/>
              </a:rPr>
              <a:t>To create a Singularity </a:t>
            </a:r>
            <a:r>
              <a:rPr lang="en-US" sz="1200" b="0" dirty="0" err="1">
                <a:latin typeface="+mn-lt"/>
              </a:rPr>
              <a:t>sif</a:t>
            </a:r>
            <a:r>
              <a:rPr lang="en-US" sz="1200" b="0" dirty="0">
                <a:latin typeface="+mn-lt"/>
              </a:rPr>
              <a:t> file, we use Docker Registry 2.7. The older version is used as it allows us to do this without needing HTTPS setup.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b="0" dirty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0" dirty="0">
                <a:latin typeface="+mn-lt"/>
              </a:rPr>
              <a:t>We first start the Docker Registry. Then we push the image to the registry.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b="0" dirty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0" dirty="0">
                <a:latin typeface="+mn-lt"/>
              </a:rPr>
              <a:t>Then run "singularity build" to create the SIF file from the Docker registry. Then we can stop the registry.</a:t>
            </a:r>
          </a:p>
        </p:txBody>
      </p:sp>
      <p:sp>
        <p:nvSpPr>
          <p:cNvPr id="2" name="Content Placeholder 6">
            <a:extLst>
              <a:ext uri="{FF2B5EF4-FFF2-40B4-BE49-F238E27FC236}">
                <a16:creationId xmlns:a16="http://schemas.microsoft.com/office/drawing/2014/main" id="{6F3ADE70-419D-3693-835B-7D3A8D2EC466}"/>
              </a:ext>
            </a:extLst>
          </p:cNvPr>
          <p:cNvSpPr txBox="1">
            <a:spLocks/>
          </p:cNvSpPr>
          <p:nvPr/>
        </p:nvSpPr>
        <p:spPr>
          <a:xfrm>
            <a:off x="4206240" y="1349829"/>
            <a:ext cx="4714880" cy="3362556"/>
          </a:xfrm>
          <a:prstGeom prst="rect">
            <a:avLst/>
          </a:prstGeom>
        </p:spPr>
        <p:txBody>
          <a:bodyPr vert="horz" lIns="0" tIns="0" rIns="137160" bIns="0" rtlCol="0">
            <a:no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600" b="1" kern="120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171450" indent="-17145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 sz="1200" kern="1200">
                <a:solidFill>
                  <a:schemeClr val="tx1">
                    <a:lumMod val="50000"/>
                  </a:schemeClr>
                </a:solidFill>
                <a:latin typeface="+mj-lt"/>
                <a:ea typeface="+mn-ea"/>
                <a:cs typeface="Times New Roman" pitchFamily="18" charset="0"/>
              </a:defRPr>
            </a:lvl2pPr>
            <a:lvl3pPr marL="171450" indent="-17145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 sz="1200" kern="1200">
                <a:solidFill>
                  <a:schemeClr val="tx1">
                    <a:lumMod val="50000"/>
                  </a:schemeClr>
                </a:solidFill>
                <a:latin typeface="+mj-lt"/>
                <a:ea typeface="+mn-ea"/>
                <a:cs typeface="Times New Roman" pitchFamily="18" charset="0"/>
              </a:defRPr>
            </a:lvl3pPr>
            <a:lvl4pPr marL="171450" indent="-17145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 sz="1200" kern="1200">
                <a:solidFill>
                  <a:schemeClr val="tx1">
                    <a:lumMod val="50000"/>
                  </a:schemeClr>
                </a:solidFill>
                <a:latin typeface="+mj-lt"/>
                <a:ea typeface="+mn-ea"/>
                <a:cs typeface="Times New Roman" pitchFamily="18" charset="0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>
                <a:latin typeface="+mn-lt"/>
              </a:rPr>
              <a:t>Singularity from Docker Image</a:t>
            </a:r>
          </a:p>
          <a:p>
            <a:endParaRPr lang="en-US" sz="10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# start the Docker registry</a:t>
            </a:r>
          </a:p>
          <a:p>
            <a:r>
              <a:rPr lang="en-US" sz="800" b="0" dirty="0">
                <a:latin typeface="Courier New" panose="02070309020205020404" pitchFamily="49" charset="0"/>
                <a:cs typeface="Courier New" panose="02070309020205020404" pitchFamily="49" charset="0"/>
              </a:rPr>
              <a:t>docker run -d -p 5000:5000 --restart always --name registry registry:2.7</a:t>
            </a:r>
          </a:p>
          <a:p>
            <a:endParaRPr lang="en-US" sz="10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# push your image to the registry</a:t>
            </a:r>
          </a:p>
          <a:p>
            <a:r>
              <a:rPr lang="en-US" sz="1000" b="0" dirty="0">
                <a:latin typeface="Courier New" panose="02070309020205020404" pitchFamily="49" charset="0"/>
                <a:cs typeface="Courier New" panose="02070309020205020404" pitchFamily="49" charset="0"/>
              </a:rPr>
              <a:t>docker push localhost:5000/</a:t>
            </a:r>
            <a:r>
              <a:rPr lang="en-US" sz="10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myimage:VERSION</a:t>
            </a:r>
            <a:endParaRPr lang="en-US" sz="10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0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# build the Singularity SIF image.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# (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may or may not be required)</a:t>
            </a:r>
          </a:p>
          <a:p>
            <a:r>
              <a:rPr lang="en-US" sz="10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sz="1000" b="0" dirty="0">
                <a:latin typeface="Courier New" panose="02070309020205020404" pitchFamily="49" charset="0"/>
                <a:cs typeface="Courier New" panose="02070309020205020404" pitchFamily="49" charset="0"/>
              </a:rPr>
              <a:t> singularity build </a:t>
            </a:r>
          </a:p>
          <a:p>
            <a:r>
              <a:rPr lang="en-US" sz="1000" b="0" dirty="0">
                <a:latin typeface="Courier New" panose="02070309020205020404" pitchFamily="49" charset="0"/>
                <a:cs typeface="Courier New" panose="02070309020205020404" pitchFamily="49" charset="0"/>
              </a:rPr>
              <a:t>	--</a:t>
            </a:r>
            <a:r>
              <a:rPr lang="en-US" sz="10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nohttps</a:t>
            </a:r>
            <a:r>
              <a:rPr lang="en-US" sz="10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myimage_VERSION.sif</a:t>
            </a:r>
            <a:r>
              <a:rPr lang="en-US" sz="10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000" b="0" dirty="0">
                <a:latin typeface="Courier New" panose="02070309020205020404" pitchFamily="49" charset="0"/>
                <a:cs typeface="Courier New" panose="02070309020205020404" pitchFamily="49" charset="0"/>
              </a:rPr>
              <a:t>	docker://localhost:5000/mbatchhpc/myimage:VERSION</a:t>
            </a:r>
          </a:p>
          <a:p>
            <a:endParaRPr lang="en-US" sz="10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# then you can stop registry, which wipes out pushed image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# registry does not have convenient way to clear old images</a:t>
            </a:r>
          </a:p>
          <a:p>
            <a:r>
              <a:rPr lang="en-US" sz="1000" b="0" dirty="0">
                <a:latin typeface="Courier New" panose="02070309020205020404" pitchFamily="49" charset="0"/>
                <a:cs typeface="Courier New" panose="02070309020205020404" pitchFamily="49" charset="0"/>
              </a:rPr>
              <a:t>docker stop registry</a:t>
            </a:r>
          </a:p>
          <a:p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48004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C91BF2F-C67F-43A0-B1C5-89F39182B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247651"/>
            <a:ext cx="8322945" cy="2324100"/>
          </a:xfrm>
        </p:spPr>
        <p:txBody>
          <a:bodyPr/>
          <a:lstStyle/>
          <a:p>
            <a:r>
              <a:rPr lang="en-US" dirty="0">
                <a:latin typeface="+mn-lt"/>
              </a:rPr>
              <a:t>Other Links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60E304F-137A-47EE-9368-584B36BA371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041753-90EA-4E44-9BB8-633978F3CCC4}" type="slidenum">
              <a:rPr lang="en-US" smtClean="0">
                <a:latin typeface="+mn-lt"/>
              </a:rPr>
              <a:pPr/>
              <a:t>21</a:t>
            </a:fld>
            <a:endParaRPr lang="en-US" dirty="0">
              <a:latin typeface="+mn-lt"/>
            </a:endParaRPr>
          </a:p>
        </p:txBody>
      </p:sp>
      <p:sp>
        <p:nvSpPr>
          <p:cNvPr id="4" name="Title 4">
            <a:extLst>
              <a:ext uri="{FF2B5EF4-FFF2-40B4-BE49-F238E27FC236}">
                <a16:creationId xmlns:a16="http://schemas.microsoft.com/office/drawing/2014/main" id="{C5ECC96C-938C-AB1B-747B-F8D55EB91008}"/>
              </a:ext>
            </a:extLst>
          </p:cNvPr>
          <p:cNvSpPr txBox="1">
            <a:spLocks/>
          </p:cNvSpPr>
          <p:nvPr/>
        </p:nvSpPr>
        <p:spPr bwMode="gray">
          <a:xfrm>
            <a:off x="409575" y="2940498"/>
            <a:ext cx="8322945" cy="171876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kern="1200" cap="none">
                <a:solidFill>
                  <a:schemeClr val="bg1">
                    <a:lumMod val="85000"/>
                  </a:schemeClr>
                </a:solidFill>
                <a:latin typeface="Arial Narrow" panose="020B0606020202030204" pitchFamily="34" charset="0"/>
                <a:ea typeface="+mj-ea"/>
                <a:cs typeface="Arial" pitchFamily="34" charset="0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644363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4D26BF5-1F76-4933-93C3-B4C42A0B2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177" y="134618"/>
            <a:ext cx="5943060" cy="877824"/>
          </a:xfrm>
        </p:spPr>
        <p:txBody>
          <a:bodyPr anchor="t"/>
          <a:lstStyle/>
          <a:p>
            <a:r>
              <a:rPr lang="en-US" sz="3200" dirty="0">
                <a:latin typeface="+mn-lt"/>
              </a:rPr>
              <a:t>Other Links</a:t>
            </a:r>
            <a:endParaRPr lang="en-US" sz="2000" dirty="0">
              <a:latin typeface="+mn-lt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F5FAC50-9B15-4CCA-A945-EC8CEB1D65C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041753-90EA-4E44-9BB8-633978F3CCC4}" type="slidenum">
              <a:rPr lang="en-US" smtClean="0">
                <a:latin typeface="+mn-lt"/>
              </a:rPr>
              <a:pPr/>
              <a:t>22</a:t>
            </a:fld>
            <a:endParaRPr lang="en-US" dirty="0">
              <a:latin typeface="+mn-lt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E21135F-FA3C-467D-9956-87945964C788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73177" y="1349829"/>
            <a:ext cx="7688386" cy="3487764"/>
          </a:xfrm>
        </p:spPr>
        <p:txBody>
          <a:bodyPr/>
          <a:lstStyle/>
          <a:p>
            <a:r>
              <a:rPr lang="en-US" sz="2000" dirty="0">
                <a:latin typeface="+mn-lt"/>
              </a:rPr>
              <a:t>GitHub </a:t>
            </a:r>
            <a:r>
              <a:rPr lang="en-US" sz="2000" dirty="0" err="1">
                <a:latin typeface="+mn-lt"/>
              </a:rPr>
              <a:t>BCBBuildDocs</a:t>
            </a:r>
            <a:r>
              <a:rPr lang="en-US" sz="2000" dirty="0">
                <a:latin typeface="+mn-lt"/>
              </a:rPr>
              <a:t> Repo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0" dirty="0">
                <a:latin typeface="+mn-lt"/>
              </a:rPr>
              <a:t>Additional documentation, code, and examples.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0" dirty="0">
                <a:latin typeface="+mn-lt"/>
                <a:hlinkClick r:id="rId2"/>
              </a:rPr>
              <a:t>https://github.com/MD-Anderson-Bioinformatics/BCBBuildDocs</a:t>
            </a:r>
            <a:endParaRPr lang="en-US" sz="2000" b="0" dirty="0">
              <a:latin typeface="+mn-lt"/>
            </a:endParaRPr>
          </a:p>
          <a:p>
            <a:endParaRPr lang="en-US" sz="2000" b="0" dirty="0">
              <a:latin typeface="+mn-lt"/>
            </a:endParaRPr>
          </a:p>
          <a:p>
            <a:r>
              <a:rPr lang="en-US" sz="2000" dirty="0">
                <a:latin typeface="+mn-lt"/>
              </a:rPr>
              <a:t>Batch Effects Projects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0" dirty="0">
                <a:latin typeface="+mn-lt"/>
                <a:hlinkClick r:id="rId3"/>
              </a:rPr>
              <a:t>https://github.com/MD-Anderson-Bioinformatics/BatchEffectsPackage</a:t>
            </a:r>
            <a:endParaRPr lang="en-US" sz="2000" b="0" dirty="0">
              <a:latin typeface="+mn-lt"/>
            </a:endParaRPr>
          </a:p>
          <a:p>
            <a:endParaRPr lang="en-US" sz="2000" b="0" dirty="0">
              <a:latin typeface="+mn-lt"/>
            </a:endParaRPr>
          </a:p>
          <a:p>
            <a:r>
              <a:rPr lang="en-US" sz="2000" dirty="0">
                <a:latin typeface="+mn-lt"/>
              </a:rPr>
              <a:t>Next Generation Clustered Heatmap Project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0" dirty="0">
                <a:latin typeface="+mn-lt"/>
                <a:hlinkClick r:id="rId4"/>
              </a:rPr>
              <a:t>https://www.ngchm.net/</a:t>
            </a:r>
            <a:endParaRPr lang="en-US" sz="2000" b="0" dirty="0">
              <a:latin typeface="+mn-lt"/>
            </a:endParaRPr>
          </a:p>
          <a:p>
            <a:endParaRPr lang="en-US" sz="2000" b="0" dirty="0">
              <a:latin typeface="+mn-lt"/>
            </a:endParaRPr>
          </a:p>
          <a:p>
            <a:endParaRPr lang="en-US" sz="2000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226618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C91BF2F-C67F-43A0-B1C5-89F39182B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736" y="101212"/>
            <a:ext cx="4949277" cy="5004769"/>
          </a:xfrm>
        </p:spPr>
        <p:txBody>
          <a:bodyPr/>
          <a:lstStyle/>
          <a:p>
            <a:r>
              <a:rPr lang="en-US" sz="1400" dirty="0">
                <a:latin typeface="+mn-lt"/>
              </a:rPr>
              <a:t>Funding</a:t>
            </a:r>
            <a:br>
              <a:rPr lang="en-US" sz="1400" dirty="0">
                <a:latin typeface="+mn-lt"/>
              </a:rPr>
            </a:br>
            <a:r>
              <a:rPr lang="en-US" sz="1400" dirty="0">
                <a:latin typeface="+mn-lt"/>
              </a:rPr>
              <a:t>This work was supported in part by:</a:t>
            </a:r>
            <a:br>
              <a:rPr lang="en-US" sz="1400" dirty="0">
                <a:latin typeface="+mn-lt"/>
              </a:rPr>
            </a:br>
            <a:br>
              <a:rPr lang="en-US" sz="1400" dirty="0">
                <a:latin typeface="+mn-lt"/>
              </a:rPr>
            </a:br>
            <a:r>
              <a:rPr lang="en-US" sz="1400" dirty="0">
                <a:latin typeface="+mn-lt"/>
              </a:rPr>
              <a:t>U.S. National Cancer Institute (NCI) grant: Weinstein, Broom, </a:t>
            </a:r>
            <a:r>
              <a:rPr lang="en-US" sz="1400" dirty="0" err="1">
                <a:latin typeface="+mn-lt"/>
              </a:rPr>
              <a:t>Akbani</a:t>
            </a:r>
            <a:r>
              <a:rPr lang="en-US" sz="1400" dirty="0">
                <a:latin typeface="+mn-lt"/>
              </a:rPr>
              <a:t>. Computational Tools for Analysis and Visualization of Quality Control Issues in Metabolomic Data, U01CA235510</a:t>
            </a:r>
            <a:br>
              <a:rPr lang="en-US" sz="1400" dirty="0">
                <a:latin typeface="+mn-lt"/>
              </a:rPr>
            </a:br>
            <a:br>
              <a:rPr lang="en-US" sz="1400" dirty="0">
                <a:latin typeface="+mn-lt"/>
              </a:rPr>
            </a:br>
            <a:r>
              <a:rPr lang="en-US" sz="1400" dirty="0">
                <a:latin typeface="+mn-lt"/>
              </a:rPr>
              <a:t>U.S. National Cancer Institute (NCI) grant: </a:t>
            </a:r>
            <a:r>
              <a:rPr lang="en-US" sz="1400" dirty="0" err="1">
                <a:latin typeface="+mn-lt"/>
              </a:rPr>
              <a:t>Akbani</a:t>
            </a:r>
            <a:r>
              <a:rPr lang="en-US" sz="1400" dirty="0">
                <a:latin typeface="+mn-lt"/>
              </a:rPr>
              <a:t>, Weinstein, Broom. A Genome Data Analysis Center Focused on Batch Effect Analysis and Data Integration, U24CA264006</a:t>
            </a:r>
            <a:br>
              <a:rPr lang="en-US" sz="1400" dirty="0">
                <a:latin typeface="+mn-lt"/>
              </a:rPr>
            </a:br>
            <a:br>
              <a:rPr lang="en-US" sz="1400" dirty="0">
                <a:latin typeface="+mn-lt"/>
              </a:rPr>
            </a:br>
            <a:r>
              <a:rPr lang="en-US" sz="1400" dirty="0">
                <a:latin typeface="+mn-lt"/>
              </a:rPr>
              <a:t>U.S. National Cancer Institute (NCI) grant: Weinstein, Mills, </a:t>
            </a:r>
            <a:r>
              <a:rPr lang="en-US" sz="1400" dirty="0" err="1">
                <a:latin typeface="+mn-lt"/>
              </a:rPr>
              <a:t>Akbani</a:t>
            </a:r>
            <a:r>
              <a:rPr lang="en-US" sz="1400" dirty="0">
                <a:latin typeface="+mn-lt"/>
              </a:rPr>
              <a:t>. Batch effects in molecular profiling data on cancers: detection, quantification, interpretation, and correction, U24CA210949</a:t>
            </a:r>
            <a:br>
              <a:rPr lang="en-US" sz="1400" dirty="0">
                <a:latin typeface="+mn-lt"/>
              </a:rPr>
            </a:br>
            <a:br>
              <a:rPr lang="en-US" sz="1400" dirty="0">
                <a:latin typeface="+mn-lt"/>
              </a:rPr>
            </a:br>
            <a:r>
              <a:rPr lang="en-US" sz="1400" dirty="0">
                <a:latin typeface="+mn-lt"/>
              </a:rPr>
              <a:t>U.S. National Cancer Institute (NCI) grant: Weinstein, Broom. "Next Generation" Clustered Heat Maps for Fluent, Interactive Exploration of </a:t>
            </a:r>
            <a:r>
              <a:rPr lang="en-US" sz="1400" dirty="0" err="1">
                <a:latin typeface="+mn-lt"/>
              </a:rPr>
              <a:t>Omic</a:t>
            </a:r>
            <a:r>
              <a:rPr lang="en-US" sz="1400" dirty="0">
                <a:latin typeface="+mn-lt"/>
              </a:rPr>
              <a:t> Data, U24CA199461</a:t>
            </a:r>
            <a:br>
              <a:rPr lang="en-US" sz="1400" dirty="0">
                <a:latin typeface="+mn-lt"/>
              </a:rPr>
            </a:br>
            <a:br>
              <a:rPr lang="en-US" sz="1400" dirty="0">
                <a:latin typeface="+mn-lt"/>
              </a:rPr>
            </a:br>
            <a:r>
              <a:rPr lang="en-US" sz="1400" dirty="0">
                <a:latin typeface="+mn-lt"/>
              </a:rPr>
              <a:t>U.S. National Cancer Institute (NCI) grant: Weinstein, Mills, </a:t>
            </a:r>
            <a:r>
              <a:rPr lang="en-US" sz="1400" dirty="0" err="1">
                <a:latin typeface="+mn-lt"/>
              </a:rPr>
              <a:t>Akbani</a:t>
            </a:r>
            <a:r>
              <a:rPr lang="en-US" sz="1400" dirty="0">
                <a:latin typeface="+mn-lt"/>
              </a:rPr>
              <a:t>. Integrative Pipeline for Analysis &amp; Translational Application of TCGA Data (GDAC), U24CA143883</a:t>
            </a:r>
            <a:br>
              <a:rPr lang="en-US" sz="1400" dirty="0">
                <a:latin typeface="+mn-lt"/>
              </a:rPr>
            </a:br>
            <a:br>
              <a:rPr lang="en-US" sz="1400" dirty="0">
                <a:latin typeface="+mn-lt"/>
              </a:rPr>
            </a:br>
            <a:r>
              <a:rPr lang="en-US" sz="1400" dirty="0">
                <a:latin typeface="+mn-lt"/>
              </a:rPr>
              <a:t>The Michael &amp; Susan Dell Foundation</a:t>
            </a:r>
            <a:br>
              <a:rPr lang="en-US" sz="1400" dirty="0">
                <a:latin typeface="+mn-lt"/>
              </a:rPr>
            </a:br>
            <a:br>
              <a:rPr lang="en-US" sz="1400" dirty="0">
                <a:latin typeface="+mn-lt"/>
              </a:rPr>
            </a:br>
            <a:r>
              <a:rPr lang="en-US" sz="1400" dirty="0">
                <a:latin typeface="+mn-lt"/>
              </a:rPr>
              <a:t>The H.A. and Mary K. Chapman Foundation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60E304F-137A-47EE-9368-584B36BA371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041753-90EA-4E44-9BB8-633978F3CCC4}" type="slidenum">
              <a:rPr lang="en-US" smtClean="0">
                <a:latin typeface="+mn-lt"/>
              </a:rPr>
              <a:pPr/>
              <a:t>23</a:t>
            </a:fld>
            <a:endParaRPr lang="en-US" dirty="0">
              <a:latin typeface="+mn-lt"/>
            </a:endParaRPr>
          </a:p>
        </p:txBody>
      </p:sp>
      <p:sp>
        <p:nvSpPr>
          <p:cNvPr id="4" name="Title 4">
            <a:extLst>
              <a:ext uri="{FF2B5EF4-FFF2-40B4-BE49-F238E27FC236}">
                <a16:creationId xmlns:a16="http://schemas.microsoft.com/office/drawing/2014/main" id="{C5ECC96C-938C-AB1B-747B-F8D55EB91008}"/>
              </a:ext>
            </a:extLst>
          </p:cNvPr>
          <p:cNvSpPr txBox="1">
            <a:spLocks/>
          </p:cNvSpPr>
          <p:nvPr/>
        </p:nvSpPr>
        <p:spPr bwMode="gray">
          <a:xfrm>
            <a:off x="409575" y="2940498"/>
            <a:ext cx="8322945" cy="171876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kern="1200" cap="none">
                <a:solidFill>
                  <a:schemeClr val="bg1">
                    <a:lumMod val="85000"/>
                  </a:schemeClr>
                </a:solidFill>
                <a:latin typeface="Arial Narrow" panose="020B0606020202030204" pitchFamily="34" charset="0"/>
                <a:ea typeface="+mj-ea"/>
                <a:cs typeface="Arial" pitchFamily="34" charset="0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427228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2908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FCDFE9-6341-44A2-AF64-7C9F7A5B956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28945" y="3365443"/>
            <a:ext cx="4824748" cy="785401"/>
          </a:xfrm>
        </p:spPr>
        <p:txBody>
          <a:bodyPr/>
          <a:lstStyle/>
          <a:p>
            <a:r>
              <a:rPr lang="en-US" sz="2800" dirty="0">
                <a:latin typeface="+mn-lt"/>
              </a:rPr>
              <a:t>Slides (standalone) and step by step runnable examples online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46B64B-F3D5-48C4-B1D3-1DCFC3E2BD7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128943" y="4198413"/>
            <a:ext cx="4824748" cy="740966"/>
          </a:xfrm>
        </p:spPr>
        <p:txBody>
          <a:bodyPr/>
          <a:lstStyle/>
          <a:p>
            <a:r>
              <a:rPr lang="en-US" dirty="0">
                <a:solidFill>
                  <a:srgbClr val="00B0F0"/>
                </a:solidFill>
                <a:latin typeface="+mn-lt"/>
              </a:rPr>
              <a:t>https://github.com/MD-Anderson-Bioinformatics/BCBBuildDocs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E9667AB1-73EB-0C4E-8B6A-CB629AE292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5920B35-EA8E-5AEE-2443-AE93889C7F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3096705" cy="331555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9A9E498-C3EF-561B-689F-2FD2F31CEED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1607"/>
          <a:stretch/>
        </p:blipFill>
        <p:spPr>
          <a:xfrm>
            <a:off x="3068424" y="4788"/>
            <a:ext cx="6066149" cy="3310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012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9D794A4-6133-41F1-A4E6-14F6863D9D7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0581BE-C23F-4BF5-91FB-C96D0E909A5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00931" y="1457130"/>
            <a:ext cx="5159679" cy="2739245"/>
          </a:xfrm>
        </p:spPr>
        <p:txBody>
          <a:bodyPr/>
          <a:lstStyle/>
          <a:p>
            <a:pPr>
              <a:spcAft>
                <a:spcPts val="300"/>
              </a:spcAft>
            </a:pPr>
            <a:r>
              <a:rPr lang="en-US" dirty="0">
                <a:latin typeface="+mn-lt"/>
              </a:rPr>
              <a:t>Intro to CI/CD</a:t>
            </a:r>
          </a:p>
          <a:p>
            <a:r>
              <a:rPr lang="en-US" dirty="0">
                <a:latin typeface="+mn-lt"/>
              </a:rPr>
              <a:t>Gitlab CI/CD</a:t>
            </a:r>
          </a:p>
          <a:p>
            <a:pPr>
              <a:spcAft>
                <a:spcPts val="300"/>
              </a:spcAft>
            </a:pPr>
            <a:r>
              <a:rPr lang="en-US" dirty="0">
                <a:latin typeface="+mn-lt"/>
              </a:rPr>
              <a:t>Workflow Overview</a:t>
            </a:r>
          </a:p>
          <a:p>
            <a:r>
              <a:rPr lang="en-US" dirty="0">
                <a:latin typeface="+mn-lt"/>
              </a:rPr>
              <a:t>Notes</a:t>
            </a:r>
          </a:p>
          <a:p>
            <a:r>
              <a:rPr lang="en-US" dirty="0">
                <a:latin typeface="+mn-lt"/>
              </a:rPr>
              <a:t>Other Links</a:t>
            </a:r>
          </a:p>
        </p:txBody>
      </p:sp>
    </p:spTree>
    <p:extLst>
      <p:ext uri="{BB962C8B-B14F-4D97-AF65-F5344CB8AC3E}">
        <p14:creationId xmlns:p14="http://schemas.microsoft.com/office/powerpoint/2010/main" val="24339474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C91BF2F-C67F-43A0-B1C5-89F39182B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Introduction to CI/CD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60E304F-137A-47EE-9368-584B36BA371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041753-90EA-4E44-9BB8-633978F3CCC4}" type="slidenum">
              <a:rPr lang="en-US" smtClean="0">
                <a:latin typeface="+mn-lt"/>
              </a:rPr>
              <a:pPr/>
              <a:t>5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780127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4D26BF5-1F76-4933-93C3-B4C42A0B2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latin typeface="+mn-lt"/>
              </a:rPr>
              <a:t>Introduction to CI/CD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F5FAC50-9B15-4CCA-A945-EC8CEB1D65C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041753-90EA-4E44-9BB8-633978F3CCC4}" type="slidenum">
              <a:rPr lang="en-US" smtClean="0">
                <a:latin typeface="+mn-lt"/>
              </a:rPr>
              <a:pPr/>
              <a:t>6</a:t>
            </a:fld>
            <a:endParaRPr lang="en-US" dirty="0">
              <a:latin typeface="+mn-lt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E21135F-FA3C-467D-9956-87945964C788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195627" y="1310340"/>
            <a:ext cx="6752410" cy="3567443"/>
          </a:xfrm>
        </p:spPr>
        <p:txBody>
          <a:bodyPr/>
          <a:lstStyle/>
          <a:p>
            <a:r>
              <a:rPr lang="en-US" dirty="0">
                <a:latin typeface="+mn-lt"/>
              </a:rPr>
              <a:t>Git, GitLab, and Docker</a:t>
            </a:r>
          </a:p>
          <a:p>
            <a:pPr marL="174625" indent="-174625">
              <a:buFont typeface="Arial" panose="020B0604020202020204" pitchFamily="34" charset="0"/>
              <a:buChar char="•"/>
            </a:pPr>
            <a:endParaRPr lang="en-US" b="0" dirty="0">
              <a:latin typeface="+mn-lt"/>
            </a:endParaRPr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en-US" b="0" dirty="0">
                <a:latin typeface="+mn-lt"/>
              </a:rPr>
              <a:t>Git is a source code repository. </a:t>
            </a:r>
          </a:p>
          <a:p>
            <a:pPr marL="346075" lvl="1" indent="-174625"/>
            <a:r>
              <a:rPr lang="en-US" sz="1600" b="0" dirty="0">
                <a:latin typeface="+mn-lt"/>
              </a:rPr>
              <a:t>It stores versioned instances of your code. </a:t>
            </a:r>
          </a:p>
          <a:p>
            <a:pPr marL="346075" lvl="2" indent="-174625"/>
            <a:r>
              <a:rPr lang="en-US" sz="1600" b="0" dirty="0">
                <a:latin typeface="+mn-lt"/>
              </a:rPr>
              <a:t>It lets you tag versions of the code with particular strings.</a:t>
            </a:r>
          </a:p>
          <a:p>
            <a:pPr marL="174625" indent="-174625">
              <a:buFont typeface="Arial" panose="020B0604020202020204" pitchFamily="34" charset="0"/>
              <a:buChar char="•"/>
            </a:pPr>
            <a:endParaRPr lang="en-US" b="0" dirty="0">
              <a:latin typeface="+mn-lt"/>
            </a:endParaRPr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en-US" b="0" dirty="0">
                <a:latin typeface="+mn-lt"/>
              </a:rPr>
              <a:t>GitLab is a GUI front end to Git. </a:t>
            </a:r>
          </a:p>
          <a:p>
            <a:pPr marL="346075" lvl="1" indent="-174625"/>
            <a:r>
              <a:rPr lang="en-US" sz="1600" b="0" dirty="0">
                <a:latin typeface="+mn-lt"/>
              </a:rPr>
              <a:t>It also adds issue tracking and CI/CD. </a:t>
            </a:r>
          </a:p>
          <a:p>
            <a:endParaRPr lang="en-US" b="0" dirty="0">
              <a:latin typeface="+mn-lt"/>
            </a:endParaRPr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en-US" b="0" dirty="0">
                <a:latin typeface="+mn-lt"/>
              </a:rPr>
              <a:t>Docker lets you build virtual images of servers.</a:t>
            </a:r>
          </a:p>
          <a:p>
            <a:pPr marL="346075" lvl="1" indent="-174625"/>
            <a:r>
              <a:rPr lang="en-US" sz="1600" b="0" dirty="0">
                <a:latin typeface="+mn-lt"/>
              </a:rPr>
              <a:t>Increases reproducibility by providing the same environment long-term.</a:t>
            </a:r>
          </a:p>
          <a:p>
            <a:pPr marL="174625" indent="-174625">
              <a:buFont typeface="Arial" panose="020B0604020202020204" pitchFamily="34" charset="0"/>
              <a:buChar char="•"/>
            </a:pPr>
            <a:endParaRPr lang="en-US" b="0" dirty="0">
              <a:latin typeface="+mn-lt"/>
            </a:endParaRPr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en-US" b="0" dirty="0">
                <a:latin typeface="+mn-lt"/>
              </a:rPr>
              <a:t>Docker Hub (or a Docker Registry) stores many Docker images.</a:t>
            </a:r>
          </a:p>
          <a:p>
            <a:pPr marL="346075" lvl="1" indent="-174625"/>
            <a:r>
              <a:rPr lang="en-US" sz="1600" b="0" dirty="0">
                <a:latin typeface="+mn-lt"/>
              </a:rPr>
              <a:t>Allows users to pull images down to other Docker servers and run them.</a:t>
            </a:r>
          </a:p>
        </p:txBody>
      </p:sp>
    </p:spTree>
    <p:extLst>
      <p:ext uri="{BB962C8B-B14F-4D97-AF65-F5344CB8AC3E}">
        <p14:creationId xmlns:p14="http://schemas.microsoft.com/office/powerpoint/2010/main" val="11810744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4D26BF5-1F76-4933-93C3-B4C42A0B2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latin typeface="+mn-lt"/>
              </a:rPr>
              <a:t>Introduction to CI/CD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F5FAC50-9B15-4CCA-A945-EC8CEB1D65C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041753-90EA-4E44-9BB8-633978F3CCC4}" type="slidenum">
              <a:rPr lang="en-US" smtClean="0">
                <a:latin typeface="+mn-lt"/>
              </a:rPr>
              <a:pPr/>
              <a:t>7</a:t>
            </a:fld>
            <a:endParaRPr lang="en-US" dirty="0">
              <a:latin typeface="+mn-lt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E21135F-FA3C-467D-9956-87945964C788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195627" y="1310340"/>
            <a:ext cx="6752410" cy="3567443"/>
          </a:xfrm>
        </p:spPr>
        <p:txBody>
          <a:bodyPr/>
          <a:lstStyle/>
          <a:p>
            <a:r>
              <a:rPr lang="en-US" dirty="0">
                <a:latin typeface="+mn-lt"/>
              </a:rPr>
              <a:t>Introduction</a:t>
            </a:r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en-US" sz="1400" b="0" dirty="0">
                <a:latin typeface="+mn-lt"/>
                <a:hlinkClick r:id="rId2"/>
              </a:rPr>
              <a:t>https://www.jetbrains.com/teamcity/ci-cd-guide/</a:t>
            </a:r>
            <a:endParaRPr lang="en-US" sz="1400" b="0" dirty="0">
              <a:latin typeface="+mn-lt"/>
            </a:endParaRPr>
          </a:p>
          <a:p>
            <a:pPr marL="174625" indent="-174625">
              <a:buFont typeface="Arial" panose="020B0604020202020204" pitchFamily="34" charset="0"/>
              <a:buChar char="•"/>
            </a:pPr>
            <a:endParaRPr lang="en-US" sz="1400" b="0" dirty="0">
              <a:latin typeface="+mn-lt"/>
            </a:endParaRPr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en-US" sz="1400" b="0" dirty="0">
                <a:latin typeface="+mn-lt"/>
              </a:rPr>
              <a:t>CI is Continuous Integration - an automated process to pull code releases from a repo and perform builds and testing on the code</a:t>
            </a:r>
          </a:p>
          <a:p>
            <a:pPr marL="174625" indent="-174625">
              <a:buFont typeface="Arial" panose="020B0604020202020204" pitchFamily="34" charset="0"/>
              <a:buChar char="•"/>
            </a:pPr>
            <a:endParaRPr lang="en-US" sz="1400" b="0" dirty="0">
              <a:latin typeface="+mn-lt"/>
            </a:endParaRPr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en-US" sz="1400" b="0" dirty="0">
                <a:latin typeface="+mn-lt"/>
              </a:rPr>
              <a:t>CD is Continuous Deployment - an automated process to similarly pull code releases from a repo and build deployable deliverables. </a:t>
            </a:r>
          </a:p>
          <a:p>
            <a:pPr marL="174625" indent="-174625">
              <a:buFont typeface="Arial" panose="020B0604020202020204" pitchFamily="34" charset="0"/>
              <a:buChar char="•"/>
            </a:pPr>
            <a:endParaRPr lang="en-US" sz="1400" b="0" dirty="0">
              <a:latin typeface="+mn-lt"/>
            </a:endParaRPr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en-US" sz="1400" b="0" dirty="0">
                <a:latin typeface="+mn-lt"/>
              </a:rPr>
              <a:t>The same images are used in development, stage, and production, so development and stage testing of the images remain valid.</a:t>
            </a:r>
          </a:p>
        </p:txBody>
      </p:sp>
    </p:spTree>
    <p:extLst>
      <p:ext uri="{BB962C8B-B14F-4D97-AF65-F5344CB8AC3E}">
        <p14:creationId xmlns:p14="http://schemas.microsoft.com/office/powerpoint/2010/main" val="36150418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4D26BF5-1F76-4933-93C3-B4C42A0B2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latin typeface="+mn-lt"/>
              </a:rPr>
              <a:t>Introduction to CI/CD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F5FAC50-9B15-4CCA-A945-EC8CEB1D65C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041753-90EA-4E44-9BB8-633978F3CCC4}" type="slidenum">
              <a:rPr lang="en-US" smtClean="0">
                <a:latin typeface="+mn-lt"/>
              </a:rPr>
              <a:pPr/>
              <a:t>8</a:t>
            </a:fld>
            <a:endParaRPr lang="en-US" dirty="0">
              <a:latin typeface="+mn-lt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77549FF-7C02-4CDB-AC6B-5E074EC8F2A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217695" y="1548182"/>
            <a:ext cx="6708609" cy="2840938"/>
          </a:xfrm>
        </p:spPr>
        <p:txBody>
          <a:bodyPr/>
          <a:lstStyle/>
          <a:p>
            <a:r>
              <a:rPr lang="en-US" dirty="0">
                <a:latin typeface="+mn-lt"/>
              </a:rPr>
              <a:t>Consistent Environments</a:t>
            </a:r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en-US" sz="1400" b="0" dirty="0">
                <a:latin typeface="+mn-lt"/>
              </a:rPr>
              <a:t>Docker can use same version of operating system, packages, libraries between builds.</a:t>
            </a:r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en-US" sz="1400" b="0" dirty="0">
                <a:latin typeface="+mn-lt"/>
              </a:rPr>
              <a:t>Share the same image via Docker Hub.</a:t>
            </a:r>
            <a:endParaRPr lang="en-US" b="0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Reproducible Executables and Testing</a:t>
            </a:r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en-US" sz="1400" b="0" dirty="0">
                <a:latin typeface="+mn-lt"/>
              </a:rPr>
              <a:t>Automated builds and testing make code reliable. (Or, at least as reliable as the tests.)</a:t>
            </a:r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en-US" sz="1400" b="0" dirty="0">
                <a:latin typeface="+mn-lt"/>
              </a:rPr>
              <a:t>Without human intervention, no changes are unintentionally or intentionally introduced.</a:t>
            </a:r>
          </a:p>
          <a:p>
            <a:endParaRPr lang="en-US" b="0" dirty="0">
              <a:latin typeface="+mn-lt"/>
            </a:endParaRPr>
          </a:p>
          <a:p>
            <a:r>
              <a:rPr lang="en-US" dirty="0">
                <a:latin typeface="+mn-lt"/>
              </a:rPr>
              <a:t>Linked to Code Repository</a:t>
            </a:r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en-US" sz="1400" b="0" dirty="0">
                <a:latin typeface="+mn-lt"/>
              </a:rPr>
              <a:t>Linking CD to a repository tag means exact version of code is always known.</a:t>
            </a:r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en-US" sz="1400" b="0" dirty="0">
                <a:latin typeface="+mn-lt"/>
              </a:rPr>
              <a:t>Bugs and processing issues are more readily linked to code.</a:t>
            </a:r>
          </a:p>
        </p:txBody>
      </p:sp>
    </p:spTree>
    <p:extLst>
      <p:ext uri="{BB962C8B-B14F-4D97-AF65-F5344CB8AC3E}">
        <p14:creationId xmlns:p14="http://schemas.microsoft.com/office/powerpoint/2010/main" val="9132726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C91BF2F-C67F-43A0-B1C5-89F39182B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247651"/>
            <a:ext cx="8322945" cy="2324100"/>
          </a:xfrm>
        </p:spPr>
        <p:txBody>
          <a:bodyPr/>
          <a:lstStyle/>
          <a:p>
            <a:r>
              <a:rPr lang="en-US" dirty="0">
                <a:latin typeface="+mn-lt"/>
              </a:rPr>
              <a:t>GitLab CI/CD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60E304F-137A-47EE-9368-584B36BA371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041753-90EA-4E44-9BB8-633978F3CCC4}" type="slidenum">
              <a:rPr lang="en-US" smtClean="0">
                <a:latin typeface="+mn-lt"/>
              </a:rPr>
              <a:pPr/>
              <a:t>9</a:t>
            </a:fld>
            <a:endParaRPr lang="en-US" dirty="0">
              <a:latin typeface="+mn-lt"/>
            </a:endParaRPr>
          </a:p>
        </p:txBody>
      </p:sp>
      <p:sp>
        <p:nvSpPr>
          <p:cNvPr id="4" name="Title 4">
            <a:extLst>
              <a:ext uri="{FF2B5EF4-FFF2-40B4-BE49-F238E27FC236}">
                <a16:creationId xmlns:a16="http://schemas.microsoft.com/office/drawing/2014/main" id="{C5ECC96C-938C-AB1B-747B-F8D55EB91008}"/>
              </a:ext>
            </a:extLst>
          </p:cNvPr>
          <p:cNvSpPr txBox="1">
            <a:spLocks/>
          </p:cNvSpPr>
          <p:nvPr/>
        </p:nvSpPr>
        <p:spPr bwMode="gray">
          <a:xfrm>
            <a:off x="409575" y="2940498"/>
            <a:ext cx="8322945" cy="171876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kern="1200" cap="none">
                <a:solidFill>
                  <a:schemeClr val="bg1">
                    <a:lumMod val="85000"/>
                  </a:schemeClr>
                </a:solidFill>
                <a:latin typeface="Arial Narrow" panose="020B0606020202030204" pitchFamily="34" charset="0"/>
                <a:ea typeface="+mj-ea"/>
                <a:cs typeface="Arial" pitchFamily="34" charset="0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+mn-lt"/>
              </a:rPr>
              <a:t>Setup for CI/CD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+mn-lt"/>
              </a:rPr>
              <a:t>Post-Cleanup for CI/CD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+mn-lt"/>
              </a:rPr>
              <a:t>CI/CD Application Builds and Unit Tests</a:t>
            </a:r>
          </a:p>
        </p:txBody>
      </p:sp>
    </p:spTree>
    <p:extLst>
      <p:ext uri="{BB962C8B-B14F-4D97-AF65-F5344CB8AC3E}">
        <p14:creationId xmlns:p14="http://schemas.microsoft.com/office/powerpoint/2010/main" val="1945687012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_16x9_Widescreen_Basic">
  <a:themeElements>
    <a:clrScheme name="MD Anderson Basic">
      <a:dk1>
        <a:srgbClr val="413C38"/>
      </a:dk1>
      <a:lt1>
        <a:srgbClr val="FFFFFF"/>
      </a:lt1>
      <a:dk2>
        <a:srgbClr val="EE3124"/>
      </a:dk2>
      <a:lt2>
        <a:srgbClr val="FFFFFF"/>
      </a:lt2>
      <a:accent1>
        <a:srgbClr val="614B79"/>
      </a:accent1>
      <a:accent2>
        <a:srgbClr val="407EC9"/>
      </a:accent2>
      <a:accent3>
        <a:srgbClr val="789D4A"/>
      </a:accent3>
      <a:accent4>
        <a:srgbClr val="CB6015"/>
      </a:accent4>
      <a:accent5>
        <a:srgbClr val="D2CE9E"/>
      </a:accent5>
      <a:accent6>
        <a:srgbClr val="63666A"/>
      </a:accent6>
      <a:hlink>
        <a:srgbClr val="407EC9"/>
      </a:hlink>
      <a:folHlink>
        <a:srgbClr val="63666A"/>
      </a:folHlink>
    </a:clrScheme>
    <a:fontScheme name="MD Anderson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600"/>
          </a:spcBef>
          <a:defRPr sz="1800" b="1" dirty="0" smtClean="0">
            <a:latin typeface="+mj-lt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 bwMode="gray">
        <a:ln w="12700" cap="rnd">
          <a:solidFill>
            <a:schemeClr val="accent6"/>
          </a:solidFill>
          <a:prstDash val="solid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marL="182880" indent="-182880">
          <a:spcBef>
            <a:spcPts val="1200"/>
          </a:spcBef>
          <a:buFont typeface="Arial" panose="020B0604020202020204" pitchFamily="34" charset="0"/>
          <a:buChar char="•"/>
          <a:defRPr sz="1800" dirty="0" smtClean="0">
            <a:cs typeface="Arial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4" id="{96FD2424-AC25-5741-B010-95742E8E8E9D}" vid="{0542371B-13A0-F740-BBC2-5BCF202ACB61}"/>
    </a:ext>
  </a:extLst>
</a:theme>
</file>

<file path=ppt/theme/theme2.xml><?xml version="1.0" encoding="utf-8"?>
<a:theme xmlns:a="http://schemas.openxmlformats.org/drawingml/2006/main" name="Office Theme">
  <a:themeElements>
    <a:clrScheme name="MD Anderson Basic">
      <a:dk1>
        <a:srgbClr val="413C38"/>
      </a:dk1>
      <a:lt1>
        <a:srgbClr val="FFFFFF"/>
      </a:lt1>
      <a:dk2>
        <a:srgbClr val="EE3124"/>
      </a:dk2>
      <a:lt2>
        <a:srgbClr val="FFFFFF"/>
      </a:lt2>
      <a:accent1>
        <a:srgbClr val="614B79"/>
      </a:accent1>
      <a:accent2>
        <a:srgbClr val="407EC9"/>
      </a:accent2>
      <a:accent3>
        <a:srgbClr val="789D4A"/>
      </a:accent3>
      <a:accent4>
        <a:srgbClr val="CB6015"/>
      </a:accent4>
      <a:accent5>
        <a:srgbClr val="D2CE9E"/>
      </a:accent5>
      <a:accent6>
        <a:srgbClr val="63666A"/>
      </a:accent6>
      <a:hlink>
        <a:srgbClr val="407EC9"/>
      </a:hlink>
      <a:folHlink>
        <a:srgbClr val="63666A"/>
      </a:folHlink>
    </a:clrScheme>
    <a:fontScheme name="MD Anderson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MD Anderson Basic">
      <a:dk1>
        <a:srgbClr val="413C38"/>
      </a:dk1>
      <a:lt1>
        <a:srgbClr val="FFFFFF"/>
      </a:lt1>
      <a:dk2>
        <a:srgbClr val="EE3124"/>
      </a:dk2>
      <a:lt2>
        <a:srgbClr val="FFFFFF"/>
      </a:lt2>
      <a:accent1>
        <a:srgbClr val="614B79"/>
      </a:accent1>
      <a:accent2>
        <a:srgbClr val="407EC9"/>
      </a:accent2>
      <a:accent3>
        <a:srgbClr val="789D4A"/>
      </a:accent3>
      <a:accent4>
        <a:srgbClr val="CB6015"/>
      </a:accent4>
      <a:accent5>
        <a:srgbClr val="D2CE9E"/>
      </a:accent5>
      <a:accent6>
        <a:srgbClr val="63666A"/>
      </a:accent6>
      <a:hlink>
        <a:srgbClr val="407EC9"/>
      </a:hlink>
      <a:folHlink>
        <a:srgbClr val="63666A"/>
      </a:folHlink>
    </a:clrScheme>
    <a:fontScheme name="MD Anderson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16x9_basicTemplate (1)</Template>
  <TotalTime>12933</TotalTime>
  <Words>2641</Words>
  <Application>Microsoft Office PowerPoint</Application>
  <PresentationFormat>On-screen Show (16:9)</PresentationFormat>
  <Paragraphs>331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Arial Narrow</vt:lpstr>
      <vt:lpstr>Courier New</vt:lpstr>
      <vt:lpstr>Times New Roman</vt:lpstr>
      <vt:lpstr>Wingdings</vt:lpstr>
      <vt:lpstr>Presentation_16x9_Widescreen_Basic</vt:lpstr>
      <vt:lpstr>PowerPoint Presentation</vt:lpstr>
      <vt:lpstr>PowerPoint Presentation</vt:lpstr>
      <vt:lpstr>PowerPoint Presentation</vt:lpstr>
      <vt:lpstr>PowerPoint Presentation</vt:lpstr>
      <vt:lpstr>Introduction to CI/CD</vt:lpstr>
      <vt:lpstr>Introduction to CI/CD</vt:lpstr>
      <vt:lpstr>Introduction to CI/CD</vt:lpstr>
      <vt:lpstr>Introduction to CI/CD</vt:lpstr>
      <vt:lpstr>GitLab CI/CD</vt:lpstr>
      <vt:lpstr>GitLab CI/CD     Setup for CI/CD Part 1</vt:lpstr>
      <vt:lpstr>GitLab CI/CD     Setup for CI/CD Part 2</vt:lpstr>
      <vt:lpstr>GitLab CI/CD     Setup for CI/CD Part 3</vt:lpstr>
      <vt:lpstr>GitLab CI/CD     Setup for CI/CD Part 4</vt:lpstr>
      <vt:lpstr>GitLab CI/CD     Post-Cleanup for CI/CD</vt:lpstr>
      <vt:lpstr>GitLab CI/CD   CI/CD Application Builds and Unit Tests</vt:lpstr>
      <vt:lpstr>Java, Python, and R Installs     CI/CD Installations</vt:lpstr>
      <vt:lpstr>Workflow  Overview</vt:lpstr>
      <vt:lpstr>Notes     Workflow Overview</vt:lpstr>
      <vt:lpstr>Notes</vt:lpstr>
      <vt:lpstr>Notes     HPC and Singularity</vt:lpstr>
      <vt:lpstr>Other Links</vt:lpstr>
      <vt:lpstr>Other Links</vt:lpstr>
      <vt:lpstr>Funding This work was supported in part by:  U.S. National Cancer Institute (NCI) grant: Weinstein, Broom, Akbani. Computational Tools for Analysis and Visualization of Quality Control Issues in Metabolomic Data, U01CA235510  U.S. National Cancer Institute (NCI) grant: Akbani, Weinstein, Broom. A Genome Data Analysis Center Focused on Batch Effect Analysis and Data Integration, U24CA264006  U.S. National Cancer Institute (NCI) grant: Weinstein, Mills, Akbani. Batch effects in molecular profiling data on cancers: detection, quantification, interpretation, and correction, U24CA210949  U.S. National Cancer Institute (NCI) grant: Weinstein, Broom. "Next Generation" Clustered Heat Maps for Fluent, Interactive Exploration of Omic Data, U24CA199461  U.S. National Cancer Institute (NCI) grant: Weinstein, Mills, Akbani. Integrative Pipeline for Analysis &amp; Translational Application of TCGA Data (GDAC), U24CA143883  The Michael &amp; Susan Dell Foundation  The H.A. and Mary K. Chapman Foundation</vt:lpstr>
      <vt:lpstr>PowerPoint Presentation</vt:lpstr>
    </vt:vector>
  </TitlesOfParts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Default Title Slide with Image. Titles Are Title Case, 2 Lines Max</dc:title>
  <dc:creator>Jaques Jr.,Joseph M</dc:creator>
  <cp:lastModifiedBy>Casasent,Tod D</cp:lastModifiedBy>
  <cp:revision>237</cp:revision>
  <dcterms:created xsi:type="dcterms:W3CDTF">2022-04-13T17:32:47Z</dcterms:created>
  <dcterms:modified xsi:type="dcterms:W3CDTF">2024-03-21T15:23:15Z</dcterms:modified>
</cp:coreProperties>
</file>