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0" r:id="rId4"/>
    <p:sldId id="259" r:id="rId5"/>
    <p:sldId id="268" r:id="rId6"/>
    <p:sldId id="260" r:id="rId7"/>
    <p:sldId id="261" r:id="rId8"/>
    <p:sldId id="262" r:id="rId9"/>
    <p:sldId id="279" r:id="rId10"/>
    <p:sldId id="263" r:id="rId11"/>
    <p:sldId id="264" r:id="rId12"/>
    <p:sldId id="274" r:id="rId13"/>
    <p:sldId id="275" r:id="rId14"/>
    <p:sldId id="276" r:id="rId15"/>
    <p:sldId id="277" r:id="rId16"/>
    <p:sldId id="266" r:id="rId17"/>
    <p:sldId id="278" r:id="rId18"/>
    <p:sldId id="267" r:id="rId19"/>
    <p:sldId id="270" r:id="rId20"/>
    <p:sldId id="271"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E8086-93E5-402A-9B00-A6E1E7DF6419}" v="34" dt="2024-03-01T06:09:44.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9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ANYA MURIMURI" userId="e224f070954451bc" providerId="LiveId" clId="{5BFE8086-93E5-402A-9B00-A6E1E7DF6419}"/>
    <pc:docChg chg="undo custSel addSld delSld modSld">
      <pc:chgData name="SUKANYA MURIMURI" userId="e224f070954451bc" providerId="LiveId" clId="{5BFE8086-93E5-402A-9B00-A6E1E7DF6419}" dt="2024-03-01T06:11:33.711" v="1305" actId="14734"/>
      <pc:docMkLst>
        <pc:docMk/>
      </pc:docMkLst>
      <pc:sldChg chg="addSp modSp mod">
        <pc:chgData name="SUKANYA MURIMURI" userId="e224f070954451bc" providerId="LiveId" clId="{5BFE8086-93E5-402A-9B00-A6E1E7DF6419}" dt="2024-03-01T06:03:36.344" v="1265" actId="20577"/>
        <pc:sldMkLst>
          <pc:docMk/>
          <pc:sldMk cId="0" sldId="257"/>
        </pc:sldMkLst>
        <pc:spChg chg="add mod">
          <ac:chgData name="SUKANYA MURIMURI" userId="e224f070954451bc" providerId="LiveId" clId="{5BFE8086-93E5-402A-9B00-A6E1E7DF6419}" dt="2024-03-01T05:23:50.461" v="404" actId="122"/>
          <ac:spMkLst>
            <pc:docMk/>
            <pc:sldMk cId="0" sldId="257"/>
            <ac:spMk id="3" creationId="{C6272ABE-4463-3221-69D6-3958C8A350F5}"/>
          </ac:spMkLst>
        </pc:spChg>
        <pc:spChg chg="mod">
          <ac:chgData name="SUKANYA MURIMURI" userId="e224f070954451bc" providerId="LiveId" clId="{5BFE8086-93E5-402A-9B00-A6E1E7DF6419}" dt="2024-03-01T05:28:09.387" v="638" actId="20577"/>
          <ac:spMkLst>
            <pc:docMk/>
            <pc:sldMk cId="0" sldId="257"/>
            <ac:spMk id="5" creationId="{00000000-0000-0000-0000-000000000000}"/>
          </ac:spMkLst>
        </pc:spChg>
        <pc:spChg chg="mod">
          <ac:chgData name="SUKANYA MURIMURI" userId="e224f070954451bc" providerId="LiveId" clId="{5BFE8086-93E5-402A-9B00-A6E1E7DF6419}" dt="2024-03-01T06:03:36.344" v="1265" actId="20577"/>
          <ac:spMkLst>
            <pc:docMk/>
            <pc:sldMk cId="0" sldId="257"/>
            <ac:spMk id="6" creationId="{00000000-0000-0000-0000-000000000000}"/>
          </ac:spMkLst>
        </pc:spChg>
      </pc:sldChg>
      <pc:sldChg chg="modSp mod">
        <pc:chgData name="SUKANYA MURIMURI" userId="e224f070954451bc" providerId="LiveId" clId="{5BFE8086-93E5-402A-9B00-A6E1E7DF6419}" dt="2024-03-01T05:58:07.617" v="1124" actId="27636"/>
        <pc:sldMkLst>
          <pc:docMk/>
          <pc:sldMk cId="3856960104" sldId="259"/>
        </pc:sldMkLst>
        <pc:spChg chg="mod">
          <ac:chgData name="SUKANYA MURIMURI" userId="e224f070954451bc" providerId="LiveId" clId="{5BFE8086-93E5-402A-9B00-A6E1E7DF6419}" dt="2024-03-01T05:58:07.617" v="1124" actId="27636"/>
          <ac:spMkLst>
            <pc:docMk/>
            <pc:sldMk cId="3856960104" sldId="259"/>
            <ac:spMk id="3" creationId="{7B8C3941-1EC8-2796-8444-28731E1C113E}"/>
          </ac:spMkLst>
        </pc:spChg>
      </pc:sldChg>
      <pc:sldChg chg="delSp modSp mod">
        <pc:chgData name="SUKANYA MURIMURI" userId="e224f070954451bc" providerId="LiveId" clId="{5BFE8086-93E5-402A-9B00-A6E1E7DF6419}" dt="2024-03-01T06:11:33.711" v="1305" actId="14734"/>
        <pc:sldMkLst>
          <pc:docMk/>
          <pc:sldMk cId="3344654024" sldId="262"/>
        </pc:sldMkLst>
        <pc:spChg chg="mod">
          <ac:chgData name="SUKANYA MURIMURI" userId="e224f070954451bc" providerId="LiveId" clId="{5BFE8086-93E5-402A-9B00-A6E1E7DF6419}" dt="2024-03-01T06:10:45.968" v="1299" actId="14100"/>
          <ac:spMkLst>
            <pc:docMk/>
            <pc:sldMk cId="3344654024" sldId="262"/>
            <ac:spMk id="2" creationId="{E3FCDC72-1EE3-D769-985E-DC89D1451DE5}"/>
          </ac:spMkLst>
        </pc:spChg>
        <pc:spChg chg="del mod">
          <ac:chgData name="SUKANYA MURIMURI" userId="e224f070954451bc" providerId="LiveId" clId="{5BFE8086-93E5-402A-9B00-A6E1E7DF6419}" dt="2024-03-01T05:32:54.299" v="640" actId="478"/>
          <ac:spMkLst>
            <pc:docMk/>
            <pc:sldMk cId="3344654024" sldId="262"/>
            <ac:spMk id="3" creationId="{A732E8DF-F4F9-9186-6FF9-342FDA41A955}"/>
          </ac:spMkLst>
        </pc:spChg>
        <pc:graphicFrameChg chg="mod modGraphic">
          <ac:chgData name="SUKANYA MURIMURI" userId="e224f070954451bc" providerId="LiveId" clId="{5BFE8086-93E5-402A-9B00-A6E1E7DF6419}" dt="2024-03-01T06:11:33.711" v="1305" actId="14734"/>
          <ac:graphicFrameMkLst>
            <pc:docMk/>
            <pc:sldMk cId="3344654024" sldId="262"/>
            <ac:graphicFrameMk id="5" creationId="{4014DE7F-9CF7-33DB-848F-F246841FD7C5}"/>
          </ac:graphicFrameMkLst>
        </pc:graphicFrameChg>
      </pc:sldChg>
      <pc:sldChg chg="addSp delSp modSp del mod">
        <pc:chgData name="SUKANYA MURIMURI" userId="e224f070954451bc" providerId="LiveId" clId="{5BFE8086-93E5-402A-9B00-A6E1E7DF6419}" dt="2024-03-01T05:10:25.621" v="176" actId="47"/>
        <pc:sldMkLst>
          <pc:docMk/>
          <pc:sldMk cId="1406744627" sldId="265"/>
        </pc:sldMkLst>
        <pc:spChg chg="del mod">
          <ac:chgData name="SUKANYA MURIMURI" userId="e224f070954451bc" providerId="LiveId" clId="{5BFE8086-93E5-402A-9B00-A6E1E7DF6419}" dt="2024-03-01T05:09:47.446" v="169" actId="478"/>
          <ac:spMkLst>
            <pc:docMk/>
            <pc:sldMk cId="1406744627" sldId="265"/>
            <ac:spMk id="3" creationId="{F38E5BC4-5712-0FE4-7963-F5E6D3518DF1}"/>
          </ac:spMkLst>
        </pc:spChg>
        <pc:spChg chg="add del mod">
          <ac:chgData name="SUKANYA MURIMURI" userId="e224f070954451bc" providerId="LiveId" clId="{5BFE8086-93E5-402A-9B00-A6E1E7DF6419}" dt="2024-03-01T05:09:52.018" v="171" actId="478"/>
          <ac:spMkLst>
            <pc:docMk/>
            <pc:sldMk cId="1406744627" sldId="265"/>
            <ac:spMk id="6" creationId="{DF41EAD8-1E4B-CF24-FD6B-8FC88107B37B}"/>
          </ac:spMkLst>
        </pc:spChg>
      </pc:sldChg>
      <pc:sldChg chg="addSp delSp modSp mod">
        <pc:chgData name="SUKANYA MURIMURI" userId="e224f070954451bc" providerId="LiveId" clId="{5BFE8086-93E5-402A-9B00-A6E1E7DF6419}" dt="2024-03-01T06:06:32.650" v="1276" actId="14100"/>
        <pc:sldMkLst>
          <pc:docMk/>
          <pc:sldMk cId="193867016" sldId="266"/>
        </pc:sldMkLst>
        <pc:spChg chg="del">
          <ac:chgData name="SUKANYA MURIMURI" userId="e224f070954451bc" providerId="LiveId" clId="{5BFE8086-93E5-402A-9B00-A6E1E7DF6419}" dt="2024-03-01T05:16:03.793" v="354" actId="931"/>
          <ac:spMkLst>
            <pc:docMk/>
            <pc:sldMk cId="193867016" sldId="266"/>
            <ac:spMk id="3" creationId="{D5B96EC4-593D-4035-31E4-15AB50A34242}"/>
          </ac:spMkLst>
        </pc:spChg>
        <pc:spChg chg="add del mod">
          <ac:chgData name="SUKANYA MURIMURI" userId="e224f070954451bc" providerId="LiveId" clId="{5BFE8086-93E5-402A-9B00-A6E1E7DF6419}" dt="2024-03-01T05:18:41.315" v="362"/>
          <ac:spMkLst>
            <pc:docMk/>
            <pc:sldMk cId="193867016" sldId="266"/>
            <ac:spMk id="8" creationId="{E0A8C56C-E8F5-CE0A-17DB-314AB4666B0D}"/>
          </ac:spMkLst>
        </pc:spChg>
        <pc:picChg chg="add del mod modCrop">
          <ac:chgData name="SUKANYA MURIMURI" userId="e224f070954451bc" providerId="LiveId" clId="{5BFE8086-93E5-402A-9B00-A6E1E7DF6419}" dt="2024-03-01T05:16:54.221" v="361" actId="478"/>
          <ac:picMkLst>
            <pc:docMk/>
            <pc:sldMk cId="193867016" sldId="266"/>
            <ac:picMk id="6" creationId="{5165845E-51D0-3AF6-8D5B-9A5BEF9B8470}"/>
          </ac:picMkLst>
        </pc:picChg>
        <pc:picChg chg="add mod">
          <ac:chgData name="SUKANYA MURIMURI" userId="e224f070954451bc" providerId="LiveId" clId="{5BFE8086-93E5-402A-9B00-A6E1E7DF6419}" dt="2024-03-01T06:06:28.421" v="1275" actId="14100"/>
          <ac:picMkLst>
            <pc:docMk/>
            <pc:sldMk cId="193867016" sldId="266"/>
            <ac:picMk id="9" creationId="{A62C2526-845D-A1FF-5765-DF2E54220F36}"/>
          </ac:picMkLst>
        </pc:picChg>
        <pc:picChg chg="add mod">
          <ac:chgData name="SUKANYA MURIMURI" userId="e224f070954451bc" providerId="LiveId" clId="{5BFE8086-93E5-402A-9B00-A6E1E7DF6419}" dt="2024-03-01T06:06:32.650" v="1276" actId="14100"/>
          <ac:picMkLst>
            <pc:docMk/>
            <pc:sldMk cId="193867016" sldId="266"/>
            <ac:picMk id="10" creationId="{98F7C2D6-C186-CF0A-71A9-618600D181B1}"/>
          </ac:picMkLst>
        </pc:picChg>
      </pc:sldChg>
      <pc:sldChg chg="modSp mod">
        <pc:chgData name="SUKANYA MURIMURI" userId="e224f070954451bc" providerId="LiveId" clId="{5BFE8086-93E5-402A-9B00-A6E1E7DF6419}" dt="2024-03-01T06:06:08.727" v="1274" actId="20577"/>
        <pc:sldMkLst>
          <pc:docMk/>
          <pc:sldMk cId="2640599005" sldId="267"/>
        </pc:sldMkLst>
        <pc:spChg chg="mod">
          <ac:chgData name="SUKANYA MURIMURI" userId="e224f070954451bc" providerId="LiveId" clId="{5BFE8086-93E5-402A-9B00-A6E1E7DF6419}" dt="2024-03-01T06:06:08.727" v="1274" actId="20577"/>
          <ac:spMkLst>
            <pc:docMk/>
            <pc:sldMk cId="2640599005" sldId="267"/>
            <ac:spMk id="3" creationId="{E785D633-4BC0-CB81-9ECA-7D1C79C2314B}"/>
          </ac:spMkLst>
        </pc:spChg>
      </pc:sldChg>
      <pc:sldChg chg="addSp delSp modSp mod">
        <pc:chgData name="SUKANYA MURIMURI" userId="e224f070954451bc" providerId="LiveId" clId="{5BFE8086-93E5-402A-9B00-A6E1E7DF6419}" dt="2024-03-01T06:06:56.585" v="1277" actId="9405"/>
        <pc:sldMkLst>
          <pc:docMk/>
          <pc:sldMk cId="3650322837" sldId="275"/>
        </pc:sldMkLst>
        <pc:spChg chg="add del mod">
          <ac:chgData name="SUKANYA MURIMURI" userId="e224f070954451bc" providerId="LiveId" clId="{5BFE8086-93E5-402A-9B00-A6E1E7DF6419}" dt="2024-03-01T05:00:37.896" v="3"/>
          <ac:spMkLst>
            <pc:docMk/>
            <pc:sldMk cId="3650322837" sldId="275"/>
            <ac:spMk id="5" creationId="{6FFBC6F1-EFD1-8EC3-5679-410E3C5A641B}"/>
          </ac:spMkLst>
        </pc:spChg>
        <pc:spChg chg="add mod">
          <ac:chgData name="SUKANYA MURIMURI" userId="e224f070954451bc" providerId="LiveId" clId="{5BFE8086-93E5-402A-9B00-A6E1E7DF6419}" dt="2024-03-01T05:03:43.918" v="43" actId="14100"/>
          <ac:spMkLst>
            <pc:docMk/>
            <pc:sldMk cId="3650322837" sldId="275"/>
            <ac:spMk id="11" creationId="{5854875C-7F1D-1982-884D-B6C5B0411CC9}"/>
          </ac:spMkLst>
        </pc:spChg>
        <pc:picChg chg="del">
          <ac:chgData name="SUKANYA MURIMURI" userId="e224f070954451bc" providerId="LiveId" clId="{5BFE8086-93E5-402A-9B00-A6E1E7DF6419}" dt="2024-03-01T05:00:37.884" v="1" actId="478"/>
          <ac:picMkLst>
            <pc:docMk/>
            <pc:sldMk cId="3650322837" sldId="275"/>
            <ac:picMk id="3" creationId="{66570597-6EA4-2292-84B2-6EDC8EA9C66C}"/>
          </ac:picMkLst>
        </pc:picChg>
        <pc:picChg chg="add mod">
          <ac:chgData name="SUKANYA MURIMURI" userId="e224f070954451bc" providerId="LiveId" clId="{5BFE8086-93E5-402A-9B00-A6E1E7DF6419}" dt="2024-03-01T05:03:02.196" v="15" actId="14100"/>
          <ac:picMkLst>
            <pc:docMk/>
            <pc:sldMk cId="3650322837" sldId="275"/>
            <ac:picMk id="7" creationId="{67EA5E95-41DC-F218-F52C-5BAA18325D13}"/>
          </ac:picMkLst>
        </pc:picChg>
        <pc:inkChg chg="add">
          <ac:chgData name="SUKANYA MURIMURI" userId="e224f070954451bc" providerId="LiveId" clId="{5BFE8086-93E5-402A-9B00-A6E1E7DF6419}" dt="2024-03-01T05:01:16.664" v="5" actId="9405"/>
          <ac:inkMkLst>
            <pc:docMk/>
            <pc:sldMk cId="3650322837" sldId="275"/>
            <ac:inkMk id="8" creationId="{D54AB8F4-4E01-99AF-D3ED-D1D8715FBAA2}"/>
          </ac:inkMkLst>
        </pc:inkChg>
        <pc:inkChg chg="add">
          <ac:chgData name="SUKANYA MURIMURI" userId="e224f070954451bc" providerId="LiveId" clId="{5BFE8086-93E5-402A-9B00-A6E1E7DF6419}" dt="2024-03-01T05:02:33.174" v="11" actId="9405"/>
          <ac:inkMkLst>
            <pc:docMk/>
            <pc:sldMk cId="3650322837" sldId="275"/>
            <ac:inkMk id="9" creationId="{E8A4F191-9BAA-C0C1-5B3D-667A837CF2E4}"/>
          </ac:inkMkLst>
        </pc:inkChg>
        <pc:inkChg chg="add">
          <ac:chgData name="SUKANYA MURIMURI" userId="e224f070954451bc" providerId="LiveId" clId="{5BFE8086-93E5-402A-9B00-A6E1E7DF6419}" dt="2024-03-01T05:02:41.376" v="12" actId="9405"/>
          <ac:inkMkLst>
            <pc:docMk/>
            <pc:sldMk cId="3650322837" sldId="275"/>
            <ac:inkMk id="10" creationId="{6FCCD163-A285-860A-8311-65A931FADA97}"/>
          </ac:inkMkLst>
        </pc:inkChg>
        <pc:inkChg chg="add">
          <ac:chgData name="SUKANYA MURIMURI" userId="e224f070954451bc" providerId="LiveId" clId="{5BFE8086-93E5-402A-9B00-A6E1E7DF6419}" dt="2024-03-01T06:06:56.585" v="1277" actId="9405"/>
          <ac:inkMkLst>
            <pc:docMk/>
            <pc:sldMk cId="3650322837" sldId="275"/>
            <ac:inkMk id="12" creationId="{2F0C5427-9830-EFDD-361F-A3919576C604}"/>
          </ac:inkMkLst>
        </pc:inkChg>
      </pc:sldChg>
      <pc:sldChg chg="addSp modSp mod">
        <pc:chgData name="SUKANYA MURIMURI" userId="e224f070954451bc" providerId="LiveId" clId="{5BFE8086-93E5-402A-9B00-A6E1E7DF6419}" dt="2024-03-01T05:04:18.676" v="63" actId="113"/>
        <pc:sldMkLst>
          <pc:docMk/>
          <pc:sldMk cId="1289168164" sldId="276"/>
        </pc:sldMkLst>
        <pc:spChg chg="add mod">
          <ac:chgData name="SUKANYA MURIMURI" userId="e224f070954451bc" providerId="LiveId" clId="{5BFE8086-93E5-402A-9B00-A6E1E7DF6419}" dt="2024-03-01T05:04:18.676" v="63" actId="113"/>
          <ac:spMkLst>
            <pc:docMk/>
            <pc:sldMk cId="1289168164" sldId="276"/>
            <ac:spMk id="10" creationId="{B35022E9-00EC-D5E7-E4AF-292B36FEF0F3}"/>
          </ac:spMkLst>
        </pc:spChg>
      </pc:sldChg>
      <pc:sldChg chg="addSp delSp modSp new mod">
        <pc:chgData name="SUKANYA MURIMURI" userId="e224f070954451bc" providerId="LiveId" clId="{5BFE8086-93E5-402A-9B00-A6E1E7DF6419}" dt="2024-03-01T05:13:10.298" v="348" actId="20577"/>
        <pc:sldMkLst>
          <pc:docMk/>
          <pc:sldMk cId="858109116" sldId="277"/>
        </pc:sldMkLst>
        <pc:spChg chg="mod">
          <ac:chgData name="SUKANYA MURIMURI" userId="e224f070954451bc" providerId="LiveId" clId="{5BFE8086-93E5-402A-9B00-A6E1E7DF6419}" dt="2024-03-01T05:10:23.326" v="175" actId="14100"/>
          <ac:spMkLst>
            <pc:docMk/>
            <pc:sldMk cId="858109116" sldId="277"/>
            <ac:spMk id="2" creationId="{4B9129D9-AF44-5C03-BC47-23B9D9502835}"/>
          </ac:spMkLst>
        </pc:spChg>
        <pc:spChg chg="del">
          <ac:chgData name="SUKANYA MURIMURI" userId="e224f070954451bc" providerId="LiveId" clId="{5BFE8086-93E5-402A-9B00-A6E1E7DF6419}" dt="2024-03-01T05:10:31.017" v="177"/>
          <ac:spMkLst>
            <pc:docMk/>
            <pc:sldMk cId="858109116" sldId="277"/>
            <ac:spMk id="3" creationId="{DF28D851-13C8-99B0-0820-02F96CEEEE1D}"/>
          </ac:spMkLst>
        </pc:spChg>
        <pc:spChg chg="mod">
          <ac:chgData name="SUKANYA MURIMURI" userId="e224f070954451bc" providerId="LiveId" clId="{5BFE8086-93E5-402A-9B00-A6E1E7DF6419}" dt="2024-03-01T05:13:10.298" v="348" actId="20577"/>
          <ac:spMkLst>
            <pc:docMk/>
            <pc:sldMk cId="858109116" sldId="277"/>
            <ac:spMk id="4" creationId="{217C6036-2CBD-B183-F6D0-D719DFB56013}"/>
          </ac:spMkLst>
        </pc:spChg>
        <pc:spChg chg="add mod">
          <ac:chgData name="SUKANYA MURIMURI" userId="e224f070954451bc" providerId="LiveId" clId="{5BFE8086-93E5-402A-9B00-A6E1E7DF6419}" dt="2024-03-01T05:12:58.833" v="345" actId="27636"/>
          <ac:spMkLst>
            <pc:docMk/>
            <pc:sldMk cId="858109116" sldId="277"/>
            <ac:spMk id="8" creationId="{767FFB80-F354-B2D6-65D2-92772E5B3E82}"/>
          </ac:spMkLst>
        </pc:spChg>
        <pc:picChg chg="add mod">
          <ac:chgData name="SUKANYA MURIMURI" userId="e224f070954451bc" providerId="LiveId" clId="{5BFE8086-93E5-402A-9B00-A6E1E7DF6419}" dt="2024-03-01T05:10:19.478" v="174"/>
          <ac:picMkLst>
            <pc:docMk/>
            <pc:sldMk cId="858109116" sldId="277"/>
            <ac:picMk id="5" creationId="{A4498992-0647-C202-0778-57B06538A429}"/>
          </ac:picMkLst>
        </pc:picChg>
        <pc:picChg chg="add del mod">
          <ac:chgData name="SUKANYA MURIMURI" userId="e224f070954451bc" providerId="LiveId" clId="{5BFE8086-93E5-402A-9B00-A6E1E7DF6419}" dt="2024-03-01T05:10:32.251" v="178" actId="478"/>
          <ac:picMkLst>
            <pc:docMk/>
            <pc:sldMk cId="858109116" sldId="277"/>
            <ac:picMk id="6" creationId="{7A7FF960-FBFE-5C42-6957-14FEC17E1DFD}"/>
          </ac:picMkLst>
        </pc:picChg>
      </pc:sldChg>
      <pc:sldChg chg="addSp delSp modSp new mod">
        <pc:chgData name="SUKANYA MURIMURI" userId="e224f070954451bc" providerId="LiveId" clId="{5BFE8086-93E5-402A-9B00-A6E1E7DF6419}" dt="2024-03-01T05:21:46.162" v="392" actId="255"/>
        <pc:sldMkLst>
          <pc:docMk/>
          <pc:sldMk cId="2746334278" sldId="278"/>
        </pc:sldMkLst>
        <pc:spChg chg="add mod">
          <ac:chgData name="SUKANYA MURIMURI" userId="e224f070954451bc" providerId="LiveId" clId="{5BFE8086-93E5-402A-9B00-A6E1E7DF6419}" dt="2024-03-01T05:21:46.162" v="392" actId="255"/>
          <ac:spMkLst>
            <pc:docMk/>
            <pc:sldMk cId="2746334278" sldId="278"/>
            <ac:spMk id="5" creationId="{9FDCBECE-C0FB-8140-F1CE-AD2E744AD03E}"/>
          </ac:spMkLst>
        </pc:spChg>
        <pc:picChg chg="add del mod">
          <ac:chgData name="SUKANYA MURIMURI" userId="e224f070954451bc" providerId="LiveId" clId="{5BFE8086-93E5-402A-9B00-A6E1E7DF6419}" dt="2024-03-01T05:19:40.158" v="373" actId="478"/>
          <ac:picMkLst>
            <pc:docMk/>
            <pc:sldMk cId="2746334278" sldId="278"/>
            <ac:picMk id="2" creationId="{173B01EB-86AB-4B1D-2A48-6A4FC6746A85}"/>
          </ac:picMkLst>
        </pc:picChg>
        <pc:picChg chg="add mod">
          <ac:chgData name="SUKANYA MURIMURI" userId="e224f070954451bc" providerId="LiveId" clId="{5BFE8086-93E5-402A-9B00-A6E1E7DF6419}" dt="2024-03-01T05:20:39.837" v="381" actId="14100"/>
          <ac:picMkLst>
            <pc:docMk/>
            <pc:sldMk cId="2746334278" sldId="278"/>
            <ac:picMk id="3" creationId="{D7CE849D-630B-6ADF-B643-BF0F3D5B4E77}"/>
          </ac:picMkLst>
        </pc:picChg>
        <pc:picChg chg="add mod">
          <ac:chgData name="SUKANYA MURIMURI" userId="e224f070954451bc" providerId="LiveId" clId="{5BFE8086-93E5-402A-9B00-A6E1E7DF6419}" dt="2024-03-01T05:20:57.649" v="386" actId="14100"/>
          <ac:picMkLst>
            <pc:docMk/>
            <pc:sldMk cId="2746334278" sldId="278"/>
            <ac:picMk id="4" creationId="{C1973858-A7FB-AC78-025B-68EA3F59D47C}"/>
          </ac:picMkLst>
        </pc:picChg>
      </pc:sldChg>
      <pc:sldChg chg="addSp delSp modSp new mod">
        <pc:chgData name="SUKANYA MURIMURI" userId="e224f070954451bc" providerId="LiveId" clId="{5BFE8086-93E5-402A-9B00-A6E1E7DF6419}" dt="2024-03-01T06:10:01.780" v="1294" actId="14100"/>
        <pc:sldMkLst>
          <pc:docMk/>
          <pc:sldMk cId="1551709049" sldId="279"/>
        </pc:sldMkLst>
        <pc:graphicFrameChg chg="add del mod modGraphic">
          <ac:chgData name="SUKANYA MURIMURI" userId="e224f070954451bc" providerId="LiveId" clId="{5BFE8086-93E5-402A-9B00-A6E1E7DF6419}" dt="2024-03-01T05:44:21.356" v="1038" actId="478"/>
          <ac:graphicFrameMkLst>
            <pc:docMk/>
            <pc:sldMk cId="1551709049" sldId="279"/>
            <ac:graphicFrameMk id="2" creationId="{15457196-1470-D922-8398-0B44EBE0E6C8}"/>
          </ac:graphicFrameMkLst>
        </pc:graphicFrameChg>
        <pc:graphicFrameChg chg="add mod modGraphic">
          <ac:chgData name="SUKANYA MURIMURI" userId="e224f070954451bc" providerId="LiveId" clId="{5BFE8086-93E5-402A-9B00-A6E1E7DF6419}" dt="2024-03-01T06:10:01.780" v="1294" actId="14100"/>
          <ac:graphicFrameMkLst>
            <pc:docMk/>
            <pc:sldMk cId="1551709049" sldId="279"/>
            <ac:graphicFrameMk id="3" creationId="{64C84671-768D-8E39-A897-9FC5226141AE}"/>
          </ac:graphicFrameMkLst>
        </pc:graphicFrameChg>
        <pc:picChg chg="add mod">
          <ac:chgData name="SUKANYA MURIMURI" userId="e224f070954451bc" providerId="LiveId" clId="{5BFE8086-93E5-402A-9B00-A6E1E7DF6419}" dt="2024-03-01T06:09:44.089" v="1292"/>
          <ac:picMkLst>
            <pc:docMk/>
            <pc:sldMk cId="1551709049" sldId="279"/>
            <ac:picMk id="4" creationId="{DD68467B-2B8C-CC8D-FDFE-607DCFBA7A24}"/>
          </ac:picMkLst>
        </pc:picChg>
      </pc:sldChg>
      <pc:sldChg chg="addSp modSp new mod">
        <pc:chgData name="SUKANYA MURIMURI" userId="e224f070954451bc" providerId="LiveId" clId="{5BFE8086-93E5-402A-9B00-A6E1E7DF6419}" dt="2024-03-01T06:04:38.469" v="1268" actId="12"/>
        <pc:sldMkLst>
          <pc:docMk/>
          <pc:sldMk cId="2628525408" sldId="280"/>
        </pc:sldMkLst>
        <pc:spChg chg="add mod">
          <ac:chgData name="SUKANYA MURIMURI" userId="e224f070954451bc" providerId="LiveId" clId="{5BFE8086-93E5-402A-9B00-A6E1E7DF6419}" dt="2024-03-01T05:56:29.854" v="1115" actId="1035"/>
          <ac:spMkLst>
            <pc:docMk/>
            <pc:sldMk cId="2628525408" sldId="280"/>
            <ac:spMk id="2" creationId="{5BFDE01C-BA4D-17A5-0F6A-3FE6309F5FA4}"/>
          </ac:spMkLst>
        </pc:spChg>
        <pc:spChg chg="add mod">
          <ac:chgData name="SUKANYA MURIMURI" userId="e224f070954451bc" providerId="LiveId" clId="{5BFE8086-93E5-402A-9B00-A6E1E7DF6419}" dt="2024-03-01T06:04:38.469" v="1268" actId="12"/>
          <ac:spMkLst>
            <pc:docMk/>
            <pc:sldMk cId="2628525408" sldId="280"/>
            <ac:spMk id="3" creationId="{D782A950-7992-A834-4DDA-A432D763C241}"/>
          </ac:spMkLst>
        </pc:spChg>
        <pc:picChg chg="add mod">
          <ac:chgData name="SUKANYA MURIMURI" userId="e224f070954451bc" providerId="LiveId" clId="{5BFE8086-93E5-402A-9B00-A6E1E7DF6419}" dt="2024-03-01T05:56:42.854" v="1116"/>
          <ac:picMkLst>
            <pc:docMk/>
            <pc:sldMk cId="2628525408" sldId="280"/>
            <ac:picMk id="4" creationId="{97386BFD-7FBC-84D1-8FE2-3879B62DF32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4:50:37.126"/>
    </inkml:context>
    <inkml:brush xml:id="br0">
      <inkml:brushProperty name="width" value="0.35" units="cm"/>
      <inkml:brushProperty name="height" value="0.35" units="cm"/>
      <inkml:brushProperty name="color" value="#FFFFFF"/>
    </inkml:brush>
  </inkml:definitions>
  <inkml:trace contextRef="#ctx0" brushRef="#br0">1969 444 24575,'-16'26'0,"15"-24"0,0 0 0,0 0 0,1 0 0,-1-1 0,0 1 0,-1 0 0,1-1 0,0 1 0,0-1 0,-1 1 0,1-1 0,-1 1 0,1-1 0,-1 0 0,0 0 0,1 0 0,-1 0 0,0 0 0,0 0 0,1 0 0,-1-1 0,0 1 0,0-1 0,-3 1 0,-70 9 0,-1-3 0,0-3 0,-76-7 0,23 1 0,127 2 0,-28 0 0,0 0 0,-1-2 0,-56-12 0,58 9 0,0 0 0,-30 0 0,-34-5 0,30 3 0,0 2 0,-112 6 0,60 1 0,-423-2 0,534 0 0,0 0 0,0 0 0,0-1 0,0 1 0,0-1 0,0 0 0,0 0 0,0 0 0,1-1 0,-1 1 0,-5-4 0,8 4 0,0 1 0,1-1 0,-1 0 0,0 1 0,1-1 0,-1 0 0,0 0 0,1 0 0,-1 1 0,1-1 0,-1 0 0,1 0 0,0 0 0,-1 0 0,1 0 0,0 0 0,-1 0 0,1 0 0,0-2 0,0 1 0,1 0 0,-1 0 0,1 0 0,-1 1 0,1-1 0,0 0 0,-1 0 0,1 0 0,0 0 0,0 1 0,0-1 0,1 0 0,1-2 0,6-3 0,1-1 0,-1 2 0,1-1 0,1 1 0,-1 1 0,1-1 0,19-5 0,-10 3 0,180-58 0,-74 28 0,-98 31 0,0 0 0,45-3 0,-15 2 0,-15 3 0,-1 2 0,56 4 0,42-3 0,-68-10 0,13 1 0,-67 9 0,0-1 0,-1-1 0,1 0 0,21-8 0,-21 5 0,1 2 0,0 0 0,26-3 0,14 1 0,95-26 0,-49 9 0,52-11 0,-116 26 0,-1 2 0,76-3 0,87 11 0,-75 1 0,-63-3 0,-28-1 0,0 2 0,0 2 0,55 9 0,-31-2 0,1-2 0,-1-4 0,97-5 0,-39-1 0,-89 3 0,37 0 0,130 15 0,-124-7 0,0-3 0,102-6 0,-55-1 0,-86 1 0,-9 1 0,-1 0 0,27 4 0,-44-3 0,1 1 0,0 0 0,0 0 0,-1 1 0,1 0 0,-1 0 0,0 0 0,0 1 0,0 0 0,9 8 0,-11-9 0,0 1 0,1-1 0,0 0 0,0 0 0,0 0 0,0-1 0,0 0 0,0 0 0,14 2 0,17 5 0,-36-9 0,0 0 0,-1 0 0,1 1 0,0-1 0,0 0 0,-1 0 0,1 0 0,0 1 0,-1-1 0,1 0 0,-1 1 0,1-1 0,0 0 0,-1 1 0,1-1 0,-1 1 0,1-1 0,-1 1 0,1-1 0,-1 1 0,0 0 0,1-1 0,-1 1 0,0 0 0,1-1 0,-1 1 0,0 0 0,0-1 0,1 1 0,-1 0 0,0-1 0,0 1 0,0 0 0,0-1 0,0 1 0,0 0 0,0 0 0,0-1 0,0 1 0,-1 0 0,1-1 0,0 1 0,0 0 0,0-1 0,-1 1 0,1 0 0,0-1 0,-1 1 0,1-1 0,-1 1 0,1-1 0,-1 1 0,1-1 0,-1 1 0,1-1 0,-1 1 0,1-1 0,-1 1 0,-1-1 0,-2 4 0,-1 0 0,1-1 0,-1 0 0,0 0 0,0-1 0,-6 3 0,-159 36 0,55-15 0,49-10 0,-108 12 0,50-5 0,92-15 0,0-2 0,0-1 0,-40 1 0,-929-7 0,977 2 0,1 1 0,-32 8 0,30-5 0,-44 3 0,-480-7 0,265-3 0,233-1 0,0-2 0,0-2 0,-51-15 0,52 10 0,0 2 0,-1 3 0,-59-2 0,-47-3 0,8 0 0,108 12 0,1-2 0,-56-10 0,75 10 0,17 2 0,0 0 0,0 0 0,0 0 0,0-1 0,0 0 0,0 0 0,0 0 0,0 0 0,0-1 0,0 1 0,-3-3 0,7 4 0,0-1 0,0 1 0,0-1 0,0 1 0,0-1 0,0 1 0,0 0 0,0-1 0,0 1 0,1-1 0,-1 1 0,0 0 0,0-1 0,0 1 0,1 0 0,-1-1 0,0 1 0,0-1 0,1 1 0,-1 0 0,0 0 0,1-1 0,-1 1 0,0 0 0,1 0 0,-1-1 0,0 1 0,1 0 0,-1 0 0,1 0 0,-1 0 0,0-1 0,1 1 0,-1 0 0,1 0 0,23-9 0,-18 7 0,179-65 342,-156 58-684,0 3 1,1 0 0,0 2-1,44-1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5:01:16.664"/>
    </inkml:context>
    <inkml:brush xml:id="br0">
      <inkml:brushProperty name="width" value="0.35" units="cm"/>
      <inkml:brushProperty name="height" value="0.35" units="cm"/>
      <inkml:brushProperty name="color" value="#FFFFFF"/>
    </inkml:brush>
  </inkml:definitions>
  <inkml:trace contextRef="#ctx0" brushRef="#br0">1254 368 24575,'1'1'0,"-1"1"0,0 0 0,0-1 0,0 1 0,0-1 0,-1 1 0,1 0 0,0-1 0,-1 1 0,1 0 0,-1-1 0,1 1 0,-1-1 0,0 1 0,0-1 0,1 0 0,-1 1 0,0-1 0,0 0 0,-1 1 0,1-1 0,0 0 0,0 0 0,-1 0 0,1 0 0,0 0 0,-1 0 0,1-1 0,-1 1 0,1 0 0,-1-1 0,1 1 0,-1-1 0,0 1 0,1-1 0,-3 0 0,-6 0 0,0 0 0,0-1 0,0 0 0,0 0 0,-12-5 0,-16-1 0,-253 2 0,164 7 0,107-1 0,1 1 0,0 1 0,-21 6 0,-8 1 0,-48 12 0,66-14 0,1-2 0,-1 0 0,-53 2 0,21-7 0,-96-4 0,155 2 0,0 1 0,1-1 0,-1 0 0,0 0 0,1 0 0,-1 0 0,1 0 0,0 0 0,-1-1 0,1 1 0,0-1 0,0 0 0,0 1 0,0-1 0,0 0 0,0 0 0,1-1 0,-1 1 0,1 0 0,-1 0 0,1-1 0,0 1 0,0-1 0,0 1 0,0-1 0,0 0 0,1 1 0,-1-4 0,-1-1 0,2 1 0,-1 0 0,0-1 0,1 1 0,1-1 0,-1 1 0,1 0 0,0-1 0,0 1 0,1 0 0,2-8 0,-2 11 0,0-1 0,0 1 0,1 0 0,-1 0 0,1 0 0,-1 0 0,1 1 0,0-1 0,0 1 0,1 0 0,-1 0 0,0 0 0,1 0 0,3-1 0,56-20 0,-51 20 0,38-9 0,-1 2 0,1 3 0,52-2 0,-65 6 0,-12 0 0,0-2 0,34-10 0,-35 8 0,0 2 0,35-5 0,264 6 0,-172 7 0,1119-3 0,-1247-2 0,0-1 0,-1 0 0,39-12 0,14-2 0,-75 17 0,183-39 0,-134 21 0,-37 13 0,1 0 0,0 1 0,1 0 0,-1 1 0,22-2 0,125-13 0,-99 11 0,-2-4 0,-37 7 0,39-4 0,237 7 0,-151 2 0,-143-1 0,-1-1 0,1 2 0,-1-1 0,1 0 0,-1 1 0,0-1 0,1 1 0,-1 0 0,0 0 0,1 0 0,-1 1 0,0-1 0,0 1 0,6 4 0,-7-4 0,0 0 0,0 1 0,0 0 0,-1 0 0,1-1 0,-1 1 0,1 0 0,-1 0 0,0 0 0,0 1 0,0-1 0,-1 0 0,1 0 0,-1 0 0,0 1 0,0 3 0,1 2 0,0 7 0,0 0 0,-1 0 0,0-1 0,-1 1 0,-1 0 0,-6 25 0,6-39 0,1 1 0,-1-1 0,0 0 0,0 1 0,0-1 0,0 0 0,0 0 0,0 0 0,0-1 0,0 1 0,-1-1 0,1 1 0,-1-1 0,1 0 0,-1 1 0,0-1 0,1-1 0,-1 1 0,0 0 0,0-1 0,0 1 0,-5-1 0,-9 1 0,-1-1 0,-28-3 0,20 1 0,-16 0 0,-75 0 0,102 3 0,0 0 0,0 1 0,1 1 0,-1 0 0,-23 9 0,-11 6 0,-1-2 0,-55 10 0,-104 9 0,161-28 0,-92 24 0,81-16 0,-86 36 0,114-43 0,0-1 0,-1-2 0,1-1 0,-34-1 0,-11-5 0,-74 4 0,85 9 0,47-7 0,-1 0 0,-25 1 0,12-2 0,0 2 0,1 1 0,-1 2 0,-50 19 0,17-6 0,35-12 0,-57 10 0,-34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5:02:33.17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5:02:41.376"/>
    </inkml:context>
    <inkml:brush xml:id="br0">
      <inkml:brushProperty name="width" value="0.35" units="cm"/>
      <inkml:brushProperty name="height" value="0.35" units="cm"/>
      <inkml:brushProperty name="color" value="#FFFFFF"/>
    </inkml:brush>
  </inkml:definitions>
  <inkml:trace contextRef="#ctx0" brushRef="#br0">428 346 24575,'-10'-1'0,"0"-1"0,0 0 0,1 0 0,-1-1 0,1 0 0,-16-7 0,13 4 0,-1 2 0,-24-7 0,-6 6 0,1 1 0,-1 3 0,-75 7 0,116-6 0,0-1 0,1 2 0,-1-1 0,1 0 0,-1 0 0,1 0 0,-1 1 0,1-1 0,-1 0 0,1 1 0,0 0 0,-1-1 0,1 1 0,0 0 0,-1 0 0,1-1 0,0 1 0,0 0 0,0 0 0,0 1 0,0-1 0,0 0 0,0 0 0,0 0 0,0 1 0,-1 2 0,2-4 0,0 1 0,0 0 0,0-1 0,0 1 0,0 0 0,0-1 0,0 1 0,1 0 0,-1-1 0,0 1 0,0 0 0,1-1 0,-1 1 0,0-1 0,1 1 0,-1-1 0,1 1 0,-1 0 0,1-1 0,-1 0 0,2 2 0,0-1 0,-1 0 0,2 0 0,-1 1 0,0-1 0,0-1 0,0 1 0,0 0 0,1 0 0,2 0 0,12 2 0,0-1 0,0 0 0,0-2 0,0 1 0,0-2 0,0-1 0,0 0 0,0-1 0,-1 0 0,1-1 0,-1-1 0,19-9 0,127-57 0,-148 65 0,0 1 0,0 1 0,1 0 0,-1 1 0,1 1 0,20-1 0,93 4 0,-50 2 0,19-1 0,135-4 0,-185-5 0,0-1 0,-1-3 0,64-23 0,-66 19 0,0 2 0,1 2 0,79-10 0,9 8 0,77-1 0,614 15 0,-678-13 0,-21 0 0,-92 10 0,0-1 0,0-1 0,59-16 0,-63 13 0,0 1 0,0 1 0,41-1 0,90 8 0,-60 0 0,524-2 0,-588 2 0,52 9 0,-52-6 0,49 2 0,-79-7 0,-1 1 0,1 0 0,-1 0 0,0 0 0,1 0 0,-1 1 0,9 4 0,-13-6 0,-1 0 0,1 1 0,0-1 0,0 1 0,-1-1 0,1 1 0,-1-1 0,1 1 0,0-1 0,-1 1 0,1-1 0,-1 1 0,1 0 0,-1-1 0,1 1 0,-1 0 0,0 0 0,1-1 0,-1 1 0,0 0 0,0 0 0,1 0 0,-1 0 0,-1 1 0,1-1 0,0 0 0,-1 0 0,0 1 0,1-1 0,-1 0 0,0 0 0,0 1 0,1-1 0,-1 0 0,0 0 0,0 0 0,0 0 0,0 0 0,0-1 0,-1 1 0,1 0 0,0 0 0,-2 0 0,-3 3 0,-1-1 0,0 0 0,0 0 0,0-1 0,0 0 0,0 0 0,-12 1 0,-58 2 0,28-2 0,-204 25 0,-60 6 0,147-23 0,-381 48 0,236-23 0,-7 2 0,232-24 0,-115 5 0,83-8 0,-64 1 0,172-12 0,-18-1 0,0 1 0,0 2 0,0 1 0,-29 7 0,32-5 0,1-2 0,-1 0 0,-40-2 0,43-1 0,0 0 0,-1 2 0,1 0 0,-43 11 0,25 0 0,0-1 0,0-3 0,-1-1 0,0-2 0,-65 1 0,82-6 0,0 1 0,-31 7 0,28-4 0,-38 2 0,-8-10 260,52 2-585,1 0 0,-1 1 0,1 1 0,-40 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6:06:56.582"/>
    </inkml:context>
    <inkml:brush xml:id="br0">
      <inkml:brushProperty name="width" value="0.35" units="cm"/>
      <inkml:brushProperty name="height" value="0.35" units="cm"/>
      <inkml:brushProperty name="color" value="#FFFFFF"/>
    </inkml:brush>
  </inkml:definitions>
  <inkml:trace contextRef="#ctx0" brushRef="#br0">1 28 24575,'1391'0'0,"-1356"2"0,0 2 0,67 15 0,-68-11 0,0-1 0,71 3 0,-63-8 0,48 8 0,-47-4 0,49 0 0,1857-7 0,-1961 0 0,0-1 0,0 0 0,1 0 0,-17-7 0,-19-3 0,-12 2 0,-114-5 0,-66 17 0,106 0 0,69-1 0,-8 0 0,-1-2 0,-88-14 0,-26-10 0,108 17 0,0 3 0,-88 7 0,43 0 0,-633-2 0,738 1 0,-1 1 0,-35 9 0,2-1 0,33-5 0,1 0 0,-1 1 0,-26 12 0,24-9 0,-45 13 0,22-12 0,1 1 0,-63 26 0,76-25 0,-1-1 0,0-2 0,-43 7 0,59-12 0,1 0 0,-23 11 0,25-10 0,-1 0 0,1 0 0,-24 3 0,-23-1 0,25-4 0,-44 10 0,68-10 0,1 0 0,-1 0 0,1 1 0,0 1 0,0 0 0,0 0 0,1 1 0,-12 8 0,2 1 0,15-13 0,1 0 0,-1 0 0,1 1 0,0 0 0,0-1 0,0 1 0,0 1 0,-3 3 0,6-5 0,-1-1 0,1 1 0,-1 0 0,1 0 0,-1-1 0,1 1 0,0 0 0,0 0 0,0-1 0,0 1 0,0 0 0,1 0 0,-1-1 0,0 1 0,1 0 0,-1-1 0,1 1 0,0 0 0,-1-1 0,1 1 0,0-1 0,0 1 0,0-1 0,2 2 0,10 13 0,0-1 0,1-1 0,1 0 0,0-1 0,0-1 0,2 0 0,-1-1 0,26 12 0,-38-21 0,11 7 0,-1-1 0,1-1 0,0 0 0,1-1 0,-1-1 0,1-1 0,1 0 0,-1-1 0,25 2 0,203-7-1365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4:49:30.412"/>
    </inkml:context>
    <inkml:brush xml:id="br0">
      <inkml:brushProperty name="width" value="0.05" units="cm"/>
      <inkml:brushProperty name="height" value="0.05" units="cm"/>
      <inkml:brushProperty name="color" value="#FFFFFF"/>
    </inkml:brush>
  </inkml:definitions>
  <inkml:trace contextRef="#ctx0" brushRef="#br0">821 74 24575,'-4'3'0,"0"0"0,-1 0 0,1-1 0,-1 0 0,0 0 0,0 0 0,1-1 0,-1 1 0,-1-1 0,1-1 0,-7 2 0,-18 3 0,-393 107 0,412-110 0,7-2 0,0 1 0,0-1 0,0 1 0,0 0 0,0 0 0,0 1 0,0-1 0,1 1 0,-1 0 0,0 0 0,1 0 0,0 0 0,-1 1 0,-4 5 0,-5 6 0,9-9 0,1-1 0,-1 0 0,1-1 0,-1 1 0,0-1 0,-1 0 0,-4 3 0,7-5 0,0 0 0,1-1 0,-1 1 0,0-1 0,0 1 0,0-1 0,-1 0 0,1 0 0,0 0 0,0 0 0,0 0 0,0-1 0,0 1 0,0 0 0,0-1 0,0 0 0,1 1 0,-1-1 0,0 0 0,0 0 0,0 0 0,-2-2 0,-15-9 0,-2-1 0,-36-18 0,55 30 0,-1 0 0,1 0 0,0 0 0,0 0 0,0 0 0,-1-1 0,1 1 0,0-1 0,1 0 0,-1 1 0,0-1 0,0 0 0,1 0 0,-1 0 0,1 0 0,0 0 0,-1 0 0,1-1 0,0 1 0,0 0 0,1-1 0,-2-2 0,2 2 0,0 0 0,0-1 0,0 1 0,1 0 0,0-1 0,-1 1 0,1 0 0,0 0 0,0-1 0,1 1 0,-1 0 0,1 0 0,-1 0 0,1 0 0,4-4 0,1-3 0,-3 4 0,-1 0 0,1 1 0,0 0 0,1 0 0,-1 0 0,1 0 0,0 1 0,0-1 0,0 1 0,1 1 0,-1-1 0,1 1 0,0 0 0,0 0 0,9-2 0,-7 2 19,-1 0 1,1 0-1,-1-1 0,8-5 0,-9 5-228,0 1 0,0 0 1,0 0-1,0 0 0,1 1 1,11-4-1,0 4-6617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4:49:33.257"/>
    </inkml:context>
    <inkml:brush xml:id="br0">
      <inkml:brushProperty name="width" value="0.05" units="cm"/>
      <inkml:brushProperty name="height" value="0.05" units="cm"/>
      <inkml:brushProperty name="color" value="#FFFFFF"/>
    </inkml:brush>
  </inkml:definitions>
  <inkml:trace contextRef="#ctx0" brushRef="#br0">737 952 24575,'-18'2'0,"0"-1"0,0 2 0,0 1 0,-34 10 0,-25 6 0,71-18 0,0-1 0,-1-1 0,1 1 0,-1-1 0,1-1 0,0 1 0,-1-1 0,1 0 0,0 0 0,0-1 0,0 1 0,-1-2 0,2 1 0,-1-1 0,0 1 0,-9-7 0,7 2 0,0 0 0,1 0 0,0 0 0,0-1 0,0 0 0,1 0 0,0-1 0,1 0 0,-8-15 0,-2-8 0,1-1 0,1 0 0,2-1 0,-10-55 0,-13-44 0,23 101 0,2 0 0,2-1 0,1 0 0,-3-47 0,11-23 0,-3-62 0,1 163 0,0 0 0,0 0 0,0 0 0,0 1 0,0-1 0,0 0 0,-1 0 0,1 0 0,-1 1 0,1-1 0,-1 0 0,0 1 0,0-1 0,1 0 0,-1 1 0,0-1 0,0 1 0,-1 0 0,1-1 0,0 1 0,0 0 0,-1-1 0,1 1 0,-1 0 0,1 0 0,-1 0 0,1 0 0,-1 1 0,0-1 0,1 0 0,-1 1 0,0-1 0,0 1 0,1-1 0,-1 1 0,0 0 0,0 0 0,0 0 0,0 0 0,1 0 0,-1 0 0,0 1 0,0-1 0,0 0 0,1 1 0,-4 1 0,-1 0 0,1 0 0,-1 1 0,1-1 0,0 1 0,0 1 0,0-1 0,0 1 0,0 0 0,1 0 0,-1 0 0,1 0 0,0 1 0,-4 6 0,-3 10 0,1 0 0,1 0 0,1 1 0,1 0 0,1 0 0,-7 44 0,11-52 0,1 0 0,0 0 0,1 0 0,1 0 0,0 0 0,1 0 0,0 0 0,1 0 0,1-1 0,0 1 0,0-1 0,12 21 0,-14-31 0,0 0 0,1 0 0,-1-1 0,1 1 0,0 0 0,0-1 0,0 0 0,0 0 0,0 0 0,0 0 0,0 0 0,1 0 0,-1-1 0,1 0 0,-1 0 0,1 0 0,0 0 0,0 0 0,4 0 0,11 0 0,0 0 0,32-4 0,-20 1 0,-22 2 0,3-1 0,0 0 0,1 2 0,-1-1 0,0 1 0,1 1 0,-1 0 0,18 6 0,6 4 0,0-3 0,1-1 0,42 4 0,34 7 0,20 8 0,92 22 0,-123-8-1365,-84-37-5461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4:50:09.630"/>
    </inkml:context>
    <inkml:brush xml:id="br0">
      <inkml:brushProperty name="width" value="0.35" units="cm"/>
      <inkml:brushProperty name="height" value="0.35" units="cm"/>
      <inkml:brushProperty name="color" value="#FFFFFF"/>
    </inkml:brush>
  </inkml:definitions>
  <inkml:trace contextRef="#ctx0" brushRef="#br0">3031 1297 24575,'-13'-1'0,"0"0"0,1-2 0,-1 1 0,1-1 0,-13-6 0,-33-6 0,-118-27 0,-31-5 0,-25 0 0,151 35 0,-130-3 0,85 22 0,-175 32 0,108-11 0,9 6 0,127-21 0,-1-2 0,0-3 0,-62 1 0,29-8 0,-87-4 0,174 3 0,1 0 0,0-1 0,0 1 0,0-1 0,0 0 0,0 1 0,0-1 0,0 0 0,0-1 0,1 1 0,-1 0 0,0-1 0,1 0 0,-1 0 0,1 1 0,-1-1 0,1-1 0,0 1 0,0 0 0,0-1 0,0 1 0,0-1 0,-2-4 0,1 0 0,1-1 0,0 0 0,0 1 0,1-1 0,0 0 0,1 0 0,-1 0 0,2-9 0,-1-16 0,7-155 0,-3 147 0,2 1 0,16-63 0,46-82 0,-1 5 0,-67 178 0,1 0 0,0 0 0,0 1 0,0-1 0,0 0 0,0 0 0,0 1 0,1-1 0,-1 1 0,0-1 0,1 1 0,-1 0 0,1-1 0,0 1 0,1-1 0,-3 2 0,1 0 0,-1-1 0,0 1 0,0 0 0,1 0 0,-1 0 0,0 0 0,0 0 0,1 0 0,-1 0 0,0 0 0,0 0 0,1 0 0,-1 0 0,0 0 0,1 0 0,-1 0 0,0 0 0,0 0 0,1 0 0,-1 0 0,0 0 0,0 0 0,1 0 0,-1 0 0,0 0 0,0 0 0,1 1 0,-1-1 0,0 0 0,0 0 0,1 0 0,-1 1 0,-1 16 0,-13 17 0,-1-1 0,-1 0 0,-28 41 0,8-14 0,-39 77 0,-57 95 0,111-200 0,-1-1 0,-37 39 0,49-59 0,4-4 0,1-1 0,-1 0 0,0 0 0,-1-1 0,-10 7 0,16-11 0,0 0 0,0-1 0,0 1 0,-1-1 0,1 1 0,0-1 0,0 0 0,-1 1 0,1-1 0,0 0 0,0 0 0,-1 0 0,1 0 0,0 0 0,-1 0 0,1 0 0,0-1 0,-1 1 0,1 0 0,0-1 0,0 1 0,0-1 0,-1 1 0,1-1 0,0 0 0,0 1 0,0-1 0,0 0 0,0 0 0,0 0 0,0 0 0,0 1 0,1-2 0,-1 1 0,0 0 0,0 0 0,1 0 0,-1 0 0,1 0 0,-1 0 0,1-1 0,-1-1 0,-7-17 0,2 0 0,0-1 0,1 1 0,1-1 0,-2-38 0,-4-20 0,6 42 0,1 0 0,3-58 0,-2-29 0,-10 48 0,7 51 0,-3-45 0,8 66 0,-5-34 0,5 37 0,0 0 0,0 1 0,0-1 0,0 0 0,0 1 0,0-1 0,-1 0 0,1 1 0,0-1 0,0 1 0,-1-1 0,1 0 0,-1 1 0,1-1 0,0 1 0,-1-1 0,1 1 0,-1-1 0,1 1 0,-1 0 0,1-1 0,-1 1 0,0-1 0,1 1 0,-1 0 0,1 0 0,-1-1 0,0 1 0,1 0 0,-1 0 0,0 0 0,1 0 0,-1-1 0,0 1 0,1 0 0,-1 0 0,0 1 0,1-1 0,-1 0 0,0 0 0,1 0 0,-1 0 0,0 0 0,1 1 0,-1-1 0,0 0 0,0 1 0,-2 1 0,0 0 0,0-1 0,0 1 0,0-1 0,0 0 0,0 0 0,0 0 0,0 0 0,0-1 0,0 1 0,-1-1 0,1 0 0,0 0 0,0 0 0,-1 0 0,-4-1 0,6 0 0,0-1 0,-1 1 0,1 0 0,0-1 0,0 1 0,1-1 0,-1 1 0,0-1 0,0 0 0,1 0 0,-1 0 0,1 0 0,0 0 0,-1 0 0,1 0 0,0-1 0,0 1 0,1 0 0,-1-1 0,0 1 0,1 0 0,-1-1 0,1-2 0,-2-3 0,1 1 0,1-1 0,-1 0 0,1 0 0,0 1 0,2-12 0,-1 16 0,0-1 0,0 1 0,0 0 0,0-1 0,0 1 0,1 0 0,-1 0 0,1 0 0,0 0 0,0 0 0,0 0 0,0 0 0,1 1 0,-1-1 0,1 1 0,3-4 0,5-2 0,0 1 0,1-1 0,0 2 0,0 0 0,0 0 0,1 1 0,20-5 0,76-17 0,43-9 0,-80 28 0,-1 2 0,127 7 0,-74 1 0,694-2 0,-783-2 0,-1-1 0,65-16 0,-58 10 0,57-5 0,-24 9 0,415-16 0,-282 19 0,163 5 0,-276 5 0,101 23 0,-151-24 0,48-1 0,32 5 0,-49-3 0,-1-3 0,97-7 0,-50 0 0,-29 1 0,107 3 0,-156 3 0,66 17 0,10 1 0,-109-21 0,1 1 0,-1 0 0,0 0 0,18 10 0,27 8 0,84 10 0,-135-30 0,-1 1 0,0-1 0,1 0 0,-1 1 0,0 0 0,7 4 0,-10-6 0,0 0 0,0 0 0,1 1 0,-1-1 0,0 0 0,0 1 0,1-1 0,-1 0 0,0 0 0,0 1 0,0-1 0,1 0 0,-1 1 0,0-1 0,0 0 0,0 1 0,0-1 0,0 0 0,0 1 0,0-1 0,0 1 0,0-1 0,0 0 0,0 1 0,0-1 0,0 0 0,0 1 0,0 0 0,-1-1 0,1 1 0,-1 0 0,0 0 0,0-1 0,1 1 0,-1-1 0,0 1 0,0 0 0,0-1 0,0 1 0,0-1 0,0 0 0,0 1 0,0-1 0,-2 0 0,-26 6 0,-2-1 0,1-2 0,-1-1 0,-44-3 0,28 0 0,-1054-1 0,1029 5 0,-103 19 0,-42 2 0,-1 1 0,149-14 0,-108 3 0,-1425-16 0,1584 2 0,0 1 0,0 1 0,0 1 0,1 0 0,-1 1 0,1 1 0,0 1 0,0 0 0,1 1 0,-19 11 0,31-15 0,1 0 0,0 0 0,0 0 0,0 0 0,0 1 0,0-1 0,0 1 0,1 0 0,0 0 0,0 0 0,0 0 0,0 0 0,1 0 0,-1 1 0,1-1 0,0 0 0,1 1 0,-1-1 0,1 1 0,-1-1 0,1 1 0,1-1 0,-1 1 0,1-1 0,1 5 0,2 14 0,2-1 0,1 0 0,14 34 0,-14-38 0,4 3 0,0 0 0,1-1 0,0 0 0,2-1 0,19 21 0,-28-35 0,1 0 0,-1-1 0,1 1 0,0-1 0,1-1 0,-1 1 0,1-1 0,-1 0 0,1 0 0,0-1 0,0 0 0,0 0 0,0-1 0,12 2 0,11-1 0,1-2 0,37-3 0,-15 0 0,1156 0 0,-637 5 0,430-2 0,-961-2 0,63-11 0,-47 5 0,12-5 0,107-33 0,-120 28 0,0 3 0,2 2 0,64-5 0,-93 15 0,0-2 0,45-13 0,-41 8 0,45-5 0,42-7 0,-77 13 0,86-8 0,135 16 0,-123 3 0,-117-1 0,0 1 0,0 1 0,0 1 0,36 11 0,92 40 0,-81-27 0,111 31 0,-113-39 0,-59-16 0,0 0 0,0 0 0,0 1 0,-1 0 0,13 10 0,-19-13 0,-1 0 0,1 0 0,-1 0 0,0 0 0,0 0 0,0 1 0,0-1 0,-1 1 0,1-1 0,2 6 0,-4-7 0,0 1 0,1-1 0,-1 1 0,0-1 0,0 0 0,0 1 0,0-1 0,0 1 0,0-1 0,0 1 0,0-1 0,0 1 0,-1-1 0,1 1 0,-1-1 0,1 0 0,-1 1 0,0-1 0,1 0 0,-1 1 0,0-1 0,-2 2 0,0 0 0,0 0 0,-1 0 0,1 0 0,-1-1 0,0 0 0,0 1 0,0-1 0,0-1 0,0 1 0,0-1 0,0 1 0,-1-1 0,1-1 0,-7 2 0,-11 0 0,-36-1 0,44-2 0,-950-2 0,723 3 0,13 16 0,141-8 0,-82 16 0,104-13 0,-121 5 0,128-16 0,23-2 0,0 2 0,0 1 0,0 2 0,0 2 0,-41 10 0,44-8 0,1 0 0,-1-3 0,-60 3 0,39-5 0,-34 9 0,56-5 0,-48 0 0,-43-7 0,-83 2 0,114 11 0,56-7 0,-50 3 0,80-8 0,0 0 0,-1 1 0,1 0 0,0 0 0,1 0 0,-1 0 0,0 1 0,-7 3 0,12-4 0,-1-1 0,1 0 0,-1 0 0,1 1 0,-1-1 0,1 0 0,-1 1 0,1-1 0,0 0 0,-1 1 0,1-1 0,0 1 0,-1-1 0,1 0 0,0 1 0,-1-1 0,1 1 0,0-1 0,0 1 0,0-1 0,-1 1 0,1-1 0,0 1 0,0-1 0,0 1 0,0-1 0,0 1 0,0 0 0,0-1 0,0 2 0,1-1 0,0 1 0,1-1 0,-1 0 0,0 1 0,1-1 0,-1 0 0,0 0 0,1 1 0,-1-1 0,1 0 0,0-1 0,-1 1 0,1 0 0,3 1 0,30 9 0,0-2 0,0-1 0,1-2 0,51 3 0,-85-8 0,525 9 0,-316-12 0,-72 4 0,153-5 0,-258-1 0,0-2 0,-1-2 0,0-1 0,37-15 0,56-15 0,25-7 0,-56 14 0,-74 25 0,1 2 0,0 0 0,0 1 0,1 1 0,29-1 0,585 6 0,-633-2 0,0 0 0,0 0 0,0 0 0,0 1 0,0-1 0,0 1 0,0 0 0,-1 1 0,1-1 0,0 1 0,5 2 0,-8-3 0,0 0 0,0-1 0,-1 1 0,1 0 0,0-1 0,-1 1 0,1 0 0,0 0 0,-1 0 0,1 0 0,-1 0 0,0 0 0,1-1 0,-1 1 0,0 0 0,1 0 0,-1 0 0,0 0 0,0 2 0,0-1 0,0 0 0,-1 0 0,1 0 0,-1 0 0,1 0 0,-1 0 0,0 0 0,0 0 0,0 0 0,0 0 0,0 0 0,-2 2 0,-1 1 0,-1-1 0,1 0 0,-1 0 0,0 0 0,0-1 0,0 0 0,-1 0 0,1 0 0,-1 0 0,1-1 0,-1 0 0,0 0 0,-8 1 0,-13 3 0,-41 2 0,-241-3 0,168-7 0,-264 2 0,381-2 0,0 0 0,-38-9 0,25 3 0,15 3 0,1-2 0,-1 0 0,-36-19 0,-21-8 0,-92-39 0,118 48 0,-90-31 0,-10 5 0,-15-5 0,71 24 0,53 17 0,-65-15 0,65 20 0,0-2 0,1-2 0,-60-28 0,91 37 0,-1 1 0,0 0 0,0 1 0,0 0 0,0 1 0,-17 0 0,-84 4 0,48 0 0,26-3 0,26 0 0,0 0 0,0 2 0,1-1 0,-1 2 0,-17 3 0,30-5 0,1 0 0,0 0 0,-1 0 0,1 0 0,-1 0 0,1 0 0,-1 0 0,1 0 0,0 0 0,-1 0 0,1 0 0,-1 1 0,1-1 0,0 0 0,-1 0 0,1 0 0,0 1 0,-1-1 0,1 0 0,0 1 0,-1-1 0,1 0 0,0 0 0,0 1 0,-1-1 0,1 1 0,0-1 0,0 0 0,0 1 0,-1-1 0,1 0 0,0 1 0,12 5 0,24 0 0,205-6 0,-62-23 0,-152 20 0,0-1 0,50-15 0,-52 12 0,-1 1 0,1 1 0,43-2 0,597 6 232,-305 3-1829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1T04:52:56.229"/>
    </inkml:context>
    <inkml:brush xml:id="br0">
      <inkml:brushProperty name="width" value="0.35" units="cm"/>
      <inkml:brushProperty name="height" value="0.35" units="cm"/>
      <inkml:brushProperty name="color" value="#FFFFFF"/>
    </inkml:brush>
  </inkml:definitions>
  <inkml:trace contextRef="#ctx0" brushRef="#br0">368 711 24575,'0'662'0,"0"-659"0,1 1 0,-1-1 0,-1 1 0,1-1 0,-1 1 0,1-1 0,-1 1 0,0-1 0,0 0 0,0 1 0,-1-1 0,1 0 0,-1 0 0,-3 5 0,2-5 0,1-1 0,-1 0 0,0-1 0,1 1 0,-1 0 0,0-1 0,0 0 0,0 1 0,0-1 0,0 0 0,-1 0 0,1-1 0,0 1 0,0-1 0,0 0 0,-5 0 0,1 1 0,0-2 0,0 1 0,0-1 0,0 0 0,0 0 0,0-1 0,0 1 0,1-2 0,-1 1 0,1-1 0,-12-6 0,8 2 0,1 1 0,0-1 0,1-1 0,0 1 0,0-2 0,-12-15 0,0-7 0,1 0 0,2-2 0,-20-50 0,35 79 0,-5-15 0,1 1 0,0-1 0,1 0 0,-4-39 0,6-79 0,1 10 0,5-88 0,-2 212 0,-1 0 0,1 0 0,-1 0 0,1 0 0,0 0 0,0 0 0,1 0 0,-1 0 0,1 1 0,-1-1 0,1 0 0,0 1 0,0-1 0,0 1 0,4-4 0,-1 2 0,0 0 0,1 1 0,-1-1 0,1 1 0,0 0 0,0 1 0,7-3 0,8-1 0,0 2 0,0 0 0,33-2 0,23 3 0,-38 2 0,67-10 0,-56 5 0,-1 1 0,1 3 0,53 5 0,70-3 0,13-25 0,-41 2 0,-118 17 0,38-12 0,14-3 0,6 4 0,150-21 0,-65 9 0,-96 13 0,111-21 0,148-27 0,-172 30 0,-17 2 0,-101 25 0,112-22 0,-117 21 0,0 2 0,68-3 0,80 10 0,-62 2 0,-35-3 0,111-15 0,-98 6 0,180 7 0,-138 4 0,-144-2 0,99 0 0,117 14 0,-167-8 0,-33-6 0,-1 2 0,1 0 0,-1 0 0,0 2 0,0 0 0,0 0 0,0 2 0,16 7 0,-29-11 0,1-1 0,-1 1 0,1 0 0,-1 0 0,0 0 0,0 0 0,0 0 0,0 1 0,0-1 0,-1 1 0,1-1 0,-1 1 0,1 0 0,-1-1 0,0 1 0,0 0 0,0 0 0,-1 0 0,1 0 0,-1-1 0,1 1 0,-1 0 0,0 0 0,0 0 0,0 0 0,-1 0 0,1 0 0,-2 4 0,1-2 0,-1 0 0,1 1 0,-1-1 0,-1 0 0,1 0 0,-1-1 0,0 1 0,0 0 0,0-1 0,-1 0 0,1 0 0,-1 0 0,0 0 0,-6 4 0,1-2 0,0-1 0,-1 0 0,1-1 0,-1 0 0,0-1 0,0 1 0,0-2 0,0 0 0,-1 0 0,-13 0 0,11 1 0,0 1 0,1 0 0,-1 1 0,1 0 0,0 1 0,1 1 0,-1 0 0,1 0 0,0 1 0,-13 12 0,-37 24 0,-203 129 0,142-95 0,72-43 0,-2-3 0,-70 32 0,26-15 0,74-36 0,-1 0 0,0-2 0,-1-1 0,0-1 0,-34 9 0,-202 43 0,226-53 0,-1-1 0,-1-3 0,-36 1 0,-111-6 0,70-2 0,-308 18 0,12-5 0,299-11 0,88 3 0,-1 0 0,1 1 0,0 1 0,-28 10 0,28-7 0,-1-2 0,0 0 0,-42 3 0,47-7 0,0-1 0,-1-1 0,1 0 0,-1-1 0,1-1 0,0-1 0,-30-11 0,-32-14 0,54 21 0,1-1 0,0-1 0,0-1 0,1-1 0,-37-26 0,44 27 0,1 1 0,-1 1 0,-1 1 0,-27-10 0,-24-11 0,25 10 0,-1 1 0,-49-12 0,38 13 0,47 12 0,18 2 0,31 1 0,-28 2 0,56-5 0,-1-4 0,71-17 0,131-46 0,-187 48 0,807-241-865,-523 170 1629,-267 72-663,-42 13-101,1 4 0,0 1 0,112 7 0,-52 1 0,-69-3 0,251 4 0,-2 25 0,-161-9 0,50 9 0,-118-19 0,0-3 0,0-3 0,99-7 0,-38 1 0,-26 0 0,108 4 0,-210-2 0,-1 0 0,1 0 0,0 0 0,-1 1 0,1-1 0,-1 0 0,1 1 0,0-1 0,-1 1 0,1-1 0,-1 1 0,0 0 0,2 0 0,-2 0 0,-1-1 0,-1 1 0,1-1 0,0 0 0,0 1 0,0-1 0,0 0 0,0 1 0,0-1 0,0 0 0,0 1 0,-1-1 0,1 0 0,0 1 0,0-1 0,0 0 0,-1 1 0,1-1 0,0 0 0,0 0 0,-1 1 0,1-1 0,0 0 0,-1 0 0,1 1 0,0-1 0,-1 0 0,1 0 0,0 0 0,-1 0 0,1 0 0,0 0 0,-1 1 0,-49 15 0,-625 80-50,574-85-38,-442 40-488,273-27 460,-518 7 946,713-33-830,27-1 0,0 3 0,-1 2 0,1 1 0,-50 12 0,44 4 0,52-19 0,0 1 0,0 0 0,0 0 0,0 0 0,0 0 0,0 1 0,0-1 0,0 1 0,0-1 0,1 1 0,-1-1 0,0 1 0,1 0 0,0 0 0,-1 0 0,1 0 0,0 0 0,0 0 0,0 0 0,-1 5 0,2-6 0,1 0 0,0 1 0,-1-1 0,1 0 0,0 1 0,0-1 0,0 0 0,0 0 0,0 0 0,0 0 0,0 0 0,1 0 0,-1 0 0,0 0 0,0 0 0,1-1 0,-1 1 0,1 0 0,-1-1 0,0 1 0,1-1 0,-1 0 0,1 1 0,2-1 0,2 2 0,112 31 0,200 28 0,-270-53 0,320 40-34,3-15 0,416-18 0,-756-16 157,-60 1-132,-4 0-3,-914 10-937,-4 37-1,273-31 2754,571-16-1709,63 2-95,-50 9 0,-41 1 0,119-11 0,1 0 0,0 0 0,0 2 0,0 0 0,-28 9 0,40-11 0,-1 1 0,0 0 0,0 0 0,0 0 0,1 0 0,-1 1 0,1-1 0,0 1 0,0 0 0,0 0 0,-4 5 0,6-6 0,-1 0 0,1 0 0,0 1 0,0-1 0,1 1 0,-1-1 0,0 1 0,1-1 0,-1 1 0,1-1 0,0 1 0,0-1 0,0 1 0,0-1 0,1 1 0,-1-1 0,0 1 0,1-1 0,0 1 0,1 3 0,1 0 0,0-1 0,0 1 0,0-1 0,1 1 0,0-1 0,5 5 0,-5-6 0,0 1 0,0 0 0,-1 0 0,1 1 0,-1-1 0,4 11 0,-3-3 0,-1 0 0,0 1 0,-1 0 0,-1-1 0,0 1 0,-1 0 0,0-1 0,-1 1 0,-1 0 0,0-1 0,-1 1 0,0-1 0,-6 14 0,8-25 0,0 1 0,-1-1 0,1 1 0,0-1 0,-1 0 0,0 0 0,1 0 0,-1 0 0,0 0 0,0 0 0,0 0 0,-1 0 0,1-1 0,0 1 0,0-1 0,-1 0 0,-3 2 0,1-1 0,-1-1 0,1 0 0,-1 0 0,1 0 0,-1 0 0,1-1 0,-1 0 0,-6-1 0,-4-1 0,0-1 0,0 0 0,0-2 0,1 0 0,-16-7 0,7 2 0,-2-1 0,0-1 0,-23-15 0,43 24 0,0-1 0,0 0 0,1-1 0,0 1 0,0-1 0,0 0 0,0 0 0,1-1 0,0 1 0,0-1 0,0 0 0,1 0 0,-4-9 0,7 15 0,0 0 0,0-1 0,0 1 0,-1 0 0,1 0 0,0 0 0,0 0 0,0 0 0,0 0 0,0-1 0,0 1 0,0 0 0,0 0 0,0 0 0,0 0 0,0 0 0,0 0 0,0-1 0,0 1 0,0 0 0,1 0 0,-1 0 0,0 0 0,0 0 0,0 0 0,0 0 0,0-1 0,0 1 0,0 0 0,0 0 0,0 0 0,0 0 0,0 0 0,1 0 0,-1 0 0,0 0 0,0 0 0,0 0 0,0 0 0,0-1 0,0 1 0,0 0 0,1 0 0,-1 0 0,0 0 0,0 0 0,0 0 0,0 0 0,0 0 0,0 0 0,1 0 0,-1 0 0,0 0 0,0 0 0,0 0 0,0 0 0,0 1 0,13 3 0,12 10 0,-14-4 0,0-1 0,0 0 0,0-1 0,1 0 0,1 0 0,-1-2 0,1 1 0,14 3 0,427 102 0,-367-95 0,7 1 0,2-4 0,0-5 0,0-3 0,101-9 0,-130-4 0,-2-4 0,1-2 0,107-37 0,-41 18 0,9-8 0,-55 17 0,5 2 0,20-7 0,-89 22 0,-1 1 0,1 0 0,0 2 0,30-1 0,92 6 0,-52 0 0,14 0 0,129-4 0,-189-5 0,0-2 0,69-22 0,-102 27 0,92-32 0,35-10 0,-52 19 0,-57 17 0,0 1 0,48-8 0,-26 9 0,-1 1 0,77-2 0,212 10 0,-334-1 0,1 1 0,-1 0 0,0 0 0,1 1 0,-1 0 0,0 0 0,0 1 0,-1 0 0,11 5 0,12 6 0,-11-8 0,0-1 0,28 6 0,-35-10 0,1 1 0,-1 0 0,0 1 0,0 1 0,-1 0 0,1 0 0,-1 1 0,0 0 0,19 13 0,-20-12 0,0 0 0,0-1 0,0 0 0,1 0 0,-1-1 0,1-1 0,0 0 0,0 0 0,0-1 0,1 0 0,13 1 0,-6-1 0,-1 1 0,0 1 0,18 7 0,4 2 0,-24-9 0,-1 1 0,0 1 0,23 12 0,-36-17 0,0 0 0,1-1 0,-1 1 0,0 0 0,0 0 0,1 0 0,-1 0 0,0 1 0,0-1 0,0 0 0,0 0 0,-1 1 0,1-1 0,0 0 0,1 3 0,-2-3 0,0 0 0,0-1 0,0 1 0,0 0 0,0-1 0,0 1 0,-1 0 0,1-1 0,0 1 0,0 0 0,0-1 0,-1 1 0,1 0 0,0-1 0,-1 1 0,1-1 0,-1 1 0,1-1 0,-1 1 0,1-1 0,-1 1 0,1-1 0,-1 1 0,0 0 0,-3 1 0,0 0 0,0 0 0,-1 0 0,1-1 0,0 0 0,-1 0 0,1 0 0,-1 0 0,-4 0 0,-228 0 0,114-3 0,50-2 0,0-3 0,-90-20 0,-33-5 0,84 25 0,-115 8 0,79 1 0,111-3 0,25-1 0,0 2 0,1-1 0,-1 1 0,1 1 0,-1 0 0,-22 6 0,32-6 0,0 0 0,0 1 0,0-1 0,0 0 0,1 1 0,-1-1 0,0 1 0,1 0 0,-1-1 0,1 1 0,-2 2 0,3-3 0,-1-1 0,1 1 0,-1 0 0,1 0 0,-1-1 0,1 1 0,-1 0 0,1 0 0,0 0 0,0-1 0,-1 1 0,1 0 0,0 0 0,0 0 0,0 0 0,0-1 0,0 1 0,0 0 0,0 0 0,0 0 0,1 0 0,-1 0 0,0-1 0,0 1 0,1 0 0,-1 0 0,0 0 0,1-1 0,-1 1 0,2 1 0,-2-2 0,0 0 0,1 0 0,-1 0 0,0 0 0,1 0 0,-1 0 0,0 0 0,1 0 0,-1 0 0,0 0 0,0 0 0,1-1 0,-1 1 0,0 0 0,1 0 0,-1 0 0,0 0 0,0-1 0,1 1 0,-1 0 0,0 0 0,0-1 0,1 1 0,-1 0 0,0 0 0,0-1 0,0 1 0,1 0 0,-1 0 0,0-1 0,0 1 0,0 0 0,0-1 0,0 1 0,0 0 0,0-1 0,0 1 0,0 0 0,0-1 0,0 0 0,5-15 0,5-46 0,-7 32 0,16-54 0,-8 48 0,1-3 0,21-47 0,-15 38 0,-14 36 0,1-1 0,0 1 0,1 0 0,11-18 0,16-26 0,-25 41 0,0 1 0,1-1 0,14-16 0,-20 27 0,1 0 0,0 1 0,0-1 0,0 1 0,0 0 0,1 0 0,-1 0 0,1 0 0,0 1 0,0 0 0,0 0 0,0 0 0,0 1 0,9-2 0,12 0 0,-1 2 0,1 1 0,42 4 0,-65-3-114,0-1 1,-1 1-1,1-1 0,0 1 0,-1 0 1,1 0-1,0 0 0,-1 0 0,1 0 1,-1 1-1,4 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E4B0-EF8D-D304-9D5D-7866821FE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52E774-C559-A1ED-FA63-B62398353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D0E51E-C031-4AFC-7EAE-487A35E28676}"/>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5" name="Footer Placeholder 4">
            <a:extLst>
              <a:ext uri="{FF2B5EF4-FFF2-40B4-BE49-F238E27FC236}">
                <a16:creationId xmlns:a16="http://schemas.microsoft.com/office/drawing/2014/main" id="{7F891EF3-2ABB-CCE8-4B22-2AE8B0C29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F2713-3906-72BB-606E-019EC5A61F7B}"/>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327401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D6BE-B6E6-3461-1E55-D494CCB087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CDFBE0-874D-7CE3-636A-35191D9D5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79E05-E545-06AF-7C10-DA0D855FE72E}"/>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5" name="Footer Placeholder 4">
            <a:extLst>
              <a:ext uri="{FF2B5EF4-FFF2-40B4-BE49-F238E27FC236}">
                <a16:creationId xmlns:a16="http://schemas.microsoft.com/office/drawing/2014/main" id="{E18627F3-4EF4-337E-2AB0-701E505C0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60791-B4CE-BBF6-84B5-1356DF3FC207}"/>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300419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F067D-60EB-EC92-D1D1-F5375D1544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E56FB-3146-7EA8-9AF4-7820B81F1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17BF8-7520-ED54-12EC-44182525C8D0}"/>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5" name="Footer Placeholder 4">
            <a:extLst>
              <a:ext uri="{FF2B5EF4-FFF2-40B4-BE49-F238E27FC236}">
                <a16:creationId xmlns:a16="http://schemas.microsoft.com/office/drawing/2014/main" id="{7E721555-5427-8B29-DDCD-DE47C8CD8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B421B-E0BF-7E67-E2A3-F16CB3418722}"/>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3433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DBDD-D27D-5049-5137-CED048AFD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EA7FA8-00CF-675A-8F11-E3CE1E404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465F9-E723-1711-1DC3-B519350C77B1}"/>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5" name="Footer Placeholder 4">
            <a:extLst>
              <a:ext uri="{FF2B5EF4-FFF2-40B4-BE49-F238E27FC236}">
                <a16:creationId xmlns:a16="http://schemas.microsoft.com/office/drawing/2014/main" id="{B71EB696-3033-3260-8CB0-F62D9EE0C5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5D589-945D-D1A2-F704-7D2AC9F6EFFC}"/>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44924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7E5C-97E0-0A79-B493-F591747612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DEC9DC-B68B-7EEC-FD0F-DAD8EE9B9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74E07-DE0A-A060-D720-5F16435FF2D4}"/>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5" name="Footer Placeholder 4">
            <a:extLst>
              <a:ext uri="{FF2B5EF4-FFF2-40B4-BE49-F238E27FC236}">
                <a16:creationId xmlns:a16="http://schemas.microsoft.com/office/drawing/2014/main" id="{1BE9C343-D5A6-91EB-7097-31B93F5AF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658F85-330D-67D3-2E10-F4108FB1690E}"/>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20709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0CE-A261-A669-9EAD-59DD78D46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FBD8C-706D-6944-202E-1D83D2BA4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B6664-0677-B0FE-E993-153B77315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302E9E-F944-5563-C8A5-454A02D36F9E}"/>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6" name="Footer Placeholder 5">
            <a:extLst>
              <a:ext uri="{FF2B5EF4-FFF2-40B4-BE49-F238E27FC236}">
                <a16:creationId xmlns:a16="http://schemas.microsoft.com/office/drawing/2014/main" id="{EB3C62B6-E42D-87BB-D94B-F5B47166C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6D831E-38B8-5FCB-D7F2-0EFB4A38C4E6}"/>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51643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E7EF-C476-1C96-53B4-426983F791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FF505-A361-94CE-6B3E-AB6C5CF85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A72C7-7871-22B4-CB7E-ADA94F607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29DF6C-5302-16C2-2DF0-32208DC2E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691FB-7F23-037F-4DC5-EB839E2BA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84341C-799E-76BE-E5E9-73A5704FE8C8}"/>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8" name="Footer Placeholder 7">
            <a:extLst>
              <a:ext uri="{FF2B5EF4-FFF2-40B4-BE49-F238E27FC236}">
                <a16:creationId xmlns:a16="http://schemas.microsoft.com/office/drawing/2014/main" id="{62F61785-E671-EE3A-C60D-7883EEF470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E978CA-76E8-438F-77E7-C77A6A0A0C09}"/>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409603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5F9D-3C37-A0FC-15E3-1E125B613E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0C9BC-8A79-1B6F-997D-EB52073FD915}"/>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4" name="Footer Placeholder 3">
            <a:extLst>
              <a:ext uri="{FF2B5EF4-FFF2-40B4-BE49-F238E27FC236}">
                <a16:creationId xmlns:a16="http://schemas.microsoft.com/office/drawing/2014/main" id="{C32A0E5B-04B5-A002-8A62-622A598867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737ECD-1BEF-D061-6807-D6864C68E178}"/>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86223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00B19-C3CD-F3DB-4C81-08D877E0D8AF}"/>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3" name="Footer Placeholder 2">
            <a:extLst>
              <a:ext uri="{FF2B5EF4-FFF2-40B4-BE49-F238E27FC236}">
                <a16:creationId xmlns:a16="http://schemas.microsoft.com/office/drawing/2014/main" id="{1ABF37F1-8EB0-370F-6255-1277BDC62F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6393CD-126D-6F3E-5F2A-BE01733E3298}"/>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417427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70CA-B797-F78D-8B11-6F275A00B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697FB1-7648-579E-19E2-CFFC4AD17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27BDE0-35D2-94FC-2A8C-C12AEA194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A6624-3641-337D-2C88-95A193DA08C3}"/>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6" name="Footer Placeholder 5">
            <a:extLst>
              <a:ext uri="{FF2B5EF4-FFF2-40B4-BE49-F238E27FC236}">
                <a16:creationId xmlns:a16="http://schemas.microsoft.com/office/drawing/2014/main" id="{C896424A-22EA-00AD-DBC2-C809ABF5C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FBDD19-080C-7872-C2A7-58073B513B59}"/>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2694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B7FF-329C-D413-93BC-F1C5045D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00E2E-6B02-C304-C7CC-A8A928D16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1E9E18-0E77-9DEA-B1EA-BB9B057B2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32C07-BB35-D96E-B519-1526D6353E96}"/>
              </a:ext>
            </a:extLst>
          </p:cNvPr>
          <p:cNvSpPr>
            <a:spLocks noGrp="1"/>
          </p:cNvSpPr>
          <p:nvPr>
            <p:ph type="dt" sz="half" idx="10"/>
          </p:nvPr>
        </p:nvSpPr>
        <p:spPr/>
        <p:txBody>
          <a:bodyPr/>
          <a:lstStyle/>
          <a:p>
            <a:fld id="{30DE09F6-35F0-4BD9-B413-870CCF1D7DBE}" type="datetimeFigureOut">
              <a:rPr lang="en-IN" smtClean="0"/>
              <a:t>06-03-2024</a:t>
            </a:fld>
            <a:endParaRPr lang="en-IN"/>
          </a:p>
        </p:txBody>
      </p:sp>
      <p:sp>
        <p:nvSpPr>
          <p:cNvPr id="6" name="Footer Placeholder 5">
            <a:extLst>
              <a:ext uri="{FF2B5EF4-FFF2-40B4-BE49-F238E27FC236}">
                <a16:creationId xmlns:a16="http://schemas.microsoft.com/office/drawing/2014/main" id="{229FE6B4-47A7-E798-5411-07CC79E47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1EF0B-1424-1279-78F6-1E3FD4039753}"/>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73672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D2293-1394-36C0-CC08-E8B28581A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20330-2B6E-BB38-1A83-A1A3105B4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6C605-8036-7FF8-C6AE-63E6063A1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E09F6-35F0-4BD9-B413-870CCF1D7DBE}" type="datetimeFigureOut">
              <a:rPr lang="en-IN" smtClean="0"/>
              <a:t>06-03-2024</a:t>
            </a:fld>
            <a:endParaRPr lang="en-IN"/>
          </a:p>
        </p:txBody>
      </p:sp>
      <p:sp>
        <p:nvSpPr>
          <p:cNvPr id="5" name="Footer Placeholder 4">
            <a:extLst>
              <a:ext uri="{FF2B5EF4-FFF2-40B4-BE49-F238E27FC236}">
                <a16:creationId xmlns:a16="http://schemas.microsoft.com/office/drawing/2014/main" id="{72D23CF8-CDDC-DA9C-008A-E7354E9CE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D50D5F-67B8-04C7-1D30-00F355450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A416A-7D92-4211-AD23-0968018DD294}" type="slidenum">
              <a:rPr lang="en-IN" smtClean="0"/>
              <a:t>‹#›</a:t>
            </a:fld>
            <a:endParaRPr lang="en-IN"/>
          </a:p>
        </p:txBody>
      </p:sp>
    </p:spTree>
    <p:extLst>
      <p:ext uri="{BB962C8B-B14F-4D97-AF65-F5344CB8AC3E}">
        <p14:creationId xmlns:p14="http://schemas.microsoft.com/office/powerpoint/2010/main" val="376380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5.jpeg"/><Relationship Id="rId9" Type="http://schemas.openxmlformats.org/officeDocument/2006/relationships/customXml" Target="../ink/ink4.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customXml" Target="../ink/ink7.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3948" y="274024"/>
            <a:ext cx="9773586" cy="1428596"/>
          </a:xfrm>
          <a:prstGeom prst="rect">
            <a:avLst/>
          </a:prstGeom>
        </p:spPr>
        <p:txBody>
          <a:bodyPr vert="horz" wrap="square" lIns="0" tIns="12700" rIns="0" bIns="0" rtlCol="0" anchor="ctr">
            <a:spAutoFit/>
          </a:bodyPr>
          <a:lstStyle/>
          <a:p>
            <a:pPr marL="704850" marR="5080" indent="-692785" algn="ctr">
              <a:lnSpc>
                <a:spcPct val="100000"/>
              </a:lnSpc>
              <a:spcBef>
                <a:spcPts val="100"/>
              </a:spcBef>
            </a:pPr>
            <a:r>
              <a:rPr lang="en-US" sz="2400" b="1" dirty="0">
                <a:latin typeface="Times New Roman" panose="02020603050405020304" pitchFamily="18" charset="0"/>
                <a:cs typeface="Times New Roman" panose="02020603050405020304" pitchFamily="18" charset="0"/>
              </a:rPr>
              <a:t>  MALLA REDDY COLLEGE OF ENGINEERING &amp; TECHNOLOGY</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(Autonomous Institution – UGC, Govt. of India)</a:t>
            </a: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endParaRPr sz="2000" dirty="0"/>
          </a:p>
        </p:txBody>
      </p:sp>
      <p:sp>
        <p:nvSpPr>
          <p:cNvPr id="4" name="object 4"/>
          <p:cNvSpPr txBox="1"/>
          <p:nvPr/>
        </p:nvSpPr>
        <p:spPr>
          <a:xfrm>
            <a:off x="2131014" y="2138679"/>
            <a:ext cx="6487160" cy="1256754"/>
          </a:xfrm>
          <a:prstGeom prst="rect">
            <a:avLst/>
          </a:prstGeom>
        </p:spPr>
        <p:txBody>
          <a:bodyPr vert="horz" wrap="square" lIns="0" tIns="12700" rIns="0" bIns="0" rtlCol="0">
            <a:spAutoFit/>
          </a:bodyPr>
          <a:lstStyle/>
          <a:p>
            <a:pPr marL="12700" marR="5080">
              <a:spcBef>
                <a:spcPts val="100"/>
              </a:spcBef>
            </a:pPr>
            <a:endParaRPr lang="en-IN" sz="4000" dirty="0">
              <a:latin typeface="Calibri"/>
              <a:cs typeface="Calibri"/>
            </a:endParaRPr>
          </a:p>
          <a:p>
            <a:pPr marL="12700" marR="5080">
              <a:spcBef>
                <a:spcPts val="100"/>
              </a:spcBef>
            </a:pPr>
            <a:r>
              <a:rPr lang="en-IN" sz="4000" dirty="0">
                <a:latin typeface="Calibri"/>
                <a:cs typeface="Calibri"/>
              </a:rPr>
              <a:t>                       </a:t>
            </a:r>
            <a:endParaRPr sz="4000" dirty="0">
              <a:latin typeface="Calibri"/>
              <a:cs typeface="Calibri"/>
            </a:endParaRPr>
          </a:p>
        </p:txBody>
      </p:sp>
      <p:sp>
        <p:nvSpPr>
          <p:cNvPr id="5" name="object 5"/>
          <p:cNvSpPr txBox="1"/>
          <p:nvPr/>
        </p:nvSpPr>
        <p:spPr>
          <a:xfrm>
            <a:off x="975945" y="4122789"/>
            <a:ext cx="3903785" cy="869469"/>
          </a:xfrm>
          <a:prstGeom prst="rect">
            <a:avLst/>
          </a:prstGeom>
        </p:spPr>
        <p:txBody>
          <a:bodyPr vert="horz" wrap="square" lIns="0" tIns="12700" rIns="0" bIns="0" rtlCol="0">
            <a:spAutoFit/>
          </a:bodyPr>
          <a:lstStyle/>
          <a:p>
            <a:pPr marL="12700" marR="5080">
              <a:spcBef>
                <a:spcPts val="100"/>
              </a:spcBef>
            </a:pPr>
            <a:r>
              <a:rPr b="1" spc="-5" dirty="0">
                <a:latin typeface="Calibri"/>
                <a:cs typeface="Calibri"/>
              </a:rPr>
              <a:t>Under the </a:t>
            </a:r>
            <a:r>
              <a:rPr lang="en-IN" b="1" spc="-5" dirty="0">
                <a:latin typeface="Calibri"/>
                <a:cs typeface="Calibri"/>
              </a:rPr>
              <a:t>G</a:t>
            </a:r>
            <a:r>
              <a:rPr b="1" spc="-5" dirty="0" err="1">
                <a:latin typeface="Calibri"/>
                <a:cs typeface="Calibri"/>
              </a:rPr>
              <a:t>uidance</a:t>
            </a:r>
            <a:r>
              <a:rPr b="1" spc="-5" dirty="0">
                <a:latin typeface="Calibri"/>
                <a:cs typeface="Calibri"/>
              </a:rPr>
              <a:t> of </a:t>
            </a:r>
            <a:r>
              <a:rPr b="1" dirty="0">
                <a:latin typeface="Calibri"/>
                <a:cs typeface="Calibri"/>
              </a:rPr>
              <a:t> </a:t>
            </a:r>
            <a:endParaRPr lang="en-IN" b="1" dirty="0">
              <a:latin typeface="Calibri"/>
              <a:cs typeface="Calibri"/>
            </a:endParaRPr>
          </a:p>
          <a:p>
            <a:pPr marL="12700" marR="5080">
              <a:spcBef>
                <a:spcPts val="100"/>
              </a:spcBef>
            </a:pPr>
            <a:r>
              <a:rPr lang="en-IN" b="1" dirty="0">
                <a:latin typeface="Calibri"/>
                <a:cs typeface="Calibri"/>
              </a:rPr>
              <a:t>Name: </a:t>
            </a:r>
            <a:r>
              <a:rPr lang="en-IN" b="1" dirty="0" err="1">
                <a:latin typeface="Calibri"/>
                <a:cs typeface="Calibri"/>
              </a:rPr>
              <a:t>Mr.SANDEEP</a:t>
            </a:r>
            <a:r>
              <a:rPr lang="en-IN" b="1" dirty="0">
                <a:latin typeface="Calibri"/>
                <a:cs typeface="Calibri"/>
              </a:rPr>
              <a:t> AGARWALLA</a:t>
            </a:r>
          </a:p>
          <a:p>
            <a:pPr marL="12700" marR="5080">
              <a:spcBef>
                <a:spcPts val="100"/>
              </a:spcBef>
            </a:pPr>
            <a:r>
              <a:rPr lang="en-IN" b="1" dirty="0" err="1">
                <a:latin typeface="Calibri"/>
                <a:cs typeface="Calibri"/>
              </a:rPr>
              <a:t>Designation:ASSISTANT</a:t>
            </a:r>
            <a:r>
              <a:rPr lang="en-IN" b="1" dirty="0">
                <a:latin typeface="Calibri"/>
                <a:cs typeface="Calibri"/>
              </a:rPr>
              <a:t> PROFESSOR</a:t>
            </a:r>
            <a:endParaRPr dirty="0">
              <a:latin typeface="Calibri"/>
              <a:cs typeface="Calibri"/>
            </a:endParaRPr>
          </a:p>
        </p:txBody>
      </p:sp>
      <p:sp>
        <p:nvSpPr>
          <p:cNvPr id="6" name="object 6"/>
          <p:cNvSpPr txBox="1"/>
          <p:nvPr/>
        </p:nvSpPr>
        <p:spPr>
          <a:xfrm>
            <a:off x="6224953" y="3956538"/>
            <a:ext cx="5629029" cy="2154436"/>
          </a:xfrm>
          <a:prstGeom prst="rect">
            <a:avLst/>
          </a:prstGeom>
        </p:spPr>
        <p:txBody>
          <a:bodyPr vert="horz" wrap="square" lIns="0" tIns="12700" rIns="0" bIns="0" rtlCol="0">
            <a:spAutoFit/>
          </a:bodyPr>
          <a:lstStyle/>
          <a:p>
            <a:pPr marL="12700">
              <a:spcBef>
                <a:spcPts val="100"/>
              </a:spcBef>
            </a:pPr>
            <a:r>
              <a:rPr lang="en-US" b="1" spc="-45" dirty="0">
                <a:latin typeface="Calibri"/>
                <a:cs typeface="Calibri"/>
              </a:rPr>
              <a:t>Batch</a:t>
            </a:r>
            <a:r>
              <a:rPr b="1" spc="-30" dirty="0">
                <a:latin typeface="Calibri"/>
                <a:cs typeface="Calibri"/>
              </a:rPr>
              <a:t> </a:t>
            </a:r>
            <a:r>
              <a:rPr lang="en-IN" b="1" spc="-30" dirty="0">
                <a:latin typeface="Calibri"/>
                <a:cs typeface="Calibri"/>
              </a:rPr>
              <a:t>No</a:t>
            </a:r>
            <a:r>
              <a:rPr lang="en-IN" b="1" spc="-5" dirty="0">
                <a:latin typeface="Calibri"/>
                <a:cs typeface="Calibri"/>
              </a:rPr>
              <a:t>: C-20</a:t>
            </a:r>
          </a:p>
          <a:p>
            <a:pPr marL="12700">
              <a:spcBef>
                <a:spcPts val="100"/>
              </a:spcBef>
            </a:pPr>
            <a:r>
              <a:rPr lang="en-IN" b="1" spc="-5" dirty="0">
                <a:latin typeface="Calibri"/>
                <a:cs typeface="Calibri"/>
              </a:rPr>
              <a:t>Names with roll no:  </a:t>
            </a:r>
            <a:r>
              <a:rPr lang="pt-BR" dirty="0">
                <a:effectLst/>
                <a:latin typeface="Calibri" panose="020F0502020204030204" pitchFamily="34" charset="0"/>
                <a:ea typeface="Times New Roman" panose="02020603050405020304" pitchFamily="18" charset="0"/>
                <a:cs typeface="Times New Roman" panose="02020603050405020304" pitchFamily="18" charset="0"/>
              </a:rPr>
              <a:t>M.KARTHIK KUMAR  (20N31A05F9)</a:t>
            </a:r>
            <a:endParaRPr lang="pt-BR" dirty="0">
              <a:effectLst/>
              <a:latin typeface="Times New Roman" panose="02020603050405020304" pitchFamily="18" charset="0"/>
              <a:ea typeface="Times New Roman" panose="02020603050405020304" pitchFamily="18" charset="0"/>
            </a:endParaRPr>
          </a:p>
          <a:p>
            <a:pPr marL="1454785" marR="286385" lvl="2" algn="ctr">
              <a:lnSpc>
                <a:spcPct val="150000"/>
              </a:lnSpc>
              <a:spcBef>
                <a:spcPts val="90"/>
              </a:spcBef>
            </a:pPr>
            <a:r>
              <a:rPr lang="pt-BR" dirty="0">
                <a:effectLst/>
                <a:latin typeface="Calibri" panose="020F0502020204030204" pitchFamily="34" charset="0"/>
                <a:ea typeface="Times New Roman" panose="02020603050405020304" pitchFamily="18" charset="0"/>
                <a:cs typeface="Times New Roman" panose="02020603050405020304" pitchFamily="18" charset="0"/>
              </a:rPr>
              <a:t>         M.SUKANYA                (20N31A05G0)</a:t>
            </a:r>
            <a:endParaRPr lang="pt-BR" dirty="0">
              <a:effectLst/>
              <a:latin typeface="Times New Roman" panose="02020603050405020304" pitchFamily="18" charset="0"/>
              <a:ea typeface="Times New Roman" panose="02020603050405020304" pitchFamily="18" charset="0"/>
            </a:endParaRPr>
          </a:p>
          <a:p>
            <a:pPr marL="1454785" marR="286385" lvl="2" algn="ctr">
              <a:lnSpc>
                <a:spcPct val="150000"/>
              </a:lnSpc>
              <a:spcBef>
                <a:spcPts val="90"/>
              </a:spcBef>
            </a:pPr>
            <a:r>
              <a:rPr lang="pt-BR" dirty="0">
                <a:effectLst/>
                <a:latin typeface="Calibri" panose="020F0502020204030204" pitchFamily="34" charset="0"/>
                <a:ea typeface="Times New Roman" panose="02020603050405020304" pitchFamily="18" charset="0"/>
                <a:cs typeface="Times New Roman" panose="02020603050405020304" pitchFamily="18" charset="0"/>
              </a:rPr>
              <a:t>         MD ARSHAD BASHA (20N31A05E7)</a:t>
            </a:r>
            <a:endParaRPr lang="pt-BR" dirty="0">
              <a:effectLst/>
              <a:latin typeface="Times New Roman" panose="02020603050405020304" pitchFamily="18" charset="0"/>
              <a:ea typeface="Times New Roman" panose="02020603050405020304" pitchFamily="18" charset="0"/>
            </a:endParaRPr>
          </a:p>
          <a:p>
            <a:pPr marL="1454785" marR="286385" lvl="2" algn="ctr">
              <a:lnSpc>
                <a:spcPct val="150000"/>
              </a:lnSpc>
              <a:spcBef>
                <a:spcPts val="90"/>
              </a:spcBef>
            </a:pPr>
            <a:r>
              <a:rPr lang="pt-BR" dirty="0">
                <a:effectLst/>
                <a:latin typeface="Calibri" panose="020F0502020204030204" pitchFamily="34" charset="0"/>
                <a:ea typeface="Times New Roman" panose="02020603050405020304" pitchFamily="18" charset="0"/>
                <a:cs typeface="Times New Roman" panose="02020603050405020304" pitchFamily="18" charset="0"/>
              </a:rPr>
              <a:t>         P.VINAY  REDDY         (20N31A05H4)</a:t>
            </a:r>
            <a:endParaRPr lang="pt-BR" dirty="0">
              <a:effectLst/>
              <a:latin typeface="Times New Roman" panose="02020603050405020304" pitchFamily="18" charset="0"/>
              <a:ea typeface="Times New Roman" panose="02020603050405020304" pitchFamily="18" charset="0"/>
            </a:endParaRPr>
          </a:p>
          <a:p>
            <a:pPr marL="12700">
              <a:spcBef>
                <a:spcPts val="100"/>
              </a:spcBef>
            </a:pPr>
            <a:endParaRPr lang="pt-BR" dirty="0">
              <a:latin typeface="Calibri"/>
              <a:cs typeface="Calibri"/>
            </a:endParaRPr>
          </a:p>
        </p:txBody>
      </p:sp>
      <p:pic>
        <p:nvPicPr>
          <p:cNvPr id="9" name="Picture 8">
            <a:extLst>
              <a:ext uri="{FF2B5EF4-FFF2-40B4-BE49-F238E27FC236}">
                <a16:creationId xmlns:a16="http://schemas.microsoft.com/office/drawing/2014/main" id="{4A551819-DB03-C200-2070-82947A7C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
        <p:nvSpPr>
          <p:cNvPr id="3" name="TextBox 2">
            <a:extLst>
              <a:ext uri="{FF2B5EF4-FFF2-40B4-BE49-F238E27FC236}">
                <a16:creationId xmlns:a16="http://schemas.microsoft.com/office/drawing/2014/main" id="{C6272ABE-4463-3221-69D6-3958C8A350F5}"/>
              </a:ext>
            </a:extLst>
          </p:cNvPr>
          <p:cNvSpPr txBox="1"/>
          <p:nvPr/>
        </p:nvSpPr>
        <p:spPr>
          <a:xfrm>
            <a:off x="1603948" y="2400300"/>
            <a:ext cx="9368852" cy="1477328"/>
          </a:xfrm>
          <a:prstGeom prst="rect">
            <a:avLst/>
          </a:prstGeom>
          <a:noFill/>
        </p:spPr>
        <p:txBody>
          <a:bodyPr wrap="square" rtlCol="0">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AGRI AI:REVOLUTIONISING FARMING PRACTICES THROUGH MACHINE LEARNING ENABLED CROP GUIDANCE AND YIELD ESTIMATION</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341E8-E8F9-D92B-8665-691BD306B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8A8C1-419B-6017-D33C-1764A975F428}"/>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System Architecture</a:t>
            </a:r>
            <a:endParaRPr lang="en-IN" dirty="0"/>
          </a:p>
        </p:txBody>
      </p:sp>
      <p:pic>
        <p:nvPicPr>
          <p:cNvPr id="4" name="Picture 3">
            <a:extLst>
              <a:ext uri="{FF2B5EF4-FFF2-40B4-BE49-F238E27FC236}">
                <a16:creationId xmlns:a16="http://schemas.microsoft.com/office/drawing/2014/main" id="{0B279045-BDE8-8A20-9B0D-544944F87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5" name="Content Placeholder 4">
            <a:extLst>
              <a:ext uri="{FF2B5EF4-FFF2-40B4-BE49-F238E27FC236}">
                <a16:creationId xmlns:a16="http://schemas.microsoft.com/office/drawing/2014/main" id="{2EFC5EFB-77C5-5A86-5CBA-62B90F8411C8}"/>
              </a:ext>
            </a:extLst>
          </p:cNvPr>
          <p:cNvPicPr>
            <a:picLocks noGrp="1" noChangeAspect="1"/>
          </p:cNvPicPr>
          <p:nvPr>
            <p:ph idx="1"/>
          </p:nvPr>
        </p:nvPicPr>
        <p:blipFill>
          <a:blip r:embed="rId3"/>
          <a:stretch>
            <a:fillRect/>
          </a:stretch>
        </p:blipFill>
        <p:spPr>
          <a:xfrm>
            <a:off x="2162908" y="1456623"/>
            <a:ext cx="7447083" cy="4720340"/>
          </a:xfrm>
          <a:ln>
            <a:solidFill>
              <a:schemeClr val="tx1">
                <a:lumMod val="95000"/>
                <a:lumOff val="5000"/>
              </a:schemeClr>
            </a:solidFill>
          </a:ln>
        </p:spPr>
      </p:pic>
    </p:spTree>
    <p:extLst>
      <p:ext uri="{BB962C8B-B14F-4D97-AF65-F5344CB8AC3E}">
        <p14:creationId xmlns:p14="http://schemas.microsoft.com/office/powerpoint/2010/main" val="229615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17A9D-CA01-21FA-A143-E7C8F0A13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6A4DA-32A2-9F93-0DAC-37592E0DE985}"/>
              </a:ext>
            </a:extLst>
          </p:cNvPr>
          <p:cNvSpPr>
            <a:spLocks noGrp="1"/>
          </p:cNvSpPr>
          <p:nvPr>
            <p:ph type="title"/>
          </p:nvPr>
        </p:nvSpPr>
        <p:spPr>
          <a:xfrm>
            <a:off x="838200" y="199870"/>
            <a:ext cx="10515600" cy="749700"/>
          </a:xfrm>
        </p:spPr>
        <p:txBody>
          <a:bodyPr/>
          <a:lstStyle/>
          <a:p>
            <a:pPr algn="ctr"/>
            <a:r>
              <a:rPr lang="en-IN" b="0" i="0" dirty="0">
                <a:solidFill>
                  <a:srgbClr val="222222"/>
                </a:solidFill>
                <a:effectLst/>
                <a:latin typeface="Arial" panose="020B0604020202020204" pitchFamily="34" charset="0"/>
              </a:rPr>
              <a:t>UML Diagrams</a:t>
            </a:r>
            <a:endParaRPr lang="en-IN" dirty="0"/>
          </a:p>
        </p:txBody>
      </p:sp>
      <p:pic>
        <p:nvPicPr>
          <p:cNvPr id="4" name="Picture 3">
            <a:extLst>
              <a:ext uri="{FF2B5EF4-FFF2-40B4-BE49-F238E27FC236}">
                <a16:creationId xmlns:a16="http://schemas.microsoft.com/office/drawing/2014/main" id="{F3AE3D6E-272A-D4DE-D24F-50B283AEF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10" name="Content Placeholder 9">
            <a:extLst>
              <a:ext uri="{FF2B5EF4-FFF2-40B4-BE49-F238E27FC236}">
                <a16:creationId xmlns:a16="http://schemas.microsoft.com/office/drawing/2014/main" id="{5D5CB5E8-6E5F-A7B0-9654-022022645A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8123" y="1456623"/>
            <a:ext cx="9100039" cy="5111231"/>
          </a:xfrm>
          <a:ln>
            <a:solidFill>
              <a:schemeClr val="tx1">
                <a:lumMod val="95000"/>
                <a:lumOff val="5000"/>
              </a:schemeClr>
            </a:solidFill>
          </a:ln>
        </p:spPr>
      </p:pic>
      <p:sp>
        <p:nvSpPr>
          <p:cNvPr id="11" name="TextBox 10">
            <a:extLst>
              <a:ext uri="{FF2B5EF4-FFF2-40B4-BE49-F238E27FC236}">
                <a16:creationId xmlns:a16="http://schemas.microsoft.com/office/drawing/2014/main" id="{9C14A568-98E6-0E47-F2FD-1A4FB9AC5B64}"/>
              </a:ext>
            </a:extLst>
          </p:cNvPr>
          <p:cNvSpPr txBox="1"/>
          <p:nvPr/>
        </p:nvSpPr>
        <p:spPr>
          <a:xfrm>
            <a:off x="1987062" y="949570"/>
            <a:ext cx="28662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177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4F4E1-289A-EF5F-7AE2-C4D659D20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720969"/>
            <a:ext cx="9364785" cy="5811715"/>
          </a:xfrm>
          <a:prstGeom prst="rect">
            <a:avLst/>
          </a:prstGeom>
          <a:ln>
            <a:solidFill>
              <a:schemeClr val="tx1"/>
            </a:solidFill>
          </a:ln>
        </p:spPr>
      </p:pic>
      <p:sp>
        <p:nvSpPr>
          <p:cNvPr id="4" name="TextBox 3">
            <a:extLst>
              <a:ext uri="{FF2B5EF4-FFF2-40B4-BE49-F238E27FC236}">
                <a16:creationId xmlns:a16="http://schemas.microsoft.com/office/drawing/2014/main" id="{43AA391A-7D89-4DF5-56CC-319BF667FAD6}"/>
              </a:ext>
            </a:extLst>
          </p:cNvPr>
          <p:cNvSpPr txBox="1"/>
          <p:nvPr/>
        </p:nvSpPr>
        <p:spPr>
          <a:xfrm>
            <a:off x="852854" y="228600"/>
            <a:ext cx="296300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83014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34D3F79-9744-7BA5-8D43-7644A32E3EBE}"/>
                  </a:ext>
                </a:extLst>
              </p14:cNvPr>
              <p14:cNvContentPartPr/>
              <p14:nvPr/>
            </p14:nvContentPartPr>
            <p14:xfrm>
              <a:off x="1207717" y="569963"/>
              <a:ext cx="1495440" cy="188280"/>
            </p14:xfrm>
          </p:contentPart>
        </mc:Choice>
        <mc:Fallback xmlns="">
          <p:pic>
            <p:nvPicPr>
              <p:cNvPr id="4" name="Ink 3">
                <a:extLst>
                  <a:ext uri="{FF2B5EF4-FFF2-40B4-BE49-F238E27FC236}">
                    <a16:creationId xmlns:a16="http://schemas.microsoft.com/office/drawing/2014/main" id="{834D3F79-9744-7BA5-8D43-7644A32E3EBE}"/>
                  </a:ext>
                </a:extLst>
              </p:cNvPr>
              <p:cNvPicPr/>
              <p:nvPr/>
            </p:nvPicPr>
            <p:blipFill>
              <a:blip r:embed="rId3"/>
              <a:stretch>
                <a:fillRect/>
              </a:stretch>
            </p:blipFill>
            <p:spPr>
              <a:xfrm>
                <a:off x="1144717" y="507323"/>
                <a:ext cx="1621080" cy="313920"/>
              </a:xfrm>
              <a:prstGeom prst="rect">
                <a:avLst/>
              </a:prstGeom>
            </p:spPr>
          </p:pic>
        </mc:Fallback>
      </mc:AlternateContent>
      <p:pic>
        <p:nvPicPr>
          <p:cNvPr id="7" name="Picture 6">
            <a:extLst>
              <a:ext uri="{FF2B5EF4-FFF2-40B4-BE49-F238E27FC236}">
                <a16:creationId xmlns:a16="http://schemas.microsoft.com/office/drawing/2014/main" id="{67EA5E95-41DC-F218-F52C-5BAA18325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635" y="938359"/>
            <a:ext cx="10499865" cy="5529116"/>
          </a:xfrm>
          <a:prstGeom prst="rect">
            <a:avLst/>
          </a:prstGeom>
          <a:ln>
            <a:solidFill>
              <a:schemeClr val="tx1">
                <a:lumMod val="95000"/>
                <a:lumOff val="5000"/>
              </a:schemeClr>
            </a:solid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4AB8F4-4E01-99AF-D3ED-D1D8715FBAA2}"/>
                  </a:ext>
                </a:extLst>
              </p14:cNvPr>
              <p14:cNvContentPartPr/>
              <p14:nvPr/>
            </p14:nvContentPartPr>
            <p14:xfrm>
              <a:off x="1289437" y="553403"/>
              <a:ext cx="1368720" cy="228600"/>
            </p14:xfrm>
          </p:contentPart>
        </mc:Choice>
        <mc:Fallback xmlns="">
          <p:pic>
            <p:nvPicPr>
              <p:cNvPr id="8" name="Ink 7">
                <a:extLst>
                  <a:ext uri="{FF2B5EF4-FFF2-40B4-BE49-F238E27FC236}">
                    <a16:creationId xmlns:a16="http://schemas.microsoft.com/office/drawing/2014/main" id="{D54AB8F4-4E01-99AF-D3ED-D1D8715FBAA2}"/>
                  </a:ext>
                </a:extLst>
              </p:cNvPr>
              <p:cNvPicPr/>
              <p:nvPr/>
            </p:nvPicPr>
            <p:blipFill>
              <a:blip r:embed="rId6"/>
              <a:stretch>
                <a:fillRect/>
              </a:stretch>
            </p:blipFill>
            <p:spPr>
              <a:xfrm>
                <a:off x="1226437" y="490763"/>
                <a:ext cx="14943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8A4F191-9BAA-C0C1-5B3D-667A837CF2E4}"/>
                  </a:ext>
                </a:extLst>
              </p14:cNvPr>
              <p14:cNvContentPartPr/>
              <p14:nvPr/>
            </p14:nvContentPartPr>
            <p14:xfrm>
              <a:off x="1063717" y="826602"/>
              <a:ext cx="360" cy="360"/>
            </p14:xfrm>
          </p:contentPart>
        </mc:Choice>
        <mc:Fallback xmlns="">
          <p:pic>
            <p:nvPicPr>
              <p:cNvPr id="9" name="Ink 8">
                <a:extLst>
                  <a:ext uri="{FF2B5EF4-FFF2-40B4-BE49-F238E27FC236}">
                    <a16:creationId xmlns:a16="http://schemas.microsoft.com/office/drawing/2014/main" id="{E8A4F191-9BAA-C0C1-5B3D-667A837CF2E4}"/>
                  </a:ext>
                </a:extLst>
              </p:cNvPr>
              <p:cNvPicPr/>
              <p:nvPr/>
            </p:nvPicPr>
            <p:blipFill>
              <a:blip r:embed="rId8"/>
              <a:stretch>
                <a:fillRect/>
              </a:stretch>
            </p:blipFill>
            <p:spPr>
              <a:xfrm>
                <a:off x="1001077" y="76360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6FCCD163-A285-860A-8311-65A931FADA97}"/>
                  </a:ext>
                </a:extLst>
              </p14:cNvPr>
              <p14:cNvContentPartPr/>
              <p14:nvPr/>
            </p14:nvContentPartPr>
            <p14:xfrm>
              <a:off x="672397" y="455843"/>
              <a:ext cx="1646280" cy="178920"/>
            </p14:xfrm>
          </p:contentPart>
        </mc:Choice>
        <mc:Fallback xmlns="">
          <p:pic>
            <p:nvPicPr>
              <p:cNvPr id="10" name="Ink 9">
                <a:extLst>
                  <a:ext uri="{FF2B5EF4-FFF2-40B4-BE49-F238E27FC236}">
                    <a16:creationId xmlns:a16="http://schemas.microsoft.com/office/drawing/2014/main" id="{6FCCD163-A285-860A-8311-65A931FADA97}"/>
                  </a:ext>
                </a:extLst>
              </p:cNvPr>
              <p:cNvPicPr/>
              <p:nvPr/>
            </p:nvPicPr>
            <p:blipFill>
              <a:blip r:embed="rId10"/>
              <a:stretch>
                <a:fillRect/>
              </a:stretch>
            </p:blipFill>
            <p:spPr>
              <a:xfrm>
                <a:off x="609757" y="392843"/>
                <a:ext cx="1771920" cy="304560"/>
              </a:xfrm>
              <a:prstGeom prst="rect">
                <a:avLst/>
              </a:prstGeom>
            </p:spPr>
          </p:pic>
        </mc:Fallback>
      </mc:AlternateContent>
      <p:sp>
        <p:nvSpPr>
          <p:cNvPr id="11" name="TextBox 10">
            <a:extLst>
              <a:ext uri="{FF2B5EF4-FFF2-40B4-BE49-F238E27FC236}">
                <a16:creationId xmlns:a16="http://schemas.microsoft.com/office/drawing/2014/main" id="{5854875C-7F1D-1982-884D-B6C5B0411CC9}"/>
              </a:ext>
            </a:extLst>
          </p:cNvPr>
          <p:cNvSpPr txBox="1"/>
          <p:nvPr/>
        </p:nvSpPr>
        <p:spPr>
          <a:xfrm>
            <a:off x="931984" y="342900"/>
            <a:ext cx="302455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ACTIVITY DIAGRAM</a:t>
            </a:r>
          </a:p>
        </p:txBody>
      </p:sp>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2F0C5427-9830-EFDD-361F-A3919576C604}"/>
                  </a:ext>
                </a:extLst>
              </p14:cNvPr>
              <p14:cNvContentPartPr/>
              <p14:nvPr/>
            </p14:nvContentPartPr>
            <p14:xfrm>
              <a:off x="1098997" y="1176923"/>
              <a:ext cx="1423440" cy="213480"/>
            </p14:xfrm>
          </p:contentPart>
        </mc:Choice>
        <mc:Fallback xmlns="">
          <p:pic>
            <p:nvPicPr>
              <p:cNvPr id="12" name="Ink 11">
                <a:extLst>
                  <a:ext uri="{FF2B5EF4-FFF2-40B4-BE49-F238E27FC236}">
                    <a16:creationId xmlns:a16="http://schemas.microsoft.com/office/drawing/2014/main" id="{2F0C5427-9830-EFDD-361F-A3919576C604}"/>
                  </a:ext>
                </a:extLst>
              </p:cNvPr>
              <p:cNvPicPr/>
              <p:nvPr/>
            </p:nvPicPr>
            <p:blipFill>
              <a:blip r:embed="rId12"/>
              <a:stretch>
                <a:fillRect/>
              </a:stretch>
            </p:blipFill>
            <p:spPr>
              <a:xfrm>
                <a:off x="1036357" y="1113923"/>
                <a:ext cx="1549080" cy="339120"/>
              </a:xfrm>
              <a:prstGeom prst="rect">
                <a:avLst/>
              </a:prstGeom>
            </p:spPr>
          </p:pic>
        </mc:Fallback>
      </mc:AlternateContent>
    </p:spTree>
    <p:extLst>
      <p:ext uri="{BB962C8B-B14F-4D97-AF65-F5344CB8AC3E}">
        <p14:creationId xmlns:p14="http://schemas.microsoft.com/office/powerpoint/2010/main" val="365032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1E491-51B3-ABC7-82FB-ED16DB9CD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230923"/>
            <a:ext cx="10287000" cy="5478706"/>
          </a:xfrm>
          <a:prstGeom prst="rect">
            <a:avLst/>
          </a:prstGeom>
          <a:ln>
            <a:solidFill>
              <a:schemeClr val="tx1"/>
            </a:solidFill>
          </a:ln>
        </p:spPr>
      </p:pic>
      <p:grpSp>
        <p:nvGrpSpPr>
          <p:cNvPr id="8" name="Group 7">
            <a:extLst>
              <a:ext uri="{FF2B5EF4-FFF2-40B4-BE49-F238E27FC236}">
                <a16:creationId xmlns:a16="http://schemas.microsoft.com/office/drawing/2014/main" id="{7D2E5354-C0E5-A44E-4162-4837EDE65332}"/>
              </a:ext>
            </a:extLst>
          </p:cNvPr>
          <p:cNvGrpSpPr/>
          <p:nvPr/>
        </p:nvGrpSpPr>
        <p:grpSpPr>
          <a:xfrm>
            <a:off x="1045357" y="369443"/>
            <a:ext cx="2329560" cy="562320"/>
            <a:chOff x="1045357" y="369443"/>
            <a:chExt cx="2329560" cy="5623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E360EB6-2860-C046-76C3-90D1DF0240A9}"/>
                    </a:ext>
                  </a:extLst>
                </p14:cNvPr>
                <p14:cNvContentPartPr/>
                <p14:nvPr/>
              </p14:nvContentPartPr>
              <p14:xfrm>
                <a:off x="1242997" y="825923"/>
                <a:ext cx="295920" cy="105840"/>
              </p14:xfrm>
            </p:contentPart>
          </mc:Choice>
          <mc:Fallback xmlns="">
            <p:pic>
              <p:nvPicPr>
                <p:cNvPr id="4" name="Ink 3">
                  <a:extLst>
                    <a:ext uri="{FF2B5EF4-FFF2-40B4-BE49-F238E27FC236}">
                      <a16:creationId xmlns:a16="http://schemas.microsoft.com/office/drawing/2014/main" id="{1E360EB6-2860-C046-76C3-90D1DF0240A9}"/>
                    </a:ext>
                  </a:extLst>
                </p:cNvPr>
                <p:cNvPicPr/>
                <p:nvPr/>
              </p:nvPicPr>
              <p:blipFill>
                <a:blip r:embed="rId4"/>
                <a:stretch>
                  <a:fillRect/>
                </a:stretch>
              </p:blipFill>
              <p:spPr>
                <a:xfrm>
                  <a:off x="1233997" y="817283"/>
                  <a:ext cx="3135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4F7ECF6-8EB7-F21A-A69F-33D4BB3624A2}"/>
                    </a:ext>
                  </a:extLst>
                </p14:cNvPr>
                <p14:cNvContentPartPr/>
                <p14:nvPr/>
              </p14:nvContentPartPr>
              <p14:xfrm>
                <a:off x="1167757" y="369443"/>
                <a:ext cx="406440" cy="360000"/>
              </p14:xfrm>
            </p:contentPart>
          </mc:Choice>
          <mc:Fallback xmlns="">
            <p:pic>
              <p:nvPicPr>
                <p:cNvPr id="5" name="Ink 4">
                  <a:extLst>
                    <a:ext uri="{FF2B5EF4-FFF2-40B4-BE49-F238E27FC236}">
                      <a16:creationId xmlns:a16="http://schemas.microsoft.com/office/drawing/2014/main" id="{94F7ECF6-8EB7-F21A-A69F-33D4BB3624A2}"/>
                    </a:ext>
                  </a:extLst>
                </p:cNvPr>
                <p:cNvPicPr/>
                <p:nvPr/>
              </p:nvPicPr>
              <p:blipFill>
                <a:blip r:embed="rId6"/>
                <a:stretch>
                  <a:fillRect/>
                </a:stretch>
              </p:blipFill>
              <p:spPr>
                <a:xfrm>
                  <a:off x="1158757" y="360803"/>
                  <a:ext cx="42408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1BB35D8-665F-E378-2811-081270304479}"/>
                    </a:ext>
                  </a:extLst>
                </p14:cNvPr>
                <p14:cNvContentPartPr/>
                <p14:nvPr/>
              </p14:nvContentPartPr>
              <p14:xfrm>
                <a:off x="1045357" y="403643"/>
                <a:ext cx="2329560" cy="467280"/>
              </p14:xfrm>
            </p:contentPart>
          </mc:Choice>
          <mc:Fallback xmlns="">
            <p:pic>
              <p:nvPicPr>
                <p:cNvPr id="7" name="Ink 6">
                  <a:extLst>
                    <a:ext uri="{FF2B5EF4-FFF2-40B4-BE49-F238E27FC236}">
                      <a16:creationId xmlns:a16="http://schemas.microsoft.com/office/drawing/2014/main" id="{81BB35D8-665F-E378-2811-081270304479}"/>
                    </a:ext>
                  </a:extLst>
                </p:cNvPr>
                <p:cNvPicPr/>
                <p:nvPr/>
              </p:nvPicPr>
              <p:blipFill>
                <a:blip r:embed="rId8"/>
                <a:stretch>
                  <a:fillRect/>
                </a:stretch>
              </p:blipFill>
              <p:spPr>
                <a:xfrm>
                  <a:off x="982357" y="340643"/>
                  <a:ext cx="2455200" cy="592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F563E8F-2881-D988-1C3A-69B7AD7883BF}"/>
                  </a:ext>
                </a:extLst>
              </p14:cNvPr>
              <p14:cNvContentPartPr/>
              <p14:nvPr/>
            </p14:nvContentPartPr>
            <p14:xfrm>
              <a:off x="1159837" y="1309043"/>
              <a:ext cx="2001960" cy="521640"/>
            </p14:xfrm>
          </p:contentPart>
        </mc:Choice>
        <mc:Fallback xmlns="">
          <p:pic>
            <p:nvPicPr>
              <p:cNvPr id="9" name="Ink 8">
                <a:extLst>
                  <a:ext uri="{FF2B5EF4-FFF2-40B4-BE49-F238E27FC236}">
                    <a16:creationId xmlns:a16="http://schemas.microsoft.com/office/drawing/2014/main" id="{AF563E8F-2881-D988-1C3A-69B7AD7883BF}"/>
                  </a:ext>
                </a:extLst>
              </p:cNvPr>
              <p:cNvPicPr/>
              <p:nvPr/>
            </p:nvPicPr>
            <p:blipFill>
              <a:blip r:embed="rId10"/>
              <a:stretch>
                <a:fillRect/>
              </a:stretch>
            </p:blipFill>
            <p:spPr>
              <a:xfrm>
                <a:off x="1096837" y="1246403"/>
                <a:ext cx="2127600" cy="647280"/>
              </a:xfrm>
              <a:prstGeom prst="rect">
                <a:avLst/>
              </a:prstGeom>
            </p:spPr>
          </p:pic>
        </mc:Fallback>
      </mc:AlternateContent>
      <p:sp>
        <p:nvSpPr>
          <p:cNvPr id="10" name="TextBox 9">
            <a:extLst>
              <a:ext uri="{FF2B5EF4-FFF2-40B4-BE49-F238E27FC236}">
                <a16:creationId xmlns:a16="http://schemas.microsoft.com/office/drawing/2014/main" id="{B35022E9-00EC-D5E7-E4AF-292B36FEF0F3}"/>
              </a:ext>
            </a:extLst>
          </p:cNvPr>
          <p:cNvSpPr txBox="1"/>
          <p:nvPr/>
        </p:nvSpPr>
        <p:spPr>
          <a:xfrm>
            <a:off x="658496" y="556948"/>
            <a:ext cx="329804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USECASE DIAGRAM</a:t>
            </a:r>
          </a:p>
        </p:txBody>
      </p:sp>
    </p:spTree>
    <p:extLst>
      <p:ext uri="{BB962C8B-B14F-4D97-AF65-F5344CB8AC3E}">
        <p14:creationId xmlns:p14="http://schemas.microsoft.com/office/powerpoint/2010/main" val="128916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29D9-AF44-5C03-BC47-23B9D9502835}"/>
              </a:ext>
            </a:extLst>
          </p:cNvPr>
          <p:cNvSpPr>
            <a:spLocks noGrp="1"/>
          </p:cNvSpPr>
          <p:nvPr>
            <p:ph type="title"/>
          </p:nvPr>
        </p:nvSpPr>
        <p:spPr>
          <a:xfrm>
            <a:off x="1477108" y="365125"/>
            <a:ext cx="9876692" cy="1325563"/>
          </a:xfrm>
        </p:spPr>
        <p:txBody>
          <a:bodyPr/>
          <a:lstStyle/>
          <a:p>
            <a:r>
              <a:rPr lang="en-IN" b="0" i="0" dirty="0">
                <a:solidFill>
                  <a:srgbClr val="222222"/>
                </a:solidFill>
                <a:effectLst/>
                <a:latin typeface="Arial" panose="020B0604020202020204" pitchFamily="34" charset="0"/>
              </a:rPr>
              <a:t>Algorithms and Technologies</a:t>
            </a:r>
            <a:endParaRPr lang="en-IN" dirty="0"/>
          </a:p>
        </p:txBody>
      </p:sp>
      <p:sp>
        <p:nvSpPr>
          <p:cNvPr id="4" name="Content Placeholder 3">
            <a:extLst>
              <a:ext uri="{FF2B5EF4-FFF2-40B4-BE49-F238E27FC236}">
                <a16:creationId xmlns:a16="http://schemas.microsoft.com/office/drawing/2014/main" id="{217C6036-2CBD-B183-F6D0-D719DFB56013}"/>
              </a:ext>
            </a:extLst>
          </p:cNvPr>
          <p:cNvSpPr>
            <a:spLocks noGrp="1"/>
          </p:cNvSpPr>
          <p:nvPr>
            <p:ph sz="half" idx="2"/>
          </p:nvPr>
        </p:nvSpPr>
        <p:spPr/>
        <p:txBody>
          <a:bodyPr>
            <a:normAutofit fontScale="77500" lnSpcReduction="20000"/>
          </a:bodyPr>
          <a:lstStyle/>
          <a:p>
            <a:pPr marL="0" indent="0">
              <a:buNone/>
            </a:pPr>
            <a:r>
              <a:rPr lang="en-IN" dirty="0"/>
              <a:t>TECHNOLOGIES USED</a:t>
            </a:r>
          </a:p>
          <a:p>
            <a:pPr marL="0" indent="0">
              <a:buNone/>
            </a:pPr>
            <a:endParaRPr lang="en-IN" dirty="0"/>
          </a:p>
          <a:p>
            <a:pPr marL="0" indent="0">
              <a:buNone/>
            </a:pPr>
            <a:r>
              <a:rPr lang="en-IN" dirty="0"/>
              <a:t>1. Python</a:t>
            </a:r>
          </a:p>
          <a:p>
            <a:pPr marL="0" indent="0">
              <a:buNone/>
            </a:pPr>
            <a:r>
              <a:rPr lang="en-IN" dirty="0"/>
              <a:t>2. scikit-learn (</a:t>
            </a:r>
            <a:r>
              <a:rPr lang="en-IN" dirty="0" err="1"/>
              <a:t>sklearn</a:t>
            </a:r>
            <a:r>
              <a:rPr lang="en-IN" dirty="0"/>
              <a:t>)</a:t>
            </a:r>
          </a:p>
          <a:p>
            <a:pPr marL="0" indent="0">
              <a:buNone/>
            </a:pPr>
            <a:r>
              <a:rPr lang="en-IN" dirty="0"/>
              <a:t>3. TensorFlow</a:t>
            </a:r>
          </a:p>
          <a:p>
            <a:pPr marL="0" indent="0">
              <a:buNone/>
            </a:pPr>
            <a:r>
              <a:rPr lang="en-IN" dirty="0"/>
              <a:t>4. </a:t>
            </a:r>
            <a:r>
              <a:rPr lang="en-IN" dirty="0" err="1"/>
              <a:t>Keras</a:t>
            </a:r>
            <a:endParaRPr lang="en-IN" dirty="0"/>
          </a:p>
          <a:p>
            <a:pPr marL="0" indent="0">
              <a:buNone/>
            </a:pPr>
            <a:r>
              <a:rPr lang="en-IN" dirty="0"/>
              <a:t>5. Pandas</a:t>
            </a:r>
          </a:p>
          <a:p>
            <a:pPr marL="0" indent="0">
              <a:buNone/>
            </a:pPr>
            <a:r>
              <a:rPr lang="en-IN" dirty="0"/>
              <a:t>6. NumPy</a:t>
            </a:r>
          </a:p>
          <a:p>
            <a:pPr marL="0" indent="0">
              <a:buNone/>
            </a:pPr>
            <a:r>
              <a:rPr lang="en-IN" dirty="0"/>
              <a:t>7. Matplotlib</a:t>
            </a:r>
          </a:p>
          <a:p>
            <a:pPr marL="0" indent="0">
              <a:buNone/>
            </a:pPr>
            <a:r>
              <a:rPr lang="en-IN" dirty="0"/>
              <a:t>8. Seaborn</a:t>
            </a:r>
          </a:p>
          <a:p>
            <a:pPr marL="0" indent="0">
              <a:buNone/>
            </a:pPr>
            <a:r>
              <a:rPr lang="en-IN" dirty="0"/>
              <a:t>9. Flask or Django (for web development)</a:t>
            </a:r>
          </a:p>
          <a:p>
            <a:pPr marL="0" indent="0">
              <a:buNone/>
            </a:pPr>
            <a:r>
              <a:rPr lang="en-IN" dirty="0"/>
              <a:t>10. SQL or NoSQL databases</a:t>
            </a:r>
          </a:p>
        </p:txBody>
      </p:sp>
      <p:pic>
        <p:nvPicPr>
          <p:cNvPr id="5" name="Picture 4">
            <a:extLst>
              <a:ext uri="{FF2B5EF4-FFF2-40B4-BE49-F238E27FC236}">
                <a16:creationId xmlns:a16="http://schemas.microsoft.com/office/drawing/2014/main" id="{A4498992-0647-C202-0778-57B06538A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
        <p:nvSpPr>
          <p:cNvPr id="8" name="Content Placeholder 7">
            <a:extLst>
              <a:ext uri="{FF2B5EF4-FFF2-40B4-BE49-F238E27FC236}">
                <a16:creationId xmlns:a16="http://schemas.microsoft.com/office/drawing/2014/main" id="{767FFB80-F354-B2D6-65D2-92772E5B3E82}"/>
              </a:ext>
            </a:extLst>
          </p:cNvPr>
          <p:cNvSpPr>
            <a:spLocks noGrp="1"/>
          </p:cNvSpPr>
          <p:nvPr>
            <p:ph sz="half" idx="1"/>
          </p:nvPr>
        </p:nvSpPr>
        <p:spPr/>
        <p:txBody>
          <a:bodyPr>
            <a:normAutofit fontScale="77500" lnSpcReduction="20000"/>
          </a:bodyPr>
          <a:lstStyle/>
          <a:p>
            <a:pPr marL="0" indent="0">
              <a:buNone/>
            </a:pPr>
            <a:r>
              <a:rPr lang="en-US" dirty="0"/>
              <a:t>ALGORITHMS USED</a:t>
            </a:r>
          </a:p>
          <a:p>
            <a:pPr marL="0" indent="0">
              <a:buNone/>
            </a:pPr>
            <a:endParaRPr lang="en-US" dirty="0"/>
          </a:p>
          <a:p>
            <a:pPr marL="0" indent="0">
              <a:buNone/>
            </a:pPr>
            <a:r>
              <a:rPr lang="en-US" dirty="0"/>
              <a:t>1. Crop Recommendation:</a:t>
            </a:r>
          </a:p>
          <a:p>
            <a:pPr marL="0" indent="0">
              <a:buNone/>
            </a:pPr>
            <a:r>
              <a:rPr lang="en-US" dirty="0"/>
              <a:t>   - Decision Trees</a:t>
            </a:r>
          </a:p>
          <a:p>
            <a:pPr marL="0" indent="0">
              <a:buNone/>
            </a:pPr>
            <a:r>
              <a:rPr lang="en-US" dirty="0"/>
              <a:t>   - Random Forest</a:t>
            </a:r>
          </a:p>
          <a:p>
            <a:pPr marL="0" indent="0">
              <a:buNone/>
            </a:pPr>
            <a:r>
              <a:rPr lang="en-US"/>
              <a:t>   </a:t>
            </a:r>
            <a:endParaRPr lang="en-US" dirty="0"/>
          </a:p>
          <a:p>
            <a:pPr marL="0" indent="0">
              <a:buNone/>
            </a:pPr>
            <a:r>
              <a:rPr lang="en-US" dirty="0"/>
              <a:t>2. Yield Prediction:</a:t>
            </a:r>
          </a:p>
          <a:p>
            <a:pPr marL="0" indent="0">
              <a:buNone/>
            </a:pPr>
            <a:r>
              <a:rPr lang="en-US" dirty="0"/>
              <a:t>   - Linear Regression</a:t>
            </a:r>
          </a:p>
          <a:p>
            <a:pPr marL="0" indent="0">
              <a:buNone/>
            </a:pPr>
            <a:r>
              <a:rPr lang="en-US"/>
              <a:t>   </a:t>
            </a:r>
          </a:p>
          <a:p>
            <a:pPr marL="0" indent="0">
              <a:buNone/>
            </a:pPr>
            <a:endParaRPr lang="en-IN" dirty="0"/>
          </a:p>
        </p:txBody>
      </p:sp>
    </p:spTree>
    <p:extLst>
      <p:ext uri="{BB962C8B-B14F-4D97-AF65-F5344CB8AC3E}">
        <p14:creationId xmlns:p14="http://schemas.microsoft.com/office/powerpoint/2010/main" val="85810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A4056-69AF-2134-2D80-E1D021A5F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3D32D-B4F1-C81B-CD2A-CD441A53D37C}"/>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Output Screens</a:t>
            </a:r>
            <a:endParaRPr lang="en-IN" dirty="0"/>
          </a:p>
        </p:txBody>
      </p:sp>
      <p:pic>
        <p:nvPicPr>
          <p:cNvPr id="4" name="Picture 3">
            <a:extLst>
              <a:ext uri="{FF2B5EF4-FFF2-40B4-BE49-F238E27FC236}">
                <a16:creationId xmlns:a16="http://schemas.microsoft.com/office/drawing/2014/main" id="{5D1CD38E-E0B4-9C91-0029-CCB13BEC8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9" name="Content Placeholder 8">
            <a:extLst>
              <a:ext uri="{FF2B5EF4-FFF2-40B4-BE49-F238E27FC236}">
                <a16:creationId xmlns:a16="http://schemas.microsoft.com/office/drawing/2014/main" id="{A62C2526-845D-A1FF-5765-DF2E54220F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615" y="1741488"/>
            <a:ext cx="5494433" cy="4351338"/>
          </a:xfrm>
          <a:prstGeom prst="rect">
            <a:avLst/>
          </a:prstGeom>
        </p:spPr>
      </p:pic>
      <p:pic>
        <p:nvPicPr>
          <p:cNvPr id="10" name="Picture 9">
            <a:extLst>
              <a:ext uri="{FF2B5EF4-FFF2-40B4-BE49-F238E27FC236}">
                <a16:creationId xmlns:a16="http://schemas.microsoft.com/office/drawing/2014/main" id="{98F7C2D6-C186-CF0A-71A9-618600D18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730" y="1741487"/>
            <a:ext cx="5627078" cy="4351338"/>
          </a:xfrm>
          <a:prstGeom prst="rect">
            <a:avLst/>
          </a:prstGeom>
        </p:spPr>
      </p:pic>
    </p:spTree>
    <p:extLst>
      <p:ext uri="{BB962C8B-B14F-4D97-AF65-F5344CB8AC3E}">
        <p14:creationId xmlns:p14="http://schemas.microsoft.com/office/powerpoint/2010/main" val="19386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E849D-630B-6ADF-B643-BF0F3D5B4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1550034"/>
            <a:ext cx="5565531" cy="4806803"/>
          </a:xfrm>
          <a:prstGeom prst="rect">
            <a:avLst/>
          </a:prstGeom>
        </p:spPr>
      </p:pic>
      <p:pic>
        <p:nvPicPr>
          <p:cNvPr id="4" name="Picture 3">
            <a:extLst>
              <a:ext uri="{FF2B5EF4-FFF2-40B4-BE49-F238E27FC236}">
                <a16:creationId xmlns:a16="http://schemas.microsoft.com/office/drawing/2014/main" id="{C1973858-A7FB-AC78-025B-68EA3F59D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523" y="1550034"/>
            <a:ext cx="5372100" cy="4806803"/>
          </a:xfrm>
          <a:prstGeom prst="rect">
            <a:avLst/>
          </a:prstGeom>
        </p:spPr>
      </p:pic>
      <p:sp>
        <p:nvSpPr>
          <p:cNvPr id="5" name="TextBox 4">
            <a:extLst>
              <a:ext uri="{FF2B5EF4-FFF2-40B4-BE49-F238E27FC236}">
                <a16:creationId xmlns:a16="http://schemas.microsoft.com/office/drawing/2014/main" id="{9FDCBECE-C0FB-8140-F1CE-AD2E744AD03E}"/>
              </a:ext>
            </a:extLst>
          </p:cNvPr>
          <p:cNvSpPr txBox="1"/>
          <p:nvPr/>
        </p:nvSpPr>
        <p:spPr>
          <a:xfrm>
            <a:off x="764931" y="492369"/>
            <a:ext cx="3683977" cy="523220"/>
          </a:xfrm>
          <a:prstGeom prst="rect">
            <a:avLst/>
          </a:prstGeom>
          <a:noFill/>
        </p:spPr>
        <p:txBody>
          <a:bodyPr wrap="square" rtlCol="0">
            <a:spAutoFit/>
          </a:bodyPr>
          <a:lstStyle/>
          <a:p>
            <a:r>
              <a:rPr lang="en-IN" sz="2800" b="1" i="0" dirty="0">
                <a:solidFill>
                  <a:srgbClr val="222222"/>
                </a:solidFill>
                <a:effectLst/>
                <a:latin typeface="Times New Roman" panose="02020603050405020304" pitchFamily="18" charset="0"/>
                <a:cs typeface="Times New Roman" panose="02020603050405020304" pitchFamily="18" charset="0"/>
              </a:rPr>
              <a:t>Output Screens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33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58535-0B0D-55C9-7B22-614C6634D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7CA634-BD19-FC61-9813-9A6B9110F887}"/>
              </a:ext>
            </a:extLst>
          </p:cNvPr>
          <p:cNvSpPr>
            <a:spLocks noGrp="1"/>
          </p:cNvSpPr>
          <p:nvPr>
            <p:ph type="title"/>
          </p:nvPr>
        </p:nvSpPr>
        <p:spPr/>
        <p:txBody>
          <a:bodyPr>
            <a:normAutofit/>
          </a:bodyPr>
          <a:lstStyle/>
          <a:p>
            <a:pPr algn="ctr"/>
            <a:r>
              <a:rPr lang="en-IN" b="0" i="0" dirty="0">
                <a:solidFill>
                  <a:srgbClr val="222222"/>
                </a:solidFill>
                <a:effectLst/>
                <a:latin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E785D633-4BC0-CB81-9ECA-7D1C79C2314B}"/>
              </a:ext>
            </a:extLst>
          </p:cNvPr>
          <p:cNvSpPr>
            <a:spLocks noGrp="1"/>
          </p:cNvSpPr>
          <p:nvPr>
            <p:ph idx="1"/>
          </p:nvPr>
        </p:nvSpPr>
        <p:spPr>
          <a:xfrm>
            <a:off x="838200" y="1621879"/>
            <a:ext cx="10515600" cy="4555084"/>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In conclusion, the project focusing on crop recommendation and yield prediction through machine learning offers a promising solution to address the complexities of modern agriculture. By harnessing the power of advanced algorithms and data-driven insights, the project aims to optimize crop selection, management practices, and productivity for farmers worldwide. Through extensive data collection, preprocessing, and model development, the system provides personalized recommendations and accurate yield predictions tailored to specific environmental conditions and user preferences.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42F7A3-FA22-58FE-EF83-02970626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264059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5BA3-27E3-B232-9B60-CB16117FC5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8E694-0CEC-3B00-7936-327FDE7265D0}"/>
              </a:ext>
            </a:extLst>
          </p:cNvPr>
          <p:cNvSpPr>
            <a:spLocks noGrp="1"/>
          </p:cNvSpPr>
          <p:nvPr>
            <p:ph type="title"/>
          </p:nvPr>
        </p:nvSpPr>
        <p:spPr/>
        <p:txBody>
          <a:bodyPr>
            <a:normAutofit/>
          </a:bodyPr>
          <a:lstStyle/>
          <a:p>
            <a:pPr algn="ctr"/>
            <a:r>
              <a:rPr lang="en-IN" b="0" i="0" dirty="0">
                <a:solidFill>
                  <a:srgbClr val="222222"/>
                </a:solidFill>
                <a:effectLst/>
                <a:latin typeface="Arial" panose="020B0604020202020204" pitchFamily="34" charset="0"/>
              </a:rPr>
              <a:t>Future Scope</a:t>
            </a:r>
            <a:endParaRPr lang="en-IN" dirty="0"/>
          </a:p>
        </p:txBody>
      </p:sp>
      <p:sp>
        <p:nvSpPr>
          <p:cNvPr id="3" name="Content Placeholder 2">
            <a:extLst>
              <a:ext uri="{FF2B5EF4-FFF2-40B4-BE49-F238E27FC236}">
                <a16:creationId xmlns:a16="http://schemas.microsoft.com/office/drawing/2014/main" id="{F353A866-AE23-A21E-660B-0921960C5B9E}"/>
              </a:ext>
            </a:extLst>
          </p:cNvPr>
          <p:cNvSpPr>
            <a:spLocks noGrp="1"/>
          </p:cNvSpPr>
          <p:nvPr>
            <p:ph idx="1"/>
          </p:nvPr>
        </p:nvSpPr>
        <p:spPr/>
        <p:txBody>
          <a:bodyPr>
            <a:normAutofit fontScale="85000" lnSpcReduction="10000"/>
          </a:bodyPr>
          <a:lstStyle/>
          <a:p>
            <a:pPr marL="34290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involves collecting diverse datasets containing information on historical crop yields, soil attributes, weather patterns, crop varieties, and agricultural practices. </a:t>
            </a:r>
          </a:p>
          <a:p>
            <a:pPr marL="34290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Data preprocessing. </a:t>
            </a:r>
          </a:p>
          <a:p>
            <a:pPr marL="34290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Feature selection Evaluating model performance</a:t>
            </a:r>
          </a:p>
          <a:p>
            <a:pPr marL="34290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potentially creating a user interface for farmer interaction, </a:t>
            </a:r>
          </a:p>
          <a:p>
            <a:pPr marL="34290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Ensuring adaptability to diverse regions and scalability for different crops are also within the scope.</a:t>
            </a:r>
          </a:p>
          <a:p>
            <a:endParaRPr lang="en-IN" dirty="0"/>
          </a:p>
        </p:txBody>
      </p:sp>
      <p:pic>
        <p:nvPicPr>
          <p:cNvPr id="4" name="Picture 3">
            <a:extLst>
              <a:ext uri="{FF2B5EF4-FFF2-40B4-BE49-F238E27FC236}">
                <a16:creationId xmlns:a16="http://schemas.microsoft.com/office/drawing/2014/main" id="{63436573-1060-6BC5-8A34-1D12B2623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0157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E0BF-DD30-E5E4-0A1E-96F1703CD118}"/>
              </a:ext>
            </a:extLst>
          </p:cNvPr>
          <p:cNvSpPr>
            <a:spLocks noGrp="1"/>
          </p:cNvSpPr>
          <p:nvPr>
            <p:ph type="title"/>
          </p:nvPr>
        </p:nvSpPr>
        <p:spPr/>
        <p:txBody>
          <a:bodyPr/>
          <a:lstStyle/>
          <a:p>
            <a:pPr algn="ctr"/>
            <a:r>
              <a:rPr lang="en-IN" sz="4400" b="1" spc="-60" dirty="0">
                <a:latin typeface="Times New Roman" panose="02020603050405020304" pitchFamily="18" charset="0"/>
                <a:cs typeface="Times New Roman" panose="02020603050405020304" pitchFamily="18" charset="0"/>
              </a:rPr>
              <a:t>A</a:t>
            </a:r>
            <a:r>
              <a:rPr lang="en-IN" sz="4400" b="1" spc="-5" dirty="0">
                <a:latin typeface="Times New Roman" panose="02020603050405020304" pitchFamily="18" charset="0"/>
                <a:cs typeface="Times New Roman" panose="02020603050405020304" pitchFamily="18" charset="0"/>
              </a:rPr>
              <a:t>GEN</a:t>
            </a:r>
            <a:r>
              <a:rPr lang="en-IN" sz="4400" b="1" spc="-105" dirty="0">
                <a:latin typeface="Times New Roman" panose="02020603050405020304" pitchFamily="18" charset="0"/>
                <a:cs typeface="Times New Roman" panose="02020603050405020304" pitchFamily="18" charset="0"/>
              </a:rPr>
              <a:t>D</a:t>
            </a:r>
            <a:r>
              <a:rPr lang="en-IN" sz="4400" b="1" dirty="0">
                <a:latin typeface="Times New Roman" panose="02020603050405020304" pitchFamily="18" charset="0"/>
                <a:cs typeface="Times New Roman" panose="02020603050405020304" pitchFamily="18" charset="0"/>
              </a:rPr>
              <a:t>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70780-AE03-274A-4CCB-DFE9C870A868}"/>
              </a:ext>
            </a:extLst>
          </p:cNvPr>
          <p:cNvSpPr>
            <a:spLocks noGrp="1"/>
          </p:cNvSpPr>
          <p:nvPr>
            <p:ph idx="1"/>
          </p:nvPr>
        </p:nvSpPr>
        <p:spPr/>
        <p:txBody>
          <a:bodyPr>
            <a:normAutofit fontScale="77500" lnSpcReduction="20000"/>
          </a:bodyPr>
          <a:lstStyle/>
          <a:p>
            <a:pPr algn="l"/>
            <a:r>
              <a:rPr lang="en-IN" b="0" i="0" dirty="0">
                <a:solidFill>
                  <a:srgbClr val="222222"/>
                </a:solidFill>
                <a:effectLst/>
                <a:latin typeface="Arial" panose="020B0604020202020204" pitchFamily="34" charset="0"/>
              </a:rPr>
              <a:t>Introduction</a:t>
            </a:r>
          </a:p>
          <a:p>
            <a:pPr algn="l"/>
            <a:r>
              <a:rPr lang="en-IN" b="0" i="0" dirty="0">
                <a:solidFill>
                  <a:srgbClr val="222222"/>
                </a:solidFill>
                <a:effectLst/>
                <a:latin typeface="Arial" panose="020B0604020202020204" pitchFamily="34" charset="0"/>
              </a:rPr>
              <a:t>Abstract</a:t>
            </a:r>
          </a:p>
          <a:p>
            <a:pPr algn="l"/>
            <a:r>
              <a:rPr lang="en-IN" b="0" i="0" dirty="0">
                <a:solidFill>
                  <a:srgbClr val="222222"/>
                </a:solidFill>
                <a:effectLst/>
                <a:latin typeface="Arial" panose="020B0604020202020204" pitchFamily="34" charset="0"/>
              </a:rPr>
              <a:t>Existing system</a:t>
            </a:r>
          </a:p>
          <a:p>
            <a:pPr algn="l"/>
            <a:r>
              <a:rPr lang="en-IN" b="0" i="0" dirty="0">
                <a:solidFill>
                  <a:srgbClr val="222222"/>
                </a:solidFill>
                <a:effectLst/>
                <a:latin typeface="Arial" panose="020B0604020202020204" pitchFamily="34" charset="0"/>
              </a:rPr>
              <a:t>Proposed system</a:t>
            </a:r>
          </a:p>
          <a:p>
            <a:pPr algn="l"/>
            <a:r>
              <a:rPr lang="en-IN" b="0" i="0" dirty="0">
                <a:solidFill>
                  <a:srgbClr val="222222"/>
                </a:solidFill>
                <a:effectLst/>
                <a:latin typeface="Arial" panose="020B0604020202020204" pitchFamily="34" charset="0"/>
              </a:rPr>
              <a:t>Software and Hardware Requirements</a:t>
            </a:r>
          </a:p>
          <a:p>
            <a:pPr algn="l"/>
            <a:r>
              <a:rPr lang="en-IN" b="0" i="0" dirty="0">
                <a:solidFill>
                  <a:srgbClr val="222222"/>
                </a:solidFill>
                <a:effectLst/>
                <a:latin typeface="Arial" panose="020B0604020202020204" pitchFamily="34" charset="0"/>
              </a:rPr>
              <a:t>Literature survey</a:t>
            </a:r>
          </a:p>
          <a:p>
            <a:pPr algn="l"/>
            <a:r>
              <a:rPr lang="en-IN" b="0" i="0" dirty="0">
                <a:solidFill>
                  <a:srgbClr val="222222"/>
                </a:solidFill>
                <a:effectLst/>
                <a:latin typeface="Arial" panose="020B0604020202020204" pitchFamily="34" charset="0"/>
              </a:rPr>
              <a:t>System architecture(Modules Explanation)</a:t>
            </a:r>
          </a:p>
          <a:p>
            <a:pPr algn="l"/>
            <a:r>
              <a:rPr lang="en-IN" b="0" i="0" dirty="0">
                <a:solidFill>
                  <a:srgbClr val="222222"/>
                </a:solidFill>
                <a:effectLst/>
                <a:latin typeface="Arial" panose="020B0604020202020204" pitchFamily="34" charset="0"/>
              </a:rPr>
              <a:t>UML Diagrams</a:t>
            </a:r>
          </a:p>
          <a:p>
            <a:pPr algn="l"/>
            <a:r>
              <a:rPr lang="en-IN" b="0" i="0" dirty="0">
                <a:solidFill>
                  <a:srgbClr val="222222"/>
                </a:solidFill>
                <a:effectLst/>
                <a:latin typeface="Arial" panose="020B0604020202020204" pitchFamily="34" charset="0"/>
              </a:rPr>
              <a:t>Algorithms and technologies</a:t>
            </a:r>
          </a:p>
          <a:p>
            <a:pPr algn="l"/>
            <a:r>
              <a:rPr lang="en-IN" b="0" i="0" dirty="0">
                <a:solidFill>
                  <a:srgbClr val="222222"/>
                </a:solidFill>
                <a:effectLst/>
                <a:latin typeface="Arial" panose="020B0604020202020204" pitchFamily="34" charset="0"/>
              </a:rPr>
              <a:t>Output screens/ Results</a:t>
            </a:r>
          </a:p>
          <a:p>
            <a:pPr algn="l"/>
            <a:r>
              <a:rPr lang="en-IN" b="0" i="0" dirty="0">
                <a:solidFill>
                  <a:srgbClr val="222222"/>
                </a:solidFill>
                <a:effectLst/>
                <a:latin typeface="Arial" panose="020B0604020202020204" pitchFamily="34" charset="0"/>
              </a:rPr>
              <a:t>Conclusion</a:t>
            </a:r>
          </a:p>
          <a:p>
            <a:pPr algn="l"/>
            <a:r>
              <a:rPr lang="en-IN" b="0" i="0" dirty="0">
                <a:solidFill>
                  <a:srgbClr val="222222"/>
                </a:solidFill>
                <a:effectLst/>
                <a:latin typeface="Arial" panose="020B0604020202020204" pitchFamily="34" charset="0"/>
              </a:rPr>
              <a:t>Future scope</a:t>
            </a:r>
          </a:p>
          <a:p>
            <a:endParaRPr lang="en-IN" dirty="0"/>
          </a:p>
        </p:txBody>
      </p:sp>
      <p:pic>
        <p:nvPicPr>
          <p:cNvPr id="4" name="Picture 3">
            <a:extLst>
              <a:ext uri="{FF2B5EF4-FFF2-40B4-BE49-F238E27FC236}">
                <a16:creationId xmlns:a16="http://schemas.microsoft.com/office/drawing/2014/main" id="{96040C19-4086-B3C1-D674-9EF0A35F3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423602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B9DFD-FC4F-12FF-1B8A-A9FE08511B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9EB712-0C32-53FE-E6BB-A2E032458B92}"/>
              </a:ext>
            </a:extLst>
          </p:cNvPr>
          <p:cNvSpPr>
            <a:spLocks noGrp="1"/>
          </p:cNvSpPr>
          <p:nvPr>
            <p:ph type="title"/>
          </p:nvPr>
        </p:nvSpPr>
        <p:spPr/>
        <p:txBody>
          <a:bodyPr>
            <a:normAutofit/>
          </a:bodyPr>
          <a:lstStyle/>
          <a:p>
            <a:pPr algn="ctr"/>
            <a:r>
              <a:rPr lang="en-IN" b="0" i="0" dirty="0">
                <a:solidFill>
                  <a:srgbClr val="222222"/>
                </a:solidFill>
                <a:effectLst/>
                <a:latin typeface="Arial" panose="020B0604020202020204" pitchFamily="34" charset="0"/>
              </a:rPr>
              <a:t>Reference</a:t>
            </a:r>
            <a:endParaRPr lang="en-IN" dirty="0"/>
          </a:p>
        </p:txBody>
      </p:sp>
      <p:sp>
        <p:nvSpPr>
          <p:cNvPr id="3" name="Content Placeholder 2">
            <a:extLst>
              <a:ext uri="{FF2B5EF4-FFF2-40B4-BE49-F238E27FC236}">
                <a16:creationId xmlns:a16="http://schemas.microsoft.com/office/drawing/2014/main" id="{EA663D93-E606-E3FD-5633-A4D583A9E174}"/>
              </a:ext>
            </a:extLst>
          </p:cNvPr>
          <p:cNvSpPr>
            <a:spLocks noGrp="1"/>
          </p:cNvSpPr>
          <p:nvPr>
            <p:ph idx="1"/>
          </p:nvPr>
        </p:nvSpPr>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[1] Manpreet Kaur, Heena Gulati, Harish Kundra, “Data Mining in Agriculture on Crop Price Prediction: Techniques and Applications”, International Journal of Computer Applications, Volume 99– No.12, August 2014.</a:t>
            </a:r>
          </a:p>
          <a:p>
            <a:r>
              <a:rPr lang="en-US" sz="2800" dirty="0">
                <a:latin typeface="Times New Roman" panose="02020603050405020304" pitchFamily="18" charset="0"/>
                <a:cs typeface="Times New Roman" panose="02020603050405020304" pitchFamily="18" charset="0"/>
              </a:rPr>
              <a:t> [2] J. Meng, “Research on the cost of agricultural products circulation and its control under the new normal economic development,” Commercial Times, no. 23, pp. 145147, 2016.</a:t>
            </a:r>
          </a:p>
          <a:p>
            <a:r>
              <a:rPr lang="en-US" sz="2800" dirty="0">
                <a:latin typeface="Times New Roman" panose="02020603050405020304" pitchFamily="18" charset="0"/>
                <a:cs typeface="Times New Roman" panose="02020603050405020304" pitchFamily="18" charset="0"/>
              </a:rPr>
              <a:t> [3] A. Kaloxylos et al., “Farm management systems and the future Internet era,” </a:t>
            </a:r>
            <a:r>
              <a:rPr lang="en-US" sz="2800" dirty="0" err="1">
                <a:latin typeface="Times New Roman" panose="02020603050405020304" pitchFamily="18" charset="0"/>
                <a:cs typeface="Times New Roman" panose="02020603050405020304" pitchFamily="18" charset="0"/>
              </a:rPr>
              <a:t>Comput</a:t>
            </a:r>
            <a:r>
              <a:rPr lang="en-US" sz="2800" dirty="0">
                <a:latin typeface="Times New Roman" panose="02020603050405020304" pitchFamily="18" charset="0"/>
                <a:cs typeface="Times New Roman" panose="02020603050405020304" pitchFamily="18" charset="0"/>
              </a:rPr>
              <a:t>. Electron. Agriculture., vol. 89, pp. 130–144, Nov. 2012. </a:t>
            </a:r>
          </a:p>
          <a:p>
            <a:r>
              <a:rPr lang="en-US" sz="2800" dirty="0">
                <a:latin typeface="Times New Roman" panose="02020603050405020304" pitchFamily="18" charset="0"/>
                <a:cs typeface="Times New Roman" panose="02020603050405020304" pitchFamily="18" charset="0"/>
              </a:rPr>
              <a:t>[4] N. N. Li, T. S. Li, Z. S. Yu, Y. Rui, Y. Y. Miao, and Y. S. Li, “Factors influencing farmers’ adoption of new technology based on Logistic-ISM model-a case study of potato planting technology in </a:t>
            </a:r>
            <a:r>
              <a:rPr lang="en-US" sz="2800" dirty="0" err="1">
                <a:latin typeface="Times New Roman" panose="02020603050405020304" pitchFamily="18" charset="0"/>
                <a:cs typeface="Times New Roman" panose="02020603050405020304" pitchFamily="18" charset="0"/>
              </a:rPr>
              <a:t>Dingxi</a:t>
            </a:r>
            <a:r>
              <a:rPr lang="en-US" sz="2800" dirty="0">
                <a:latin typeface="Times New Roman" panose="02020603050405020304" pitchFamily="18" charset="0"/>
                <a:cs typeface="Times New Roman" panose="02020603050405020304" pitchFamily="18" charset="0"/>
              </a:rPr>
              <a:t> City, Gansu Province,” Progress in Geography, vol. 33, no. 4, pp. 542-551, 2014.</a:t>
            </a:r>
          </a:p>
          <a:p>
            <a:r>
              <a:rPr lang="en-US" sz="2800" dirty="0">
                <a:latin typeface="Times New Roman" panose="02020603050405020304" pitchFamily="18" charset="0"/>
                <a:cs typeface="Times New Roman" panose="02020603050405020304" pitchFamily="18" charset="0"/>
              </a:rPr>
              <a:t> [5] Y. Wang, "A neural network adaptive control based on rapid learning method and its application," Advances In Modeling and Analysis, Vol. 46(3), pp. 27-34,199</a:t>
            </a:r>
          </a:p>
          <a:p>
            <a:endParaRPr lang="en-IN" dirty="0"/>
          </a:p>
        </p:txBody>
      </p:sp>
      <p:pic>
        <p:nvPicPr>
          <p:cNvPr id="4" name="Picture 3">
            <a:extLst>
              <a:ext uri="{FF2B5EF4-FFF2-40B4-BE49-F238E27FC236}">
                <a16:creationId xmlns:a16="http://schemas.microsoft.com/office/drawing/2014/main" id="{5FA0E7B7-FB54-0BE4-ABDC-A5D22105C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01998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DF422-2740-64C8-711A-07B7177DB9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4DFF1-5FA8-7E82-7A48-0808137B29A3}"/>
              </a:ext>
            </a:extLst>
          </p:cNvPr>
          <p:cNvSpPr>
            <a:spLocks noGrp="1"/>
          </p:cNvSpPr>
          <p:nvPr>
            <p:ph idx="1"/>
          </p:nvPr>
        </p:nvSpPr>
        <p:spPr/>
        <p:txBody>
          <a:bodyPr>
            <a:normAutofit/>
          </a:bodyPr>
          <a:lstStyle/>
          <a:p>
            <a:pPr marL="0" indent="0" algn="ctr">
              <a:buNone/>
            </a:pPr>
            <a:endParaRPr lang="en-US" sz="8000" dirty="0">
              <a:latin typeface="Times New Roman" panose="02020603050405020304" pitchFamily="18" charset="0"/>
              <a:cs typeface="Times New Roman" panose="02020603050405020304" pitchFamily="18" charset="0"/>
            </a:endParaRPr>
          </a:p>
          <a:p>
            <a:pPr marL="0" indent="0" algn="ctr">
              <a:buNone/>
            </a:pPr>
            <a:r>
              <a:rPr lang="en-US" sz="8000" dirty="0">
                <a:latin typeface="Times New Roman" panose="02020603050405020304" pitchFamily="18" charset="0"/>
                <a:cs typeface="Times New Roman" panose="02020603050405020304" pitchFamily="18" charset="0"/>
              </a:rPr>
              <a:t>THANKYOU</a:t>
            </a:r>
            <a:endParaRPr lang="en-IN" sz="8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196CFE-1DA5-37AF-C354-9393ED0AD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252479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DE01C-BA4D-17A5-0F6A-3FE6309F5FA4}"/>
              </a:ext>
            </a:extLst>
          </p:cNvPr>
          <p:cNvSpPr txBox="1"/>
          <p:nvPr/>
        </p:nvSpPr>
        <p:spPr>
          <a:xfrm>
            <a:off x="4255477" y="509954"/>
            <a:ext cx="322677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782A950-7992-A834-4DDA-A432D763C241}"/>
              </a:ext>
            </a:extLst>
          </p:cNvPr>
          <p:cNvSpPr txBox="1"/>
          <p:nvPr/>
        </p:nvSpPr>
        <p:spPr>
          <a:xfrm>
            <a:off x="791308" y="1389185"/>
            <a:ext cx="10287000" cy="4613058"/>
          </a:xfrm>
          <a:prstGeom prst="rect">
            <a:avLst/>
          </a:prstGeom>
          <a:noFill/>
        </p:spPr>
        <p:txBody>
          <a:bodyPr wrap="square" rtlCol="0">
            <a:spAutoFit/>
          </a:bodyPr>
          <a:lstStyle/>
          <a:p>
            <a:pPr marL="826135" indent="-285750" algn="just">
              <a:lnSpc>
                <a:spcPct val="150000"/>
              </a:lnSpc>
              <a:buFont typeface="Wingdings" panose="05000000000000000000" pitchFamily="2" charset="2"/>
              <a:buChar char="§"/>
            </a:pPr>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rPr>
              <a:t>In recent years, agriculture has undergone a significant transformation propelled by advancements in technology and data-driven approaches. One such innovation that has gained momentum is the application of machine learning techniques in crop recommendation and yield prediction systems. With the world's population steadily increasing and agricultural land facing various challenges such as climate change and resource constraints, there is an urgent need for more efficient and sustainable agricultural practices.</a:t>
            </a:r>
            <a:endPar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826135" indent="-285750" algn="just">
              <a:lnSpc>
                <a:spcPct val="150000"/>
              </a:lnSpc>
              <a:buFont typeface="Wingdings" panose="05000000000000000000" pitchFamily="2" charset="2"/>
              <a:buChar char="§"/>
            </a:pPr>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rPr>
              <a:t> This project focuses on developing a robust crop recommendation and yield prediction system using machine learning algorithms. By harnessing the power of data analytics and predictive modeling, this system aims to assist farmers, agronomists, and policymakers in making informed decisions to optimize agricultural productivity while minimizing resource inputs and environmental impact.</a:t>
            </a:r>
            <a:endPar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540385"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7386BFD-7FBC-84D1-8FE2-3879B62DF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262852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46B0-0DAA-E9B7-BD74-154E670BE5FF}"/>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Abstract</a:t>
            </a:r>
          </a:p>
        </p:txBody>
      </p:sp>
      <p:sp>
        <p:nvSpPr>
          <p:cNvPr id="3" name="Content Placeholder 2">
            <a:extLst>
              <a:ext uri="{FF2B5EF4-FFF2-40B4-BE49-F238E27FC236}">
                <a16:creationId xmlns:a16="http://schemas.microsoft.com/office/drawing/2014/main" id="{7B8C3941-1EC8-2796-8444-28731E1C113E}"/>
              </a:ext>
            </a:extLst>
          </p:cNvPr>
          <p:cNvSpPr>
            <a:spLocks noGrp="1"/>
          </p:cNvSpPr>
          <p:nvPr>
            <p:ph idx="1"/>
          </p:nvPr>
        </p:nvSpPr>
        <p:spPr/>
        <p:txBody>
          <a:bodyPr>
            <a:normAutofit/>
          </a:bodyPr>
          <a:lstStyle/>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Agriculture growth mainly depends on diverse soil parameters, namely Nitrogen, Phosphorus, Potassium, Crop rotation, Soil moisture, pH, surface temperature and weather aspects like temperature, rainfall, etc. </a:t>
            </a: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Technology will prove to be beneficial to agriculture which will increase crop productivity resulting in better yields to the farmer. </a:t>
            </a: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proposed project provides a solution for Smart Agriculture by monitoring the agricultural field which can assist the farmers in increasing productivity to a great extent.</a:t>
            </a: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This work presents a system, in a form of a website, which uses Machine Learning techniques in order to predict the most profitable crop in the current weather and soil conditions. This system can also help in predicting the yield of the crop using weather parameter, soil parameter and historic crop yield. </a:t>
            </a: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F089AFC-6AD0-C51A-FC97-31695312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85696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B91BE-58BE-8C31-6AFB-68CA8CF42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708CA-A5A5-74C7-68A1-C19B3DC8E518}"/>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Existing system</a:t>
            </a:r>
          </a:p>
        </p:txBody>
      </p:sp>
      <p:sp>
        <p:nvSpPr>
          <p:cNvPr id="3" name="Content Placeholder 2">
            <a:extLst>
              <a:ext uri="{FF2B5EF4-FFF2-40B4-BE49-F238E27FC236}">
                <a16:creationId xmlns:a16="http://schemas.microsoft.com/office/drawing/2014/main" id="{451D8781-C49F-3DE8-7A0C-338683DCB6D8}"/>
              </a:ext>
            </a:extLst>
          </p:cNvPr>
          <p:cNvSpPr>
            <a:spLocks noGrp="1"/>
          </p:cNvSpPr>
          <p:nvPr>
            <p:ph idx="1"/>
          </p:nvPr>
        </p:nvSpPr>
        <p:spPr/>
        <p:txBody>
          <a:bodyPr>
            <a:normAutofit lnSpcReduction="10000"/>
          </a:bodyPr>
          <a:lstStyle/>
          <a:p>
            <a:pPr marL="342900" indent="-342900" algn="just">
              <a:lnSpc>
                <a:spcPct val="150000"/>
              </a:lnSpc>
              <a:spcBef>
                <a:spcPts val="0"/>
              </a:spcBef>
              <a:spcAft>
                <a:spcPts val="800"/>
              </a:spcAft>
              <a:buFont typeface="Symbol" panose="05050102010706020507" pitchFamily="18" charset="2"/>
              <a:buChar char=""/>
              <a:tabLst>
                <a:tab pos="457200" algn="l"/>
              </a:tabLst>
            </a:pPr>
            <a:r>
              <a:rPr lang="en-US">
                <a:latin typeface="Times New Roman" panose="02020603050405020304" pitchFamily="18" charset="0"/>
                <a:ea typeface="Symbol" panose="05050102010706020507" pitchFamily="18" charset="2"/>
                <a:cs typeface="Symbol" panose="05050102010706020507" pitchFamily="18" charset="2"/>
              </a:rPr>
              <a:t>Manual observation and expeience</a:t>
            </a:r>
          </a:p>
          <a:p>
            <a:pPr marL="342900" indent="-342900" algn="just">
              <a:lnSpc>
                <a:spcPct val="150000"/>
              </a:lnSpc>
              <a:spcBef>
                <a:spcPts val="0"/>
              </a:spcBef>
              <a:spcAft>
                <a:spcPts val="800"/>
              </a:spcAft>
              <a:buFont typeface="Symbol" panose="05050102010706020507" pitchFamily="18" charset="2"/>
              <a:buChar char=""/>
              <a:tabLst>
                <a:tab pos="457200" algn="l"/>
              </a:tabLst>
            </a:pPr>
            <a:r>
              <a:rPr lang="en-US" sz="2800">
                <a:effectLst/>
                <a:latin typeface="Times New Roman" panose="02020603050405020304" pitchFamily="18" charset="0"/>
                <a:ea typeface="Symbol" panose="05050102010706020507" pitchFamily="18" charset="2"/>
                <a:cs typeface="Symbol" panose="05050102010706020507" pitchFamily="18" charset="2"/>
              </a:rPr>
              <a:t>Traditional farming techniques</a:t>
            </a:r>
          </a:p>
          <a:p>
            <a:pPr marL="342900" indent="-342900" algn="just">
              <a:lnSpc>
                <a:spcPct val="150000"/>
              </a:lnSpc>
              <a:spcBef>
                <a:spcPts val="0"/>
              </a:spcBef>
              <a:spcAft>
                <a:spcPts val="800"/>
              </a:spcAft>
              <a:buFont typeface="Symbol" panose="05050102010706020507" pitchFamily="18" charset="2"/>
              <a:buChar char=""/>
              <a:tabLst>
                <a:tab pos="457200" algn="l"/>
              </a:tabLst>
            </a:pPr>
            <a:r>
              <a:rPr lang="en-US" sz="2800">
                <a:effectLst/>
                <a:latin typeface="Times New Roman" panose="02020603050405020304" pitchFamily="18" charset="0"/>
                <a:ea typeface="Symbol" panose="05050102010706020507" pitchFamily="18" charset="2"/>
                <a:cs typeface="Symbol" panose="05050102010706020507" pitchFamily="18" charset="2"/>
              </a:rPr>
              <a:t>Weather forecasts</a:t>
            </a:r>
          </a:p>
          <a:p>
            <a:pPr marL="342900" indent="-342900" algn="just">
              <a:lnSpc>
                <a:spcPct val="150000"/>
              </a:lnSpc>
              <a:spcBef>
                <a:spcPts val="0"/>
              </a:spcBef>
              <a:spcAft>
                <a:spcPts val="800"/>
              </a:spcAft>
              <a:buFont typeface="Symbol" panose="05050102010706020507" pitchFamily="18" charset="2"/>
              <a:buChar char=""/>
              <a:tabLst>
                <a:tab pos="457200" algn="l"/>
              </a:tabLst>
            </a:pPr>
            <a:r>
              <a:rPr lang="en-US">
                <a:latin typeface="Times New Roman" panose="02020603050405020304" pitchFamily="18" charset="0"/>
                <a:ea typeface="Symbol" panose="05050102010706020507" pitchFamily="18" charset="2"/>
                <a:cs typeface="Symbol" panose="05050102010706020507" pitchFamily="18" charset="2"/>
              </a:rPr>
              <a:t>Pest and disease management</a:t>
            </a:r>
          </a:p>
          <a:p>
            <a:pPr marL="342900" indent="-342900" algn="just">
              <a:lnSpc>
                <a:spcPct val="150000"/>
              </a:lnSpc>
              <a:spcBef>
                <a:spcPts val="0"/>
              </a:spcBef>
              <a:spcAft>
                <a:spcPts val="800"/>
              </a:spcAft>
              <a:buFont typeface="Symbol" panose="05050102010706020507" pitchFamily="18" charset="2"/>
              <a:buChar char=""/>
              <a:tabLst>
                <a:tab pos="457200" algn="l"/>
              </a:tabLst>
            </a:pPr>
            <a:r>
              <a:rPr lang="en-US" sz="2800">
                <a:effectLst/>
                <a:latin typeface="Times New Roman" panose="02020603050405020304" pitchFamily="18" charset="0"/>
                <a:ea typeface="Symbol" panose="05050102010706020507" pitchFamily="18" charset="2"/>
                <a:cs typeface="Symbol" panose="05050102010706020507" pitchFamily="18" charset="2"/>
              </a:rPr>
              <a:t>Limited technology</a:t>
            </a:r>
          </a:p>
          <a:p>
            <a:pPr marL="342900" indent="-342900" algn="just">
              <a:lnSpc>
                <a:spcPct val="150000"/>
              </a:lnSpc>
              <a:spcBef>
                <a:spcPts val="0"/>
              </a:spcBef>
              <a:spcAft>
                <a:spcPts val="800"/>
              </a:spcAft>
              <a:buFont typeface="Symbol" panose="05050102010706020507" pitchFamily="18" charset="2"/>
              <a:buChar char=""/>
              <a:tabLst>
                <a:tab pos="457200" algn="l"/>
              </a:tabLst>
            </a:pPr>
            <a:r>
              <a:rPr lang="en-US">
                <a:latin typeface="Times New Roman" panose="02020603050405020304" pitchFamily="18" charset="0"/>
                <a:ea typeface="Symbol" panose="05050102010706020507" pitchFamily="18" charset="2"/>
                <a:cs typeface="Symbol" panose="05050102010706020507" pitchFamily="18" charset="2"/>
              </a:rPr>
              <a:t>Information exchange</a:t>
            </a:r>
            <a:endParaRPr lang="en-US" sz="2800">
              <a:effectLst/>
              <a:latin typeface="Times New Roman" panose="02020603050405020304" pitchFamily="18" charset="0"/>
              <a:ea typeface="Symbol" panose="05050102010706020507" pitchFamily="18" charset="2"/>
              <a:cs typeface="Symbol" panose="05050102010706020507" pitchFamily="18" charset="2"/>
            </a:endParaRPr>
          </a:p>
          <a:p>
            <a:pPr marL="342900" indent="-342900" algn="just">
              <a:lnSpc>
                <a:spcPct val="150000"/>
              </a:lnSpc>
              <a:spcBef>
                <a:spcPts val="0"/>
              </a:spcBef>
              <a:spcAft>
                <a:spcPts val="800"/>
              </a:spcAft>
              <a:buFont typeface="Symbol" panose="05050102010706020507" pitchFamily="18" charset="2"/>
              <a:buChar char=""/>
              <a:tabLst>
                <a:tab pos="457200" algn="l"/>
              </a:tabLst>
            </a:pPr>
            <a:endParaRPr lang="en-IN" sz="280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pic>
        <p:nvPicPr>
          <p:cNvPr id="4" name="Picture 3">
            <a:extLst>
              <a:ext uri="{FF2B5EF4-FFF2-40B4-BE49-F238E27FC236}">
                <a16:creationId xmlns:a16="http://schemas.microsoft.com/office/drawing/2014/main" id="{FBEE3CF7-EF8A-43E3-182E-0F0163555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157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929A9-30C8-2CC6-1FAA-FC0AB809F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3837F-8F23-8D21-570F-96101F7582F1}"/>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Proposed system</a:t>
            </a:r>
            <a:endParaRPr lang="en-IN" dirty="0"/>
          </a:p>
        </p:txBody>
      </p:sp>
      <p:sp>
        <p:nvSpPr>
          <p:cNvPr id="3" name="Content Placeholder 2">
            <a:extLst>
              <a:ext uri="{FF2B5EF4-FFF2-40B4-BE49-F238E27FC236}">
                <a16:creationId xmlns:a16="http://schemas.microsoft.com/office/drawing/2014/main" id="{16369271-A2C0-FAB3-500D-CF962DA7CECB}"/>
              </a:ext>
            </a:extLst>
          </p:cNvPr>
          <p:cNvSpPr>
            <a:spLocks noGrp="1"/>
          </p:cNvSpPr>
          <p:nvPr>
            <p:ph idx="1"/>
          </p:nvPr>
        </p:nvSpPr>
        <p:spPr/>
        <p:txBody>
          <a:bodyPr/>
          <a:lstStyle/>
          <a:p>
            <a:pPr marL="742950" marR="0" indent="-285750" algn="just">
              <a:spcBef>
                <a:spcPts val="1200"/>
              </a:spcBef>
              <a:spcAft>
                <a:spcPts val="1200"/>
              </a:spcAft>
              <a:buFont typeface="Wingdings" panose="05000000000000000000" pitchFamily="2" charset="2"/>
              <a:buChar char="§"/>
            </a:pPr>
            <a:r>
              <a:rPr lang="en-US" sz="2800" spc="-10" dirty="0">
                <a:effectLst/>
                <a:latin typeface="Times New Roman" panose="02020603050405020304" pitchFamily="18" charset="0"/>
                <a:ea typeface="Times New Roman" panose="02020603050405020304" pitchFamily="18" charset="0"/>
              </a:rPr>
              <a:t>Data</a:t>
            </a:r>
            <a:r>
              <a:rPr lang="en-US" sz="2800" spc="-5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Availability</a:t>
            </a:r>
          </a:p>
          <a:p>
            <a:pPr marL="742950" marR="0" indent="-285750" algn="just">
              <a:spcBef>
                <a:spcPts val="1200"/>
              </a:spcBef>
              <a:spcAft>
                <a:spcPts val="12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Model Complexity</a:t>
            </a:r>
            <a:endParaRPr lang="en-US" sz="2800" spc="-10" dirty="0">
              <a:latin typeface="Times New Roman" panose="02020603050405020304" pitchFamily="18" charset="0"/>
              <a:ea typeface="Times New Roman" panose="02020603050405020304" pitchFamily="18" charset="0"/>
            </a:endParaRPr>
          </a:p>
          <a:p>
            <a:pPr marL="742950" marR="0" indent="-285750" algn="just">
              <a:spcBef>
                <a:spcPts val="1200"/>
              </a:spcBef>
              <a:spcAft>
                <a:spcPts val="12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Interpretability</a:t>
            </a:r>
          </a:p>
          <a:p>
            <a:pPr marL="742950" marR="0" indent="-285750" algn="just">
              <a:spcBef>
                <a:spcPts val="1200"/>
              </a:spcBef>
              <a:spcAft>
                <a:spcPts val="12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Ethical Considerations</a:t>
            </a:r>
          </a:p>
          <a:p>
            <a:pPr marL="742950" marR="0" indent="-285750" algn="just">
              <a:spcBef>
                <a:spcPts val="1200"/>
              </a:spcBef>
              <a:spcAft>
                <a:spcPts val="1200"/>
              </a:spcAft>
              <a:buFont typeface="Wingdings" panose="05000000000000000000" pitchFamily="2" charset="2"/>
              <a:buChar char="§"/>
            </a:pPr>
            <a:r>
              <a:rPr lang="en-US">
                <a:latin typeface="Times New Roman" panose="02020603050405020304" pitchFamily="18" charset="0"/>
                <a:ea typeface="Arial" panose="020B0604020202020204" pitchFamily="34" charset="0"/>
              </a:rPr>
              <a:t>Performace monitoring and updates</a:t>
            </a:r>
            <a:endParaRPr lang="en-US" sz="2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9746EF2F-3C5F-2273-D05B-7FC3224C4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79816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DCCA-3645-01F0-4D0F-2B2626E86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FDB53-35B1-EF0B-129D-2AD820C9D242}"/>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Software and Hardware Requirements</a:t>
            </a:r>
            <a:endParaRPr lang="en-IN" dirty="0"/>
          </a:p>
        </p:txBody>
      </p:sp>
      <p:sp>
        <p:nvSpPr>
          <p:cNvPr id="3" name="Content Placeholder 2">
            <a:extLst>
              <a:ext uri="{FF2B5EF4-FFF2-40B4-BE49-F238E27FC236}">
                <a16:creationId xmlns:a16="http://schemas.microsoft.com/office/drawing/2014/main" id="{F7715576-A2F2-B6E1-8659-D618CDAB0DEC}"/>
              </a:ext>
            </a:extLst>
          </p:cNvPr>
          <p:cNvSpPr>
            <a:spLocks noGrp="1"/>
          </p:cNvSpPr>
          <p:nvPr>
            <p:ph idx="1"/>
          </p:nvPr>
        </p:nvSpPr>
        <p:spPr>
          <a:xfrm>
            <a:off x="905608" y="1621879"/>
            <a:ext cx="10448192" cy="4555084"/>
          </a:xfrm>
        </p:spPr>
        <p:txBody>
          <a:bodyPr>
            <a:normAutofit fontScale="62500" lnSpcReduction="20000"/>
          </a:bodyPr>
          <a:lstStyle/>
          <a:p>
            <a:r>
              <a:rPr lang="en-US" sz="2800" b="1" dirty="0">
                <a:latin typeface="Times New Roman" panose="02020603050405020304" pitchFamily="18" charset="0"/>
                <a:cs typeface="Times New Roman" panose="02020603050405020304" pitchFamily="18" charset="0"/>
              </a:rPr>
              <a:t>HARDWARE REQUIREMENTS </a:t>
            </a:r>
          </a:p>
          <a:p>
            <a:r>
              <a:rPr lang="en-US" sz="2800" dirty="0">
                <a:latin typeface="Times New Roman" panose="02020603050405020304" pitchFamily="18" charset="0"/>
                <a:cs typeface="Times New Roman" panose="02020603050405020304" pitchFamily="18" charset="0"/>
              </a:rPr>
              <a:t>Processor : </a:t>
            </a:r>
          </a:p>
          <a:p>
            <a:r>
              <a:rPr lang="en-US" sz="2800" dirty="0">
                <a:latin typeface="Times New Roman" panose="02020603050405020304" pitchFamily="18" charset="0"/>
                <a:cs typeface="Times New Roman" panose="02020603050405020304" pitchFamily="18" charset="0"/>
              </a:rPr>
              <a:t>Intel i3 and above </a:t>
            </a:r>
          </a:p>
          <a:p>
            <a:r>
              <a:rPr lang="en-US" sz="2800" dirty="0">
                <a:latin typeface="Times New Roman" panose="02020603050405020304" pitchFamily="18" charset="0"/>
                <a:cs typeface="Times New Roman" panose="02020603050405020304" pitchFamily="18" charset="0"/>
              </a:rPr>
              <a:t>RAM : 4GB </a:t>
            </a:r>
          </a:p>
          <a:p>
            <a:r>
              <a:rPr lang="en-US" sz="2800" dirty="0">
                <a:latin typeface="Times New Roman" panose="02020603050405020304" pitchFamily="18" charset="0"/>
                <a:cs typeface="Times New Roman" panose="02020603050405020304" pitchFamily="18" charset="0"/>
              </a:rPr>
              <a:t>Higher Hard Disk : 500GB: Minimum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SOFTWARE REQUIREMENTS</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Programming Language : </a:t>
            </a:r>
          </a:p>
          <a:p>
            <a:r>
              <a:rPr lang="en-US" sz="2800" dirty="0">
                <a:latin typeface="Times New Roman" panose="02020603050405020304" pitchFamily="18" charset="0"/>
                <a:cs typeface="Times New Roman" panose="02020603050405020304" pitchFamily="18" charset="0"/>
              </a:rPr>
              <a:t>Python IDE : PyCharm </a:t>
            </a:r>
          </a:p>
          <a:p>
            <a:r>
              <a:rPr lang="en-US" sz="2800" dirty="0">
                <a:latin typeface="Times New Roman" panose="02020603050405020304" pitchFamily="18" charset="0"/>
                <a:cs typeface="Times New Roman" panose="02020603050405020304" pitchFamily="18" charset="0"/>
              </a:rPr>
              <a:t>UML Design : Start UML </a:t>
            </a:r>
          </a:p>
          <a:p>
            <a:r>
              <a:rPr lang="en-US" sz="2800" dirty="0">
                <a:latin typeface="Times New Roman" panose="02020603050405020304" pitchFamily="18" charset="0"/>
                <a:cs typeface="Times New Roman" panose="02020603050405020304" pitchFamily="18" charset="0"/>
              </a:rPr>
              <a:t>Tools : PIP </a:t>
            </a:r>
          </a:p>
          <a:p>
            <a:r>
              <a:rPr lang="en-US" sz="2800" dirty="0" err="1">
                <a:latin typeface="Times New Roman" panose="02020603050405020304" pitchFamily="18" charset="0"/>
                <a:cs typeface="Times New Roman" panose="02020603050405020304" pitchFamily="18" charset="0"/>
              </a:rPr>
              <a:t>WebServer</a:t>
            </a:r>
            <a:r>
              <a:rPr lang="en-US" sz="2800" dirty="0">
                <a:latin typeface="Times New Roman" panose="02020603050405020304" pitchFamily="18" charset="0"/>
                <a:cs typeface="Times New Roman" panose="02020603050405020304" pitchFamily="18" charset="0"/>
              </a:rPr>
              <a:t> : Tomcat</a:t>
            </a:r>
          </a:p>
          <a:p>
            <a:r>
              <a:rPr lang="en-US" sz="2800" dirty="0">
                <a:latin typeface="Times New Roman" panose="02020603050405020304" pitchFamily="18" charset="0"/>
                <a:cs typeface="Times New Roman" panose="02020603050405020304" pitchFamily="18" charset="0"/>
              </a:rPr>
              <a:t> Framework : </a:t>
            </a:r>
            <a:r>
              <a:rPr lang="en-US" sz="2800" dirty="0" err="1">
                <a:latin typeface="Times New Roman" panose="02020603050405020304" pitchFamily="18" charset="0"/>
                <a:cs typeface="Times New Roman" panose="02020603050405020304" pitchFamily="18" charset="0"/>
              </a:rPr>
              <a:t>DJango</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Google Maps API Database : SQLite</a:t>
            </a:r>
            <a:endParaRPr lang="en-IN" dirty="0"/>
          </a:p>
        </p:txBody>
      </p:sp>
      <p:pic>
        <p:nvPicPr>
          <p:cNvPr id="4" name="Picture 3">
            <a:extLst>
              <a:ext uri="{FF2B5EF4-FFF2-40B4-BE49-F238E27FC236}">
                <a16:creationId xmlns:a16="http://schemas.microsoft.com/office/drawing/2014/main" id="{87FE86AB-27E7-E8DF-DCB2-0067A530C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06318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1EC12-CA3C-3681-1BD7-70DA38650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CDC72-1EE3-D769-985E-DC89D1451DE5}"/>
              </a:ext>
            </a:extLst>
          </p:cNvPr>
          <p:cNvSpPr>
            <a:spLocks noGrp="1"/>
          </p:cNvSpPr>
          <p:nvPr>
            <p:ph type="title"/>
          </p:nvPr>
        </p:nvSpPr>
        <p:spPr>
          <a:xfrm>
            <a:off x="838200" y="-360485"/>
            <a:ext cx="10515600" cy="1573823"/>
          </a:xfrm>
        </p:spPr>
        <p:txBody>
          <a:bodyPr/>
          <a:lstStyle/>
          <a:p>
            <a:pPr algn="ctr"/>
            <a:r>
              <a:rPr lang="en-IN" b="0" i="0" dirty="0">
                <a:solidFill>
                  <a:srgbClr val="222222"/>
                </a:solidFill>
                <a:effectLst/>
                <a:latin typeface="Arial" panose="020B0604020202020204" pitchFamily="34" charset="0"/>
              </a:rPr>
              <a:t>Literature Survey</a:t>
            </a:r>
            <a:endParaRPr lang="en-IN" dirty="0"/>
          </a:p>
        </p:txBody>
      </p:sp>
      <p:pic>
        <p:nvPicPr>
          <p:cNvPr id="4" name="Picture 3">
            <a:extLst>
              <a:ext uri="{FF2B5EF4-FFF2-40B4-BE49-F238E27FC236}">
                <a16:creationId xmlns:a16="http://schemas.microsoft.com/office/drawing/2014/main" id="{4E39CB8F-4488-41E1-2BED-E5C6B4B0D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graphicFrame>
        <p:nvGraphicFramePr>
          <p:cNvPr id="5" name="Table 4">
            <a:extLst>
              <a:ext uri="{FF2B5EF4-FFF2-40B4-BE49-F238E27FC236}">
                <a16:creationId xmlns:a16="http://schemas.microsoft.com/office/drawing/2014/main" id="{4014DE7F-9CF7-33DB-848F-F246841FD7C5}"/>
              </a:ext>
            </a:extLst>
          </p:cNvPr>
          <p:cNvGraphicFramePr>
            <a:graphicFrameLocks noGrp="1"/>
          </p:cNvGraphicFramePr>
          <p:nvPr>
            <p:extLst>
              <p:ext uri="{D42A27DB-BD31-4B8C-83A1-F6EECF244321}">
                <p14:modId xmlns:p14="http://schemas.microsoft.com/office/powerpoint/2010/main" val="3997818667"/>
              </p:ext>
            </p:extLst>
          </p:nvPr>
        </p:nvGraphicFramePr>
        <p:xfrm>
          <a:off x="1222131" y="896816"/>
          <a:ext cx="10773508" cy="5961184"/>
        </p:xfrm>
        <a:graphic>
          <a:graphicData uri="http://schemas.openxmlformats.org/drawingml/2006/table">
            <a:tbl>
              <a:tblPr firstRow="1" bandRow="1">
                <a:tableStyleId>{10A1B5D5-9B99-4C35-A422-299274C87663}</a:tableStyleId>
              </a:tblPr>
              <a:tblGrid>
                <a:gridCol w="659423">
                  <a:extLst>
                    <a:ext uri="{9D8B030D-6E8A-4147-A177-3AD203B41FA5}">
                      <a16:colId xmlns:a16="http://schemas.microsoft.com/office/drawing/2014/main" val="3548181897"/>
                    </a:ext>
                  </a:extLst>
                </a:gridCol>
                <a:gridCol w="2213133">
                  <a:extLst>
                    <a:ext uri="{9D8B030D-6E8A-4147-A177-3AD203B41FA5}">
                      <a16:colId xmlns:a16="http://schemas.microsoft.com/office/drawing/2014/main" val="3421281744"/>
                    </a:ext>
                  </a:extLst>
                </a:gridCol>
                <a:gridCol w="3349103">
                  <a:extLst>
                    <a:ext uri="{9D8B030D-6E8A-4147-A177-3AD203B41FA5}">
                      <a16:colId xmlns:a16="http://schemas.microsoft.com/office/drawing/2014/main" val="4041626812"/>
                    </a:ext>
                  </a:extLst>
                </a:gridCol>
                <a:gridCol w="4551849">
                  <a:extLst>
                    <a:ext uri="{9D8B030D-6E8A-4147-A177-3AD203B41FA5}">
                      <a16:colId xmlns:a16="http://schemas.microsoft.com/office/drawing/2014/main" val="3365618041"/>
                    </a:ext>
                  </a:extLst>
                </a:gridCol>
              </a:tblGrid>
              <a:tr h="1039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dirty="0" err="1">
                          <a:solidFill>
                            <a:srgbClr val="000000"/>
                          </a:solidFill>
                          <a:effectLst/>
                        </a:rPr>
                        <a:t>S.No</a:t>
                      </a:r>
                      <a:endParaRPr lang="en-IN" sz="1800" b="0" u="none" strike="noStrike" dirty="0">
                        <a:effectLst/>
                      </a:endParaRPr>
                    </a:p>
                    <a:p>
                      <a:pPr algn="ct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dirty="0">
                          <a:solidFill>
                            <a:srgbClr val="000000"/>
                          </a:solidFill>
                          <a:effectLst/>
                        </a:rPr>
                        <a:t>Author(s) &amp;</a:t>
                      </a:r>
                      <a:r>
                        <a:rPr lang="en-IN" sz="1800" b="1" u="none" strike="noStrike" baseline="0" dirty="0">
                          <a:solidFill>
                            <a:srgbClr val="000000"/>
                          </a:solidFill>
                          <a:effectLst/>
                        </a:rPr>
                        <a:t> Journal Details</a:t>
                      </a:r>
                      <a:endParaRPr lang="en-IN" sz="1800" b="0" u="none" strike="noStrike" dirty="0">
                        <a:effectLst/>
                      </a:endParaRPr>
                    </a:p>
                    <a:p>
                      <a:pPr algn="ct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dirty="0">
                          <a:solidFill>
                            <a:srgbClr val="000000"/>
                          </a:solidFill>
                          <a:effectLst/>
                        </a:rPr>
                        <a:t>Title</a:t>
                      </a:r>
                      <a:r>
                        <a:rPr lang="en-IN" sz="1800" b="1" u="none" strike="noStrike" baseline="0" dirty="0">
                          <a:solidFill>
                            <a:srgbClr val="000000"/>
                          </a:solidFill>
                          <a:effectLst/>
                        </a:rPr>
                        <a:t> of the paper</a:t>
                      </a:r>
                      <a:endParaRPr lang="en-IN" sz="1800" b="0" u="none" strike="noStrike" dirty="0">
                        <a:effectLst/>
                      </a:endParaRPr>
                    </a:p>
                    <a:p>
                      <a:pPr algn="ctr"/>
                      <a:endParaRPr lang="en-IN" dirty="0"/>
                    </a:p>
                  </a:txBody>
                  <a:tcPr anchor="ctr"/>
                </a:tc>
                <a:tc>
                  <a:txBody>
                    <a:bodyPr/>
                    <a:lstStyle/>
                    <a:p>
                      <a:pPr algn="ctr"/>
                      <a:r>
                        <a:rPr lang="en-US" dirty="0">
                          <a:solidFill>
                            <a:schemeClr val="tx1"/>
                          </a:solidFill>
                        </a:rPr>
                        <a:t>Outcome</a:t>
                      </a:r>
                      <a:endParaRPr lang="en-IN" dirty="0">
                        <a:solidFill>
                          <a:schemeClr val="tx1"/>
                        </a:solidFill>
                      </a:endParaRPr>
                    </a:p>
                  </a:txBody>
                  <a:tcPr anchor="ctr"/>
                </a:tc>
                <a:extLst>
                  <a:ext uri="{0D108BD9-81ED-4DB2-BD59-A6C34878D82A}">
                    <a16:rowId xmlns:a16="http://schemas.microsoft.com/office/drawing/2014/main" val="1773136798"/>
                  </a:ext>
                </a:extLst>
              </a:tr>
              <a:tr h="2599354">
                <a:tc>
                  <a:txBody>
                    <a:bodyPr/>
                    <a:lstStyle/>
                    <a:p>
                      <a:r>
                        <a:rPr lang="en-IN" dirty="0"/>
                        <a:t>1</a:t>
                      </a:r>
                    </a:p>
                  </a:txBody>
                  <a:tcPr/>
                </a:tc>
                <a:tc>
                  <a:txBody>
                    <a:bodyPr/>
                    <a:lstStyle/>
                    <a:p>
                      <a:r>
                        <a:rPr lang="en-IN" sz="1800" b="1" kern="1200" dirty="0" err="1">
                          <a:solidFill>
                            <a:schemeClr val="dk1"/>
                          </a:solidFill>
                          <a:effectLst/>
                        </a:rPr>
                        <a:t>D.Jayanarayana</a:t>
                      </a:r>
                      <a:r>
                        <a:rPr lang="en-IN" sz="1800" b="1" kern="1200" dirty="0">
                          <a:solidFill>
                            <a:schemeClr val="dk1"/>
                          </a:solidFill>
                          <a:effectLst/>
                        </a:rPr>
                        <a:t> Reddy</a:t>
                      </a:r>
                    </a:p>
                    <a:p>
                      <a:r>
                        <a:rPr lang="en-IN" sz="1800" b="1" kern="1200" dirty="0">
                          <a:solidFill>
                            <a:schemeClr val="dk1"/>
                          </a:solidFill>
                          <a:effectLst/>
                        </a:rPr>
                        <a:t>M. Rudra Kumar</a:t>
                      </a:r>
                      <a:endParaRPr lang="en-IN" dirty="0"/>
                    </a:p>
                  </a:txBody>
                  <a:tcPr/>
                </a:tc>
                <a:tc>
                  <a:txBody>
                    <a:bodyPr/>
                    <a:lstStyle/>
                    <a:p>
                      <a:r>
                        <a:rPr lang="en-IN" sz="1800" b="1" kern="1200" dirty="0">
                          <a:solidFill>
                            <a:schemeClr val="dk1"/>
                          </a:solidFill>
                          <a:effectLst/>
                        </a:rPr>
                        <a:t>Crop Yield Prediction using Machine Learning Algorithm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effectLst/>
                          <a:latin typeface="Times New Roman" panose="02020603050405020304" pitchFamily="18" charset="0"/>
                          <a:cs typeface="Times New Roman" panose="02020603050405020304" pitchFamily="18" charset="0"/>
                        </a:rPr>
                        <a:t>Agribusiness is the foundation of India's economy, with in excess of 50%of the populace occupied with cultivating. Environmental </a:t>
                      </a:r>
                      <a:r>
                        <a:rPr lang="en-IN" sz="1600" b="1" kern="1200" dirty="0" err="1">
                          <a:solidFill>
                            <a:schemeClr val="dk1"/>
                          </a:solidFill>
                          <a:effectLst/>
                          <a:latin typeface="Times New Roman" panose="02020603050405020304" pitchFamily="18" charset="0"/>
                          <a:cs typeface="Times New Roman" panose="02020603050405020304" pitchFamily="18" charset="0"/>
                        </a:rPr>
                        <a:t>change,environmental</a:t>
                      </a:r>
                      <a:r>
                        <a:rPr lang="en-IN" sz="1600" b="1" kern="1200" dirty="0">
                          <a:solidFill>
                            <a:schemeClr val="dk1"/>
                          </a:solidFill>
                          <a:effectLst/>
                          <a:latin typeface="Times New Roman" panose="02020603050405020304" pitchFamily="18" charset="0"/>
                          <a:cs typeface="Times New Roman" panose="02020603050405020304" pitchFamily="18" charset="0"/>
                        </a:rPr>
                        <a:t> change and other ecological variables altogether affect farming wellbeing. Machine learning (ML) assumes a significant part as itis an apparatus for Crop Yield Prediction (CYP) independent direction</a:t>
                      </a:r>
                      <a:r>
                        <a:rPr lang="en-IN" sz="1600" kern="1200" dirty="0">
                          <a:solidFill>
                            <a:schemeClr val="dk1"/>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2665960"/>
                  </a:ext>
                </a:extLst>
              </a:tr>
              <a:tr h="2322089">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rPr>
                        <a:t>Prof. </a:t>
                      </a:r>
                      <a:r>
                        <a:rPr lang="en-IN" sz="1800" b="1" kern="1200" dirty="0" err="1">
                          <a:solidFill>
                            <a:schemeClr val="dk1"/>
                          </a:solidFill>
                          <a:effectLst/>
                        </a:rPr>
                        <a:t>Dr.</a:t>
                      </a:r>
                      <a:r>
                        <a:rPr lang="en-IN" sz="1800" b="1" kern="1200" dirty="0">
                          <a:solidFill>
                            <a:schemeClr val="dk1"/>
                          </a:solidFill>
                          <a:effectLst/>
                        </a:rPr>
                        <a:t> </a:t>
                      </a:r>
                      <a:r>
                        <a:rPr lang="en-IN" sz="1800" b="1" kern="1200" dirty="0" err="1">
                          <a:solidFill>
                            <a:schemeClr val="dk1"/>
                          </a:solidFill>
                          <a:effectLst/>
                        </a:rPr>
                        <a:t>Miklós</a:t>
                      </a:r>
                      <a:r>
                        <a:rPr lang="en-IN" sz="1800" b="1" kern="1200" dirty="0">
                          <a:solidFill>
                            <a:schemeClr val="dk1"/>
                          </a:solidFill>
                          <a:effectLst/>
                        </a:rPr>
                        <a:t> </a:t>
                      </a:r>
                      <a:r>
                        <a:rPr lang="en-IN" sz="1800" b="1" kern="1200" dirty="0" err="1">
                          <a:solidFill>
                            <a:schemeClr val="dk1"/>
                          </a:solidFill>
                          <a:effectLst/>
                        </a:rPr>
                        <a:t>Neményi</a:t>
                      </a:r>
                      <a:endParaRPr lang="en-IN" sz="1800" kern="1200" dirty="0">
                        <a:solidFill>
                          <a:schemeClr val="dk1"/>
                        </a:solidFill>
                        <a:effectLst/>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rPr>
                        <a:t>Crop Yield Prediction in Precision Agriculture</a:t>
                      </a:r>
                      <a:endParaRPr lang="en-IN" sz="1800" kern="1200" dirty="0">
                        <a:solidFill>
                          <a:schemeClr val="dk1"/>
                        </a:solidFill>
                        <a:effectLst/>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effectLst/>
                          <a:latin typeface="Times New Roman" panose="02020603050405020304" pitchFamily="18" charset="0"/>
                          <a:cs typeface="Times New Roman" panose="02020603050405020304" pitchFamily="18" charset="0"/>
                        </a:rPr>
                        <a:t>The prediction of crop yield is based on soil, </a:t>
                      </a:r>
                      <a:r>
                        <a:rPr lang="en-IN" sz="1600" b="1" kern="1200" dirty="0" err="1">
                          <a:solidFill>
                            <a:schemeClr val="dk1"/>
                          </a:solidFill>
                          <a:effectLst/>
                          <a:latin typeface="Times New Roman" panose="02020603050405020304" pitchFamily="18" charset="0"/>
                          <a:cs typeface="Times New Roman" panose="02020603050405020304" pitchFamily="18" charset="0"/>
                        </a:rPr>
                        <a:t>meteorological,environmental</a:t>
                      </a:r>
                      <a:r>
                        <a:rPr lang="en-IN" sz="1600" b="1" kern="1200" dirty="0">
                          <a:solidFill>
                            <a:schemeClr val="dk1"/>
                          </a:solidFill>
                          <a:effectLst/>
                          <a:latin typeface="Times New Roman" panose="02020603050405020304" pitchFamily="18" charset="0"/>
                          <a:cs typeface="Times New Roman" panose="02020603050405020304" pitchFamily="18" charset="0"/>
                        </a:rPr>
                        <a:t>, and </a:t>
                      </a:r>
                      <a:r>
                        <a:rPr lang="en-IN" sz="1600" b="1" kern="1200" dirty="0" err="1">
                          <a:solidFill>
                            <a:schemeClr val="dk1"/>
                          </a:solidFill>
                          <a:effectLst/>
                          <a:latin typeface="Times New Roman" panose="02020603050405020304" pitchFamily="18" charset="0"/>
                          <a:cs typeface="Times New Roman" panose="02020603050405020304" pitchFamily="18" charset="0"/>
                        </a:rPr>
                        <a:t>cropparameters.Decision</a:t>
                      </a:r>
                      <a:r>
                        <a:rPr lang="en-IN" sz="1600" b="1" kern="1200" dirty="0">
                          <a:solidFill>
                            <a:schemeClr val="dk1"/>
                          </a:solidFill>
                          <a:effectLst/>
                          <a:latin typeface="Times New Roman" panose="02020603050405020304" pitchFamily="18" charset="0"/>
                          <a:cs typeface="Times New Roman" panose="02020603050405020304" pitchFamily="18" charset="0"/>
                        </a:rPr>
                        <a:t> support models are </a:t>
                      </a:r>
                      <a:r>
                        <a:rPr lang="en-IN" sz="1600" b="1" kern="1200" dirty="0" err="1">
                          <a:solidFill>
                            <a:schemeClr val="dk1"/>
                          </a:solidFill>
                          <a:effectLst/>
                          <a:latin typeface="Times New Roman" panose="02020603050405020304" pitchFamily="18" charset="0"/>
                          <a:cs typeface="Times New Roman" panose="02020603050405020304" pitchFamily="18" charset="0"/>
                        </a:rPr>
                        <a:t>broadlyused</a:t>
                      </a:r>
                      <a:r>
                        <a:rPr lang="en-IN" sz="1600" b="1" kern="1200" dirty="0">
                          <a:solidFill>
                            <a:schemeClr val="dk1"/>
                          </a:solidFill>
                          <a:effectLst/>
                          <a:latin typeface="Times New Roman" panose="02020603050405020304" pitchFamily="18" charset="0"/>
                          <a:cs typeface="Times New Roman" panose="02020603050405020304" pitchFamily="18" charset="0"/>
                        </a:rPr>
                        <a:t> to extract significant crop features for prediction. </a:t>
                      </a:r>
                      <a:r>
                        <a:rPr lang="en-IN" sz="1600" b="1" kern="1200" dirty="0" err="1">
                          <a:solidFill>
                            <a:schemeClr val="dk1"/>
                          </a:solidFill>
                          <a:effectLst/>
                          <a:latin typeface="Times New Roman" panose="02020603050405020304" pitchFamily="18" charset="0"/>
                          <a:cs typeface="Times New Roman" panose="02020603050405020304" pitchFamily="18" charset="0"/>
                        </a:rPr>
                        <a:t>Precisionagriculture</a:t>
                      </a:r>
                      <a:r>
                        <a:rPr lang="en-IN" sz="1600" b="1" kern="1200" dirty="0">
                          <a:solidFill>
                            <a:schemeClr val="dk1"/>
                          </a:solidFill>
                          <a:effectLst/>
                          <a:latin typeface="Times New Roman" panose="02020603050405020304" pitchFamily="18" charset="0"/>
                          <a:cs typeface="Times New Roman" panose="02020603050405020304" pitchFamily="18" charset="0"/>
                        </a:rPr>
                        <a:t> focuses on monitoring (sensing technologies), management systems, variable rate technologies, and responses to inter- and intervisibility cropping systems.</a:t>
                      </a:r>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73595215"/>
                  </a:ext>
                </a:extLst>
              </a:tr>
            </a:tbl>
          </a:graphicData>
        </a:graphic>
      </p:graphicFrame>
    </p:spTree>
    <p:extLst>
      <p:ext uri="{BB962C8B-B14F-4D97-AF65-F5344CB8AC3E}">
        <p14:creationId xmlns:p14="http://schemas.microsoft.com/office/powerpoint/2010/main" val="33446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C84671-768D-8E39-A897-9FC5226141AE}"/>
              </a:ext>
            </a:extLst>
          </p:cNvPr>
          <p:cNvGraphicFramePr>
            <a:graphicFrameLocks noGrp="1"/>
          </p:cNvGraphicFramePr>
          <p:nvPr>
            <p:extLst>
              <p:ext uri="{D42A27DB-BD31-4B8C-83A1-F6EECF244321}">
                <p14:modId xmlns:p14="http://schemas.microsoft.com/office/powerpoint/2010/main" val="1672262746"/>
              </p:ext>
            </p:extLst>
          </p:nvPr>
        </p:nvGraphicFramePr>
        <p:xfrm>
          <a:off x="1257300" y="272562"/>
          <a:ext cx="10506808" cy="6523892"/>
        </p:xfrm>
        <a:graphic>
          <a:graphicData uri="http://schemas.openxmlformats.org/drawingml/2006/table">
            <a:tbl>
              <a:tblPr bandRow="1">
                <a:tableStyleId>{93296810-A885-4BE3-A3E7-6D5BEEA58F35}</a:tableStyleId>
              </a:tblPr>
              <a:tblGrid>
                <a:gridCol w="601536">
                  <a:extLst>
                    <a:ext uri="{9D8B030D-6E8A-4147-A177-3AD203B41FA5}">
                      <a16:colId xmlns:a16="http://schemas.microsoft.com/office/drawing/2014/main" val="1387994955"/>
                    </a:ext>
                  </a:extLst>
                </a:gridCol>
                <a:gridCol w="2526446">
                  <a:extLst>
                    <a:ext uri="{9D8B030D-6E8A-4147-A177-3AD203B41FA5}">
                      <a16:colId xmlns:a16="http://schemas.microsoft.com/office/drawing/2014/main" val="3906318664"/>
                    </a:ext>
                  </a:extLst>
                </a:gridCol>
                <a:gridCol w="3408696">
                  <a:extLst>
                    <a:ext uri="{9D8B030D-6E8A-4147-A177-3AD203B41FA5}">
                      <a16:colId xmlns:a16="http://schemas.microsoft.com/office/drawing/2014/main" val="2823906839"/>
                    </a:ext>
                  </a:extLst>
                </a:gridCol>
                <a:gridCol w="3970130">
                  <a:extLst>
                    <a:ext uri="{9D8B030D-6E8A-4147-A177-3AD203B41FA5}">
                      <a16:colId xmlns:a16="http://schemas.microsoft.com/office/drawing/2014/main" val="988405007"/>
                    </a:ext>
                  </a:extLst>
                </a:gridCol>
              </a:tblGrid>
              <a:tr h="1715044">
                <a:tc>
                  <a:txBody>
                    <a:bodyPr/>
                    <a:lstStyle/>
                    <a:p>
                      <a:r>
                        <a:rPr lang="en-IN" dirty="0">
                          <a:solidFill>
                            <a:schemeClr val="tx1"/>
                          </a:solidFill>
                        </a:rPr>
                        <a:t>3</a:t>
                      </a:r>
                    </a:p>
                  </a:txBody>
                  <a:tcPr/>
                </a:tc>
                <a:tc>
                  <a:txBody>
                    <a:bodyPr/>
                    <a:lstStyle/>
                    <a:p>
                      <a:r>
                        <a:rPr lang="en-IN" sz="1800" b="1" kern="1200" dirty="0" err="1">
                          <a:solidFill>
                            <a:schemeClr val="tx1"/>
                          </a:solidFill>
                          <a:effectLst/>
                        </a:rPr>
                        <a:t>ZeelDoshi</a:t>
                      </a:r>
                      <a:r>
                        <a:rPr lang="en-IN" sz="1800" b="1" kern="1200" dirty="0">
                          <a:solidFill>
                            <a:schemeClr val="tx1"/>
                          </a:solidFill>
                          <a:effectLst/>
                        </a:rPr>
                        <a:t>; Subhash Nadkarni; Rashi Agrawal</a:t>
                      </a:r>
                      <a:endParaRPr lang="en-IN" dirty="0">
                        <a:solidFill>
                          <a:schemeClr val="tx1"/>
                        </a:solidFill>
                      </a:endParaRPr>
                    </a:p>
                  </a:txBody>
                  <a:tcPr/>
                </a:tc>
                <a:tc>
                  <a:txBody>
                    <a:bodyPr/>
                    <a:lstStyle/>
                    <a:p>
                      <a:r>
                        <a:rPr lang="en-IN" sz="1800" b="1" kern="1200" dirty="0" err="1">
                          <a:solidFill>
                            <a:schemeClr val="tx1"/>
                          </a:solidFill>
                          <a:effectLst/>
                        </a:rPr>
                        <a:t>AgroConsultant</a:t>
                      </a:r>
                      <a:r>
                        <a:rPr lang="en-IN" sz="1800" b="1" kern="1200" dirty="0">
                          <a:solidFill>
                            <a:schemeClr val="tx1"/>
                          </a:solidFill>
                          <a:effectLst/>
                        </a:rPr>
                        <a:t>: Intelligent Crop </a:t>
                      </a:r>
                      <a:r>
                        <a:rPr lang="en-IN" sz="1800" b="1" kern="1200" dirty="0" err="1">
                          <a:solidFill>
                            <a:schemeClr val="tx1"/>
                          </a:solidFill>
                          <a:effectLst/>
                        </a:rPr>
                        <a:t>RecommendationSystem</a:t>
                      </a:r>
                      <a:r>
                        <a:rPr lang="en-IN" sz="1800" b="1" kern="1200" dirty="0">
                          <a:solidFill>
                            <a:schemeClr val="tx1"/>
                          </a:solidFill>
                          <a:effectLst/>
                        </a:rPr>
                        <a:t> Using Machine Learning Algorithms</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effectLst/>
                          <a:latin typeface="Times New Roman" panose="02020603050405020304" pitchFamily="18" charset="0"/>
                          <a:cs typeface="Times New Roman" panose="02020603050405020304" pitchFamily="18" charset="0"/>
                        </a:rPr>
                        <a:t>horticulture is a significant commitment to the Indian economy. The </a:t>
                      </a:r>
                      <a:r>
                        <a:rPr lang="en-IN" sz="1600" b="1" kern="1200" dirty="0" err="1">
                          <a:solidFill>
                            <a:schemeClr val="tx1"/>
                          </a:solidFill>
                          <a:effectLst/>
                          <a:latin typeface="Times New Roman" panose="02020603050405020304" pitchFamily="18" charset="0"/>
                          <a:cs typeface="Times New Roman" panose="02020603050405020304" pitchFamily="18" charset="0"/>
                        </a:rPr>
                        <a:t>hugenumber</a:t>
                      </a:r>
                      <a:r>
                        <a:rPr lang="en-IN" sz="1600" b="1" kern="1200" dirty="0">
                          <a:solidFill>
                            <a:schemeClr val="tx1"/>
                          </a:solidFill>
                          <a:effectLst/>
                          <a:latin typeface="Times New Roman" panose="02020603050405020304" pitchFamily="18" charset="0"/>
                          <a:cs typeface="Times New Roman" panose="02020603050405020304" pitchFamily="18" charset="0"/>
                        </a:rPr>
                        <a:t> of individuals living in India relies upon how they live in12 horticulture. Numerous Indian ranchers accept that they can pick </a:t>
                      </a:r>
                      <a:r>
                        <a:rPr lang="en-IN" sz="1600" b="1" kern="1200" dirty="0" err="1">
                          <a:solidFill>
                            <a:schemeClr val="tx1"/>
                          </a:solidFill>
                          <a:effectLst/>
                          <a:latin typeface="Times New Roman" panose="02020603050405020304" pitchFamily="18" charset="0"/>
                          <a:cs typeface="Times New Roman" panose="02020603050405020304" pitchFamily="18" charset="0"/>
                        </a:rPr>
                        <a:t>plantsto</a:t>
                      </a:r>
                      <a:r>
                        <a:rPr lang="en-IN" sz="1600" b="1" kern="1200" dirty="0">
                          <a:solidFill>
                            <a:schemeClr val="tx1"/>
                          </a:solidFill>
                          <a:effectLst/>
                          <a:latin typeface="Times New Roman" panose="02020603050405020304" pitchFamily="18" charset="0"/>
                          <a:cs typeface="Times New Roman" panose="02020603050405020304" pitchFamily="18" charset="0"/>
                        </a:rPr>
                        <a:t> plant at a given time.</a:t>
                      </a: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1814153"/>
                  </a:ext>
                </a:extLst>
              </a:tr>
              <a:tr h="2522123">
                <a:tc>
                  <a:txBody>
                    <a:bodyPr/>
                    <a:lstStyle/>
                    <a:p>
                      <a:r>
                        <a:rPr lang="en-IN" dirty="0"/>
                        <a:t>4</a:t>
                      </a:r>
                    </a:p>
                  </a:txBody>
                  <a:tcPr/>
                </a:tc>
                <a:tc>
                  <a:txBody>
                    <a:bodyPr/>
                    <a:lstStyle/>
                    <a:p>
                      <a:r>
                        <a:rPr lang="en-IN" sz="1800" b="1" kern="1200" dirty="0" err="1">
                          <a:solidFill>
                            <a:schemeClr val="dk1"/>
                          </a:solidFill>
                          <a:effectLst/>
                          <a:latin typeface="+mn-lt"/>
                          <a:ea typeface="+mn-ea"/>
                          <a:cs typeface="+mn-cs"/>
                        </a:rPr>
                        <a:t>Jignasha</a:t>
                      </a:r>
                      <a:r>
                        <a:rPr lang="en-IN" sz="1800" b="1" kern="1200" dirty="0">
                          <a:solidFill>
                            <a:schemeClr val="dk1"/>
                          </a:solidFill>
                          <a:effectLst/>
                          <a:latin typeface="+mn-lt"/>
                          <a:ea typeface="+mn-ea"/>
                          <a:cs typeface="+mn-cs"/>
                        </a:rPr>
                        <a:t> M. </a:t>
                      </a:r>
                      <a:r>
                        <a:rPr lang="en-IN" sz="1800" b="1" kern="1200" dirty="0" err="1">
                          <a:solidFill>
                            <a:schemeClr val="dk1"/>
                          </a:solidFill>
                          <a:effectLst/>
                          <a:latin typeface="+mn-lt"/>
                          <a:ea typeface="+mn-ea"/>
                          <a:cs typeface="+mn-cs"/>
                        </a:rPr>
                        <a:t>Jethva</a:t>
                      </a:r>
                      <a:r>
                        <a:rPr lang="en-IN" sz="1800" b="1" kern="1200" dirty="0">
                          <a:solidFill>
                            <a:schemeClr val="dk1"/>
                          </a:solidFill>
                          <a:effectLst/>
                          <a:latin typeface="+mn-lt"/>
                          <a:ea typeface="+mn-ea"/>
                          <a:cs typeface="+mn-cs"/>
                        </a:rPr>
                        <a:t>, Nikhil </a:t>
                      </a:r>
                      <a:r>
                        <a:rPr lang="en-IN" sz="1800" b="1" kern="1200" dirty="0" err="1">
                          <a:solidFill>
                            <a:schemeClr val="dk1"/>
                          </a:solidFill>
                          <a:effectLst/>
                          <a:latin typeface="+mn-lt"/>
                          <a:ea typeface="+mn-ea"/>
                          <a:cs typeface="+mn-cs"/>
                        </a:rPr>
                        <a:t>Gondaliya</a:t>
                      </a:r>
                      <a:r>
                        <a:rPr lang="en-IN" sz="1800" b="1" kern="1200" dirty="0">
                          <a:solidFill>
                            <a:schemeClr val="dk1"/>
                          </a:solidFill>
                          <a:effectLst/>
                          <a:latin typeface="+mn-lt"/>
                          <a:ea typeface="+mn-ea"/>
                          <a:cs typeface="+mn-cs"/>
                        </a:rPr>
                        <a:t>, Vinita Shah</a:t>
                      </a:r>
                      <a:endParaRPr lang="en-IN" dirty="0"/>
                    </a:p>
                  </a:txBody>
                  <a:tcPr/>
                </a:tc>
                <a:tc>
                  <a:txBody>
                    <a:bodyPr/>
                    <a:lstStyle/>
                    <a:p>
                      <a:r>
                        <a:rPr lang="en-IN" sz="1800" b="1" kern="1200" dirty="0">
                          <a:solidFill>
                            <a:schemeClr val="dk1"/>
                          </a:solidFill>
                          <a:effectLst/>
                          <a:latin typeface="+mn-lt"/>
                          <a:ea typeface="+mn-ea"/>
                          <a:cs typeface="+mn-cs"/>
                        </a:rPr>
                        <a:t>A Review on Data Mining Techniques for </a:t>
                      </a:r>
                      <a:r>
                        <a:rPr lang="en-IN" sz="1800" b="1" kern="1200" dirty="0" err="1">
                          <a:solidFill>
                            <a:schemeClr val="dk1"/>
                          </a:solidFill>
                          <a:effectLst/>
                          <a:latin typeface="+mn-lt"/>
                          <a:ea typeface="+mn-ea"/>
                          <a:cs typeface="+mn-cs"/>
                        </a:rPr>
                        <a:t>FertilizerRecommendation</a:t>
                      </a:r>
                      <a:r>
                        <a:rPr lang="en-IN" sz="1800" b="1"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effectLst/>
                          <a:latin typeface="Times New Roman" panose="02020603050405020304" pitchFamily="18" charset="0"/>
                          <a:ea typeface="+mn-ea"/>
                          <a:cs typeface="Times New Roman" panose="02020603050405020304" pitchFamily="18" charset="0"/>
                        </a:rPr>
                        <a:t>At the point when the dirt is insufficient in supplements, add compost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todecrease</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it. A typical issue in farming is excrement determination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andfertilizer</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expansion. Extreme development or absence of manure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canharm</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vegetation and diminish efficiency. This record sums up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thedifferent</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techniques for removing information used to develop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abunch</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ofmodern</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manure soils.</a:t>
                      </a:r>
                    </a:p>
                  </a:txBody>
                  <a:tcPr/>
                </a:tc>
                <a:extLst>
                  <a:ext uri="{0D108BD9-81ED-4DB2-BD59-A6C34878D82A}">
                    <a16:rowId xmlns:a16="http://schemas.microsoft.com/office/drawing/2014/main" val="1360243327"/>
                  </a:ext>
                </a:extLst>
              </a:tr>
              <a:tr h="2286725">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M.C.S.Geetha</a:t>
                      </a:r>
                      <a:endParaRPr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A Survey on Data Mining Techniques in Agriculture, 2015</a:t>
                      </a:r>
                      <a:endParaRPr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It likewise checks out various methods of acquiring data to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resolvenumerous</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agrarian issues. This paper integrates the work of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severalauthors</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in a single place so it is valuable for specialists to get data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ofcurrent</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situation of data mining systems and applications in context </a:t>
                      </a:r>
                      <a:r>
                        <a:rPr lang="en-IN" sz="1600" b="1" kern="1200" dirty="0" err="1">
                          <a:solidFill>
                            <a:schemeClr val="dk1"/>
                          </a:solidFill>
                          <a:effectLst/>
                          <a:latin typeface="Times New Roman" panose="02020603050405020304" pitchFamily="18" charset="0"/>
                          <a:ea typeface="+mn-ea"/>
                          <a:cs typeface="Times New Roman" panose="02020603050405020304" pitchFamily="18" charset="0"/>
                        </a:rPr>
                        <a:t>tofarming</a:t>
                      </a: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field.</a:t>
                      </a:r>
                    </a:p>
                    <a:p>
                      <a:endParaRPr lang="en-IN" dirty="0"/>
                    </a:p>
                  </a:txBody>
                  <a:tcPr/>
                </a:tc>
                <a:extLst>
                  <a:ext uri="{0D108BD9-81ED-4DB2-BD59-A6C34878D82A}">
                    <a16:rowId xmlns:a16="http://schemas.microsoft.com/office/drawing/2014/main" val="1492332489"/>
                  </a:ext>
                </a:extLst>
              </a:tr>
            </a:tbl>
          </a:graphicData>
        </a:graphic>
      </p:graphicFrame>
      <p:pic>
        <p:nvPicPr>
          <p:cNvPr id="4" name="Picture 3">
            <a:extLst>
              <a:ext uri="{FF2B5EF4-FFF2-40B4-BE49-F238E27FC236}">
                <a16:creationId xmlns:a16="http://schemas.microsoft.com/office/drawing/2014/main" id="{DD68467B-2B8C-CC8D-FDFE-607DCFBA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55170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1325</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Symbol</vt:lpstr>
      <vt:lpstr>Times New Roman</vt:lpstr>
      <vt:lpstr>Wingdings</vt:lpstr>
      <vt:lpstr>Office Theme</vt:lpstr>
      <vt:lpstr>  MALLA REDDY COLLEGE OF ENGINEERING &amp; TECHNOLOGY  (Autonomous Institution – UGC, Govt. of India)   DEPARTMENT OF COMPUTER SCIENCE AND ENGINEERING</vt:lpstr>
      <vt:lpstr>AGENDA</vt:lpstr>
      <vt:lpstr>PowerPoint Presentation</vt:lpstr>
      <vt:lpstr>Abstract</vt:lpstr>
      <vt:lpstr>Existing system</vt:lpstr>
      <vt:lpstr>Proposed system</vt:lpstr>
      <vt:lpstr>Software and Hardware Requirements</vt:lpstr>
      <vt:lpstr>Literature Survey</vt:lpstr>
      <vt:lpstr>PowerPoint Presentation</vt:lpstr>
      <vt:lpstr>System Architecture</vt:lpstr>
      <vt:lpstr>UML Diagrams</vt:lpstr>
      <vt:lpstr>PowerPoint Presentation</vt:lpstr>
      <vt:lpstr>PowerPoint Presentation</vt:lpstr>
      <vt:lpstr>PowerPoint Presentation</vt:lpstr>
      <vt:lpstr>Algorithms and Technologies</vt:lpstr>
      <vt:lpstr>Output Screens</vt:lpstr>
      <vt:lpstr>PowerPoint Presentation</vt:lpstr>
      <vt:lpstr>Conclusion</vt:lpstr>
      <vt:lpstr>Future Scope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(Autonomous Institution – UGC, Govt. of India)   DEPARTMENT OF COMPUTER SCIENCE AND ENGINEERING</dc:title>
  <dc:creator>MRCET</dc:creator>
  <cp:lastModifiedBy>karthik kumar</cp:lastModifiedBy>
  <cp:revision>5</cp:revision>
  <dcterms:created xsi:type="dcterms:W3CDTF">2024-02-28T09:55:21Z</dcterms:created>
  <dcterms:modified xsi:type="dcterms:W3CDTF">2024-03-06T06:15:06Z</dcterms:modified>
</cp:coreProperties>
</file>