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8" name="Google Shape;18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5" name="Google Shape;19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8" name="Google Shape;20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7" name="Google Shape;22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8" name="Google Shape;23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8" name="Google Shape;24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7" name="Google Shape;25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167493" y="1122363"/>
            <a:ext cx="7096933" cy="23876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Arial"/>
              <a:buNone/>
              <a:defRPr b="1" sz="60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 type="subTitle"/>
          </p:nvPr>
        </p:nvSpPr>
        <p:spPr>
          <a:xfrm>
            <a:off x="1167493" y="3602038"/>
            <a:ext cx="9500507" cy="806675"/>
          </a:xfrm>
          <a:prstGeom prst="rect">
            <a:avLst/>
          </a:prstGeom>
          <a:noFill/>
          <a:ln>
            <a:noFill/>
          </a:ln>
        </p:spPr>
        <p:txBody>
          <a:bodyPr anchorCtr="0" anchor="t" bIns="45700" lIns="91425" spcFirstLastPara="1" rIns="91425" wrap="square" tIns="45700">
            <a:noAutofit/>
          </a:bodyPr>
          <a:lstStyle>
            <a:lvl1pPr lvl="0" algn="l">
              <a:lnSpc>
                <a:spcPct val="90000"/>
              </a:lnSpc>
              <a:spcBef>
                <a:spcPts val="1000"/>
              </a:spcBef>
              <a:spcAft>
                <a:spcPts val="0"/>
              </a:spcAft>
              <a:buClr>
                <a:schemeClr val="dk1"/>
              </a:buClr>
              <a:buSzPts val="3200"/>
              <a:buNone/>
              <a:defRPr sz="32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p:nvPr/>
        </p:nvSpPr>
        <p:spPr>
          <a:xfrm>
            <a:off x="0" y="4572000"/>
            <a:ext cx="12192000" cy="2286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 name="Google Shape;19;p2"/>
          <p:cNvSpPr/>
          <p:nvPr/>
        </p:nvSpPr>
        <p:spPr>
          <a:xfrm>
            <a:off x="583746" y="4960030"/>
            <a:ext cx="1551214" cy="1551214"/>
          </a:xfrm>
          <a:prstGeom prst="ellipse">
            <a:avLst/>
          </a:prstGeom>
          <a:solidFill>
            <a:schemeClr val="dk2"/>
          </a:solidFill>
          <a:ln cap="flat" cmpd="sng" w="12700">
            <a:solidFill>
              <a:srgbClr val="004BB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 name="Google Shape;20;p2"/>
          <p:cNvSpPr/>
          <p:nvPr/>
        </p:nvSpPr>
        <p:spPr>
          <a:xfrm>
            <a:off x="1" y="4571999"/>
            <a:ext cx="1118508" cy="1118508"/>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 name="Google Shape;21;p2"/>
          <p:cNvSpPr/>
          <p:nvPr/>
        </p:nvSpPr>
        <p:spPr>
          <a:xfrm>
            <a:off x="1" y="5739492"/>
            <a:ext cx="1118508" cy="1118508"/>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22" name="Google Shape;22;p2"/>
          <p:cNvGrpSpPr/>
          <p:nvPr/>
        </p:nvGrpSpPr>
        <p:grpSpPr>
          <a:xfrm>
            <a:off x="8264427" y="-3419"/>
            <a:ext cx="3927573" cy="3165022"/>
            <a:chOff x="9857014" y="13834"/>
            <a:chExt cx="2334986" cy="1881641"/>
          </a:xfrm>
        </p:grpSpPr>
        <p:sp>
          <p:nvSpPr>
            <p:cNvPr id="23" name="Google Shape;23;p2"/>
            <p:cNvSpPr/>
            <p:nvPr/>
          </p:nvSpPr>
          <p:spPr>
            <a:xfrm rot="-5400000">
              <a:off x="10667433"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 name="Google Shape;24;p2"/>
            <p:cNvSpPr/>
            <p:nvPr/>
          </p:nvSpPr>
          <p:spPr>
            <a:xfrm flipH="1" rot="5400000">
              <a:off x="9499940"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5" name="Google Shape;25;p2"/>
          <p:cNvSpPr/>
          <p:nvPr/>
        </p:nvSpPr>
        <p:spPr>
          <a:xfrm>
            <a:off x="0" y="-1"/>
            <a:ext cx="1167493" cy="1167493"/>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 name="Google Shape;26;p2"/>
          <p:cNvSpPr/>
          <p:nvPr/>
        </p:nvSpPr>
        <p:spPr>
          <a:xfrm>
            <a:off x="11024507" y="4580708"/>
            <a:ext cx="1167493" cy="2277292"/>
          </a:xfrm>
          <a:custGeom>
            <a:rect b="b" l="l" r="r" t="t"/>
            <a:pathLst>
              <a:path extrusionOk="0" h="2272167" w="1167493">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p:cSld name="Team">
    <p:spTree>
      <p:nvGrpSpPr>
        <p:cNvPr id="107" name="Shape 107"/>
        <p:cNvGrpSpPr/>
        <p:nvPr/>
      </p:nvGrpSpPr>
      <p:grpSpPr>
        <a:xfrm>
          <a:off x="0" y="0"/>
          <a:ext cx="0" cy="0"/>
          <a:chOff x="0" y="0"/>
          <a:chExt cx="0" cy="0"/>
        </a:xfrm>
      </p:grpSpPr>
      <p:sp>
        <p:nvSpPr>
          <p:cNvPr id="108" name="Google Shape;108;p11"/>
          <p:cNvSpPr/>
          <p:nvPr/>
        </p:nvSpPr>
        <p:spPr>
          <a:xfrm>
            <a:off x="0" y="-1664"/>
            <a:ext cx="9857012" cy="6859664"/>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9" name="Google Shape;109;p11"/>
          <p:cNvSpPr txBox="1"/>
          <p:nvPr>
            <p:ph type="title"/>
          </p:nvPr>
        </p:nvSpPr>
        <p:spPr>
          <a:xfrm>
            <a:off x="750430" y="381000"/>
            <a:ext cx="8401624" cy="1325563"/>
          </a:xfrm>
          <a:prstGeom prst="rect">
            <a:avLst/>
          </a:prstGeom>
          <a:noFill/>
          <a:ln>
            <a:noFill/>
          </a:ln>
        </p:spPr>
        <p:txBody>
          <a:bodyPr anchorCtr="0" anchor="b" bIns="45700" lIns="0" spcFirstLastPara="1" rIns="91425" wrap="square" tIns="45700">
            <a:noAutofit/>
          </a:bodyPr>
          <a:lstStyle>
            <a:lvl1pPr lvl="0" algn="l">
              <a:lnSpc>
                <a:spcPct val="90000"/>
              </a:lnSpc>
              <a:spcBef>
                <a:spcPts val="0"/>
              </a:spcBef>
              <a:spcAft>
                <a:spcPts val="0"/>
              </a:spcAft>
              <a:buClr>
                <a:schemeClr val="dk1"/>
              </a:buClr>
              <a:buSzPts val="4800"/>
              <a:buFont typeface="Arial"/>
              <a:buNone/>
              <a:defRPr b="1" sz="48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11"/>
          <p:cNvSpPr/>
          <p:nvPr>
            <p:ph idx="2" type="pic"/>
          </p:nvPr>
        </p:nvSpPr>
        <p:spPr>
          <a:xfrm>
            <a:off x="750429" y="2227758"/>
            <a:ext cx="1200374" cy="1201242"/>
          </a:xfrm>
          <a:prstGeom prst="rect">
            <a:avLst/>
          </a:prstGeom>
          <a:noFill/>
          <a:ln>
            <a:noFill/>
          </a:ln>
        </p:spPr>
      </p:sp>
      <p:sp>
        <p:nvSpPr>
          <p:cNvPr id="111" name="Google Shape;111;p11"/>
          <p:cNvSpPr txBox="1"/>
          <p:nvPr>
            <p:ph idx="1" type="body"/>
          </p:nvPr>
        </p:nvSpPr>
        <p:spPr>
          <a:xfrm>
            <a:off x="2123351" y="2426400"/>
            <a:ext cx="2281237" cy="347662"/>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b="1" sz="18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2" name="Google Shape;112;p11"/>
          <p:cNvSpPr txBox="1"/>
          <p:nvPr>
            <p:ph idx="3" type="body"/>
          </p:nvPr>
        </p:nvSpPr>
        <p:spPr>
          <a:xfrm>
            <a:off x="2123350" y="2811646"/>
            <a:ext cx="2281237" cy="3476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3" name="Google Shape;113;p11"/>
          <p:cNvSpPr/>
          <p:nvPr>
            <p:ph idx="4" type="pic"/>
          </p:nvPr>
        </p:nvSpPr>
        <p:spPr>
          <a:xfrm>
            <a:off x="5495813" y="2227758"/>
            <a:ext cx="1200374" cy="1201242"/>
          </a:xfrm>
          <a:prstGeom prst="rect">
            <a:avLst/>
          </a:prstGeom>
          <a:noFill/>
          <a:ln>
            <a:noFill/>
          </a:ln>
        </p:spPr>
      </p:sp>
      <p:sp>
        <p:nvSpPr>
          <p:cNvPr id="114" name="Google Shape;114;p11"/>
          <p:cNvSpPr txBox="1"/>
          <p:nvPr>
            <p:ph idx="5" type="body"/>
          </p:nvPr>
        </p:nvSpPr>
        <p:spPr>
          <a:xfrm>
            <a:off x="6870817" y="2422565"/>
            <a:ext cx="2281237" cy="347662"/>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b="1" sz="18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5" name="Google Shape;115;p11"/>
          <p:cNvSpPr txBox="1"/>
          <p:nvPr>
            <p:ph idx="6" type="body"/>
          </p:nvPr>
        </p:nvSpPr>
        <p:spPr>
          <a:xfrm>
            <a:off x="6870816" y="2807811"/>
            <a:ext cx="2281237" cy="3476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6" name="Google Shape;116;p11"/>
          <p:cNvSpPr/>
          <p:nvPr>
            <p:ph idx="7" type="pic"/>
          </p:nvPr>
        </p:nvSpPr>
        <p:spPr>
          <a:xfrm>
            <a:off x="750429" y="4254273"/>
            <a:ext cx="1200374" cy="1201242"/>
          </a:xfrm>
          <a:prstGeom prst="rect">
            <a:avLst/>
          </a:prstGeom>
          <a:noFill/>
          <a:ln>
            <a:noFill/>
          </a:ln>
        </p:spPr>
      </p:sp>
      <p:sp>
        <p:nvSpPr>
          <p:cNvPr id="117" name="Google Shape;117;p11"/>
          <p:cNvSpPr txBox="1"/>
          <p:nvPr>
            <p:ph idx="8" type="body"/>
          </p:nvPr>
        </p:nvSpPr>
        <p:spPr>
          <a:xfrm>
            <a:off x="2123351" y="4498793"/>
            <a:ext cx="2281237" cy="347662"/>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b="1" sz="18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8" name="Google Shape;118;p11"/>
          <p:cNvSpPr txBox="1"/>
          <p:nvPr>
            <p:ph idx="9" type="body"/>
          </p:nvPr>
        </p:nvSpPr>
        <p:spPr>
          <a:xfrm>
            <a:off x="2123350" y="4884039"/>
            <a:ext cx="2281237" cy="3476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9" name="Google Shape;119;p11"/>
          <p:cNvSpPr/>
          <p:nvPr>
            <p:ph idx="13" type="pic"/>
          </p:nvPr>
        </p:nvSpPr>
        <p:spPr>
          <a:xfrm>
            <a:off x="5495813" y="4254273"/>
            <a:ext cx="1200374" cy="1201242"/>
          </a:xfrm>
          <a:prstGeom prst="rect">
            <a:avLst/>
          </a:prstGeom>
          <a:noFill/>
          <a:ln>
            <a:noFill/>
          </a:ln>
        </p:spPr>
      </p:sp>
      <p:sp>
        <p:nvSpPr>
          <p:cNvPr id="120" name="Google Shape;120;p11"/>
          <p:cNvSpPr txBox="1"/>
          <p:nvPr>
            <p:ph idx="14" type="body"/>
          </p:nvPr>
        </p:nvSpPr>
        <p:spPr>
          <a:xfrm>
            <a:off x="6870817" y="4498793"/>
            <a:ext cx="2281237" cy="347662"/>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b="1" sz="18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1" name="Google Shape;121;p11"/>
          <p:cNvSpPr txBox="1"/>
          <p:nvPr>
            <p:ph idx="15" type="body"/>
          </p:nvPr>
        </p:nvSpPr>
        <p:spPr>
          <a:xfrm>
            <a:off x="6870816" y="4884039"/>
            <a:ext cx="2281237" cy="3476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2" name="Google Shape;122;p11"/>
          <p:cNvSpPr txBox="1"/>
          <p:nvPr>
            <p:ph idx="10" type="dt"/>
          </p:nvPr>
        </p:nvSpPr>
        <p:spPr>
          <a:xfrm>
            <a:off x="381000" y="6356350"/>
            <a:ext cx="156980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accent3"/>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11"/>
          <p:cNvSpPr txBox="1"/>
          <p:nvPr>
            <p:ph idx="11" type="ftr"/>
          </p:nvPr>
        </p:nvSpPr>
        <p:spPr>
          <a:xfrm>
            <a:off x="2871106"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accent3"/>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11"/>
          <p:cNvSpPr txBox="1"/>
          <p:nvPr>
            <p:ph idx="12" type="sldNum"/>
          </p:nvPr>
        </p:nvSpPr>
        <p:spPr>
          <a:xfrm>
            <a:off x="8332334" y="6356350"/>
            <a:ext cx="116749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25" name="Google Shape;125;p11"/>
          <p:cNvSpPr/>
          <p:nvPr/>
        </p:nvSpPr>
        <p:spPr>
          <a:xfrm flipH="1" rot="5400000">
            <a:off x="9499940" y="355410"/>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6" name="Google Shape;126;p11"/>
          <p:cNvSpPr/>
          <p:nvPr/>
        </p:nvSpPr>
        <p:spPr>
          <a:xfrm flipH="1">
            <a:off x="10866436" y="1879977"/>
            <a:ext cx="1325563" cy="1325563"/>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7" name="Google Shape;127;p11"/>
          <p:cNvSpPr/>
          <p:nvPr/>
        </p:nvSpPr>
        <p:spPr>
          <a:xfrm>
            <a:off x="11024507" y="-1664"/>
            <a:ext cx="1167494" cy="1881641"/>
          </a:xfrm>
          <a:custGeom>
            <a:rect b="b" l="l" r="r" t="t"/>
            <a:pathLst>
              <a:path extrusionOk="0" h="1881641" w="1167494">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8" name="Google Shape;128;p11"/>
          <p:cNvSpPr/>
          <p:nvPr/>
        </p:nvSpPr>
        <p:spPr>
          <a:xfrm>
            <a:off x="10334091" y="2737752"/>
            <a:ext cx="1380830" cy="138083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9" name="Google Shape;129;p11"/>
          <p:cNvSpPr/>
          <p:nvPr/>
        </p:nvSpPr>
        <p:spPr>
          <a:xfrm flipH="1" rot="-5400000">
            <a:off x="10667432" y="5333432"/>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0" name="Google Shape;130;p11"/>
          <p:cNvSpPr/>
          <p:nvPr/>
        </p:nvSpPr>
        <p:spPr>
          <a:xfrm flipH="1" rot="10800000">
            <a:off x="9857012" y="3651505"/>
            <a:ext cx="1325563" cy="1325563"/>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1" name="Google Shape;131;p11"/>
          <p:cNvSpPr/>
          <p:nvPr/>
        </p:nvSpPr>
        <p:spPr>
          <a:xfrm rot="10800000">
            <a:off x="9857013" y="4976359"/>
            <a:ext cx="1167494" cy="1881641"/>
          </a:xfrm>
          <a:custGeom>
            <a:rect b="b" l="l" r="r" t="t"/>
            <a:pathLst>
              <a:path extrusionOk="0" h="1881641" w="1167494">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ole team">
  <p:cSld name="Whole team">
    <p:bg>
      <p:bgPr>
        <a:solidFill>
          <a:schemeClr val="accent2"/>
        </a:solidFill>
      </p:bgPr>
    </p:bg>
    <p:spTree>
      <p:nvGrpSpPr>
        <p:cNvPr id="132" name="Shape 132"/>
        <p:cNvGrpSpPr/>
        <p:nvPr/>
      </p:nvGrpSpPr>
      <p:grpSpPr>
        <a:xfrm>
          <a:off x="0" y="0"/>
          <a:ext cx="0" cy="0"/>
          <a:chOff x="0" y="0"/>
          <a:chExt cx="0" cy="0"/>
        </a:xfrm>
      </p:grpSpPr>
      <p:sp>
        <p:nvSpPr>
          <p:cNvPr id="133" name="Google Shape;133;p12"/>
          <p:cNvSpPr txBox="1"/>
          <p:nvPr>
            <p:ph type="title"/>
          </p:nvPr>
        </p:nvSpPr>
        <p:spPr>
          <a:xfrm>
            <a:off x="750430" y="381000"/>
            <a:ext cx="10678142" cy="1325563"/>
          </a:xfrm>
          <a:prstGeom prst="rect">
            <a:avLst/>
          </a:prstGeom>
          <a:noFill/>
          <a:ln>
            <a:noFill/>
          </a:ln>
        </p:spPr>
        <p:txBody>
          <a:bodyPr anchorCtr="0" anchor="b" bIns="45700" lIns="0" spcFirstLastPara="1" rIns="91425" wrap="square" tIns="45700">
            <a:noAutofit/>
          </a:bodyPr>
          <a:lstStyle>
            <a:lvl1pPr lvl="0" algn="l">
              <a:lnSpc>
                <a:spcPct val="90000"/>
              </a:lnSpc>
              <a:spcBef>
                <a:spcPts val="0"/>
              </a:spcBef>
              <a:spcAft>
                <a:spcPts val="0"/>
              </a:spcAft>
              <a:buClr>
                <a:schemeClr val="dk1"/>
              </a:buClr>
              <a:buSzPts val="4800"/>
              <a:buFont typeface="Arial"/>
              <a:buNone/>
              <a:defRPr b="1" sz="48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12"/>
          <p:cNvSpPr/>
          <p:nvPr>
            <p:ph idx="2" type="pic"/>
          </p:nvPr>
        </p:nvSpPr>
        <p:spPr>
          <a:xfrm>
            <a:off x="750429" y="2068734"/>
            <a:ext cx="904987" cy="905641"/>
          </a:xfrm>
          <a:prstGeom prst="rect">
            <a:avLst/>
          </a:prstGeom>
          <a:noFill/>
          <a:ln>
            <a:noFill/>
          </a:ln>
        </p:spPr>
      </p:sp>
      <p:sp>
        <p:nvSpPr>
          <p:cNvPr id="135" name="Google Shape;135;p12"/>
          <p:cNvSpPr txBox="1"/>
          <p:nvPr>
            <p:ph idx="1" type="body"/>
          </p:nvPr>
        </p:nvSpPr>
        <p:spPr>
          <a:xfrm>
            <a:off x="750430" y="2994545"/>
            <a:ext cx="2281237" cy="347662"/>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b="1" sz="18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6" name="Google Shape;136;p12"/>
          <p:cNvSpPr txBox="1"/>
          <p:nvPr>
            <p:ph idx="3" type="body"/>
          </p:nvPr>
        </p:nvSpPr>
        <p:spPr>
          <a:xfrm>
            <a:off x="750429" y="3379791"/>
            <a:ext cx="2281237" cy="3476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7" name="Google Shape;137;p12"/>
          <p:cNvSpPr/>
          <p:nvPr>
            <p:ph idx="4" type="pic"/>
          </p:nvPr>
        </p:nvSpPr>
        <p:spPr>
          <a:xfrm>
            <a:off x="3549397" y="2068734"/>
            <a:ext cx="904987" cy="905641"/>
          </a:xfrm>
          <a:prstGeom prst="rect">
            <a:avLst/>
          </a:prstGeom>
          <a:noFill/>
          <a:ln>
            <a:noFill/>
          </a:ln>
        </p:spPr>
      </p:sp>
      <p:sp>
        <p:nvSpPr>
          <p:cNvPr id="138" name="Google Shape;138;p12"/>
          <p:cNvSpPr txBox="1"/>
          <p:nvPr>
            <p:ph idx="5" type="body"/>
          </p:nvPr>
        </p:nvSpPr>
        <p:spPr>
          <a:xfrm>
            <a:off x="3549398" y="2994545"/>
            <a:ext cx="2281237" cy="347662"/>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b="1" sz="18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9" name="Google Shape;139;p12"/>
          <p:cNvSpPr txBox="1"/>
          <p:nvPr>
            <p:ph idx="6" type="body"/>
          </p:nvPr>
        </p:nvSpPr>
        <p:spPr>
          <a:xfrm>
            <a:off x="3549397" y="3379791"/>
            <a:ext cx="2281237" cy="3476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0" name="Google Shape;140;p12"/>
          <p:cNvSpPr/>
          <p:nvPr>
            <p:ph idx="7" type="pic"/>
          </p:nvPr>
        </p:nvSpPr>
        <p:spPr>
          <a:xfrm>
            <a:off x="6348367" y="2068734"/>
            <a:ext cx="904987" cy="905641"/>
          </a:xfrm>
          <a:prstGeom prst="rect">
            <a:avLst/>
          </a:prstGeom>
          <a:noFill/>
          <a:ln>
            <a:noFill/>
          </a:ln>
        </p:spPr>
      </p:sp>
      <p:sp>
        <p:nvSpPr>
          <p:cNvPr id="141" name="Google Shape;141;p12"/>
          <p:cNvSpPr txBox="1"/>
          <p:nvPr>
            <p:ph idx="8" type="body"/>
          </p:nvPr>
        </p:nvSpPr>
        <p:spPr>
          <a:xfrm>
            <a:off x="6348368" y="2994545"/>
            <a:ext cx="2281237" cy="347662"/>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b="1" sz="18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2" name="Google Shape;142;p12"/>
          <p:cNvSpPr txBox="1"/>
          <p:nvPr>
            <p:ph idx="9" type="body"/>
          </p:nvPr>
        </p:nvSpPr>
        <p:spPr>
          <a:xfrm>
            <a:off x="6348367" y="3379791"/>
            <a:ext cx="2281237" cy="3476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3" name="Google Shape;143;p12"/>
          <p:cNvSpPr/>
          <p:nvPr>
            <p:ph idx="13" type="pic"/>
          </p:nvPr>
        </p:nvSpPr>
        <p:spPr>
          <a:xfrm>
            <a:off x="9147335" y="2068734"/>
            <a:ext cx="904987" cy="905641"/>
          </a:xfrm>
          <a:prstGeom prst="rect">
            <a:avLst/>
          </a:prstGeom>
          <a:noFill/>
          <a:ln>
            <a:noFill/>
          </a:ln>
        </p:spPr>
      </p:sp>
      <p:sp>
        <p:nvSpPr>
          <p:cNvPr id="144" name="Google Shape;144;p12"/>
          <p:cNvSpPr txBox="1"/>
          <p:nvPr>
            <p:ph idx="14" type="body"/>
          </p:nvPr>
        </p:nvSpPr>
        <p:spPr>
          <a:xfrm>
            <a:off x="9147336" y="2994545"/>
            <a:ext cx="2281237" cy="347662"/>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b="1" sz="18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5" name="Google Shape;145;p12"/>
          <p:cNvSpPr txBox="1"/>
          <p:nvPr>
            <p:ph idx="15" type="body"/>
          </p:nvPr>
        </p:nvSpPr>
        <p:spPr>
          <a:xfrm>
            <a:off x="9147335" y="3379791"/>
            <a:ext cx="2281237" cy="3476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6" name="Google Shape;146;p12"/>
          <p:cNvSpPr/>
          <p:nvPr>
            <p:ph idx="16" type="pic"/>
          </p:nvPr>
        </p:nvSpPr>
        <p:spPr>
          <a:xfrm>
            <a:off x="750429" y="4118551"/>
            <a:ext cx="904987" cy="905641"/>
          </a:xfrm>
          <a:prstGeom prst="rect">
            <a:avLst/>
          </a:prstGeom>
          <a:noFill/>
          <a:ln>
            <a:noFill/>
          </a:ln>
        </p:spPr>
      </p:sp>
      <p:sp>
        <p:nvSpPr>
          <p:cNvPr id="147" name="Google Shape;147;p12"/>
          <p:cNvSpPr txBox="1"/>
          <p:nvPr>
            <p:ph idx="17" type="body"/>
          </p:nvPr>
        </p:nvSpPr>
        <p:spPr>
          <a:xfrm>
            <a:off x="750430" y="5044362"/>
            <a:ext cx="2281237" cy="347662"/>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b="1" sz="18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8" name="Google Shape;148;p12"/>
          <p:cNvSpPr txBox="1"/>
          <p:nvPr>
            <p:ph idx="18" type="body"/>
          </p:nvPr>
        </p:nvSpPr>
        <p:spPr>
          <a:xfrm>
            <a:off x="750429" y="5429608"/>
            <a:ext cx="2281237" cy="3476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9" name="Google Shape;149;p12"/>
          <p:cNvSpPr/>
          <p:nvPr>
            <p:ph idx="19" type="pic"/>
          </p:nvPr>
        </p:nvSpPr>
        <p:spPr>
          <a:xfrm>
            <a:off x="3549397" y="4118551"/>
            <a:ext cx="904987" cy="905641"/>
          </a:xfrm>
          <a:prstGeom prst="rect">
            <a:avLst/>
          </a:prstGeom>
          <a:noFill/>
          <a:ln>
            <a:noFill/>
          </a:ln>
        </p:spPr>
      </p:sp>
      <p:sp>
        <p:nvSpPr>
          <p:cNvPr id="150" name="Google Shape;150;p12"/>
          <p:cNvSpPr txBox="1"/>
          <p:nvPr>
            <p:ph idx="20" type="body"/>
          </p:nvPr>
        </p:nvSpPr>
        <p:spPr>
          <a:xfrm>
            <a:off x="3549398" y="5044362"/>
            <a:ext cx="2281237" cy="347662"/>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b="1" sz="18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1" name="Google Shape;151;p12"/>
          <p:cNvSpPr txBox="1"/>
          <p:nvPr>
            <p:ph idx="21" type="body"/>
          </p:nvPr>
        </p:nvSpPr>
        <p:spPr>
          <a:xfrm>
            <a:off x="3549397" y="5429608"/>
            <a:ext cx="2281237" cy="3476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2" name="Google Shape;152;p12"/>
          <p:cNvSpPr/>
          <p:nvPr>
            <p:ph idx="22" type="pic"/>
          </p:nvPr>
        </p:nvSpPr>
        <p:spPr>
          <a:xfrm>
            <a:off x="6348367" y="4118551"/>
            <a:ext cx="904987" cy="905641"/>
          </a:xfrm>
          <a:prstGeom prst="rect">
            <a:avLst/>
          </a:prstGeom>
          <a:noFill/>
          <a:ln>
            <a:noFill/>
          </a:ln>
        </p:spPr>
      </p:sp>
      <p:sp>
        <p:nvSpPr>
          <p:cNvPr id="153" name="Google Shape;153;p12"/>
          <p:cNvSpPr txBox="1"/>
          <p:nvPr>
            <p:ph idx="23" type="body"/>
          </p:nvPr>
        </p:nvSpPr>
        <p:spPr>
          <a:xfrm>
            <a:off x="6348368" y="5044362"/>
            <a:ext cx="2281237" cy="347662"/>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b="1" sz="18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4" name="Google Shape;154;p12"/>
          <p:cNvSpPr txBox="1"/>
          <p:nvPr>
            <p:ph idx="24" type="body"/>
          </p:nvPr>
        </p:nvSpPr>
        <p:spPr>
          <a:xfrm>
            <a:off x="6348367" y="5429608"/>
            <a:ext cx="2281237" cy="3476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5" name="Google Shape;155;p12"/>
          <p:cNvSpPr/>
          <p:nvPr>
            <p:ph idx="25" type="pic"/>
          </p:nvPr>
        </p:nvSpPr>
        <p:spPr>
          <a:xfrm>
            <a:off x="9147335" y="4118551"/>
            <a:ext cx="904987" cy="905641"/>
          </a:xfrm>
          <a:prstGeom prst="rect">
            <a:avLst/>
          </a:prstGeom>
          <a:noFill/>
          <a:ln>
            <a:noFill/>
          </a:ln>
        </p:spPr>
      </p:sp>
      <p:sp>
        <p:nvSpPr>
          <p:cNvPr id="156" name="Google Shape;156;p12"/>
          <p:cNvSpPr txBox="1"/>
          <p:nvPr>
            <p:ph idx="26" type="body"/>
          </p:nvPr>
        </p:nvSpPr>
        <p:spPr>
          <a:xfrm>
            <a:off x="9147336" y="5044362"/>
            <a:ext cx="2281237" cy="347662"/>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b="1" sz="18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7" name="Google Shape;157;p12"/>
          <p:cNvSpPr txBox="1"/>
          <p:nvPr>
            <p:ph idx="27" type="body"/>
          </p:nvPr>
        </p:nvSpPr>
        <p:spPr>
          <a:xfrm>
            <a:off x="9147335" y="5429608"/>
            <a:ext cx="2281237" cy="3476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8" name="Google Shape;158;p12"/>
          <p:cNvSpPr txBox="1"/>
          <p:nvPr>
            <p:ph idx="10" type="dt"/>
          </p:nvPr>
        </p:nvSpPr>
        <p:spPr>
          <a:xfrm>
            <a:off x="3810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accent3"/>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accent3"/>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0" name="Google Shape;160;p12"/>
          <p:cNvSpPr txBox="1"/>
          <p:nvPr>
            <p:ph idx="12" type="sldNum"/>
          </p:nvPr>
        </p:nvSpPr>
        <p:spPr>
          <a:xfrm>
            <a:off x="90678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p:cSld name="Timeline">
    <p:bg>
      <p:bgPr>
        <a:solidFill>
          <a:schemeClr val="accent1"/>
        </a:solidFill>
      </p:bgPr>
    </p:bg>
    <p:spTree>
      <p:nvGrpSpPr>
        <p:cNvPr id="161" name="Shape 161"/>
        <p:cNvGrpSpPr/>
        <p:nvPr/>
      </p:nvGrpSpPr>
      <p:grpSpPr>
        <a:xfrm>
          <a:off x="0" y="0"/>
          <a:ext cx="0" cy="0"/>
          <a:chOff x="0" y="0"/>
          <a:chExt cx="0" cy="0"/>
        </a:xfrm>
      </p:grpSpPr>
      <p:sp>
        <p:nvSpPr>
          <p:cNvPr id="162" name="Google Shape;162;p13"/>
          <p:cNvSpPr/>
          <p:nvPr/>
        </p:nvSpPr>
        <p:spPr>
          <a:xfrm flipH="1">
            <a:off x="8580896" y="1"/>
            <a:ext cx="3611104" cy="361110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3" name="Google Shape;163;p13"/>
          <p:cNvSpPr/>
          <p:nvPr/>
        </p:nvSpPr>
        <p:spPr>
          <a:xfrm flipH="1" rot="5400000">
            <a:off x="1" y="3246896"/>
            <a:ext cx="3611104" cy="361110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4" name="Google Shape;164;p13"/>
          <p:cNvSpPr txBox="1"/>
          <p:nvPr>
            <p:ph type="title"/>
          </p:nvPr>
        </p:nvSpPr>
        <p:spPr>
          <a:xfrm>
            <a:off x="1167492" y="381000"/>
            <a:ext cx="9779183"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5" name="Google Shape;165;p13"/>
          <p:cNvSpPr txBox="1"/>
          <p:nvPr>
            <p:ph idx="1" type="body"/>
          </p:nvPr>
        </p:nvSpPr>
        <p:spPr>
          <a:xfrm>
            <a:off x="1167493" y="2087561"/>
            <a:ext cx="9779182" cy="336681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800"/>
              <a:buNone/>
              <a:defRPr>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400"/>
              <a:buNone/>
              <a:defRPr>
                <a:solidFill>
                  <a:schemeClr val="lt1"/>
                </a:solidFill>
                <a:latin typeface="Arial"/>
                <a:ea typeface="Arial"/>
                <a:cs typeface="Arial"/>
                <a:sym typeface="Arial"/>
              </a:defRPr>
            </a:lvl2pPr>
            <a:lvl3pPr indent="-228600" lvl="2" marL="1371600" algn="l">
              <a:lnSpc>
                <a:spcPct val="90000"/>
              </a:lnSpc>
              <a:spcBef>
                <a:spcPts val="500"/>
              </a:spcBef>
              <a:spcAft>
                <a:spcPts val="0"/>
              </a:spcAft>
              <a:buClr>
                <a:schemeClr val="lt1"/>
              </a:buClr>
              <a:buSzPts val="2000"/>
              <a:buNone/>
              <a:defRPr>
                <a:solidFill>
                  <a:schemeClr val="lt1"/>
                </a:solidFill>
                <a:latin typeface="Arial"/>
                <a:ea typeface="Arial"/>
                <a:cs typeface="Arial"/>
                <a:sym typeface="Arial"/>
              </a:defRPr>
            </a:lvl3pPr>
            <a:lvl4pPr indent="-228600" lvl="3" marL="1828800" algn="l">
              <a:lnSpc>
                <a:spcPct val="90000"/>
              </a:lnSpc>
              <a:spcBef>
                <a:spcPts val="500"/>
              </a:spcBef>
              <a:spcAft>
                <a:spcPts val="0"/>
              </a:spcAft>
              <a:buClr>
                <a:schemeClr val="lt1"/>
              </a:buClr>
              <a:buSzPts val="1800"/>
              <a:buNone/>
              <a:defRPr>
                <a:solidFill>
                  <a:schemeClr val="lt1"/>
                </a:solidFill>
                <a:latin typeface="Arial"/>
                <a:ea typeface="Arial"/>
                <a:cs typeface="Arial"/>
                <a:sym typeface="Arial"/>
              </a:defRPr>
            </a:lvl4pPr>
            <a:lvl5pPr indent="-228600" lvl="4" marL="2286000" algn="l">
              <a:lnSpc>
                <a:spcPct val="90000"/>
              </a:lnSpc>
              <a:spcBef>
                <a:spcPts val="500"/>
              </a:spcBef>
              <a:spcAft>
                <a:spcPts val="0"/>
              </a:spcAft>
              <a:buClr>
                <a:schemeClr val="lt1"/>
              </a:buClr>
              <a:buSzPts val="1800"/>
              <a:buNone/>
              <a:defRPr>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6" name="Google Shape;166;p13"/>
          <p:cNvSpPr txBox="1"/>
          <p:nvPr>
            <p:ph idx="10" type="dt"/>
          </p:nvPr>
        </p:nvSpPr>
        <p:spPr>
          <a:xfrm>
            <a:off x="381000" y="6356350"/>
            <a:ext cx="170101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chemeClr val="accent3"/>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7" name="Google Shape;167;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chemeClr val="accent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8" name="Google Shape;168;p13"/>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Title and Content">
  <p:cSld name="3 Title and Content">
    <p:spTree>
      <p:nvGrpSpPr>
        <p:cNvPr id="169" name="Shape 169"/>
        <p:cNvGrpSpPr/>
        <p:nvPr/>
      </p:nvGrpSpPr>
      <p:grpSpPr>
        <a:xfrm>
          <a:off x="0" y="0"/>
          <a:ext cx="0" cy="0"/>
          <a:chOff x="0" y="0"/>
          <a:chExt cx="0" cy="0"/>
        </a:xfrm>
      </p:grpSpPr>
      <p:sp>
        <p:nvSpPr>
          <p:cNvPr id="170" name="Google Shape;170;p14"/>
          <p:cNvSpPr txBox="1"/>
          <p:nvPr>
            <p:ph type="title"/>
          </p:nvPr>
        </p:nvSpPr>
        <p:spPr>
          <a:xfrm>
            <a:off x="1167492" y="381000"/>
            <a:ext cx="9779183"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800"/>
              <a:buFont typeface="Arial"/>
              <a:buNone/>
              <a:defRPr b="1" sz="48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1" name="Google Shape;171;p14"/>
          <p:cNvSpPr txBox="1"/>
          <p:nvPr>
            <p:ph idx="1" type="body"/>
          </p:nvPr>
        </p:nvSpPr>
        <p:spPr>
          <a:xfrm>
            <a:off x="1167491" y="2526318"/>
            <a:ext cx="3218688" cy="28286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000"/>
              <a:buNone/>
              <a:defRPr sz="20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sz="1800">
                <a:latin typeface="Arial"/>
                <a:ea typeface="Arial"/>
                <a:cs typeface="Arial"/>
                <a:sym typeface="Arial"/>
              </a:defRPr>
            </a:lvl2pPr>
            <a:lvl3pPr indent="-228600" lvl="2" marL="1371600" algn="l">
              <a:lnSpc>
                <a:spcPct val="90000"/>
              </a:lnSpc>
              <a:spcBef>
                <a:spcPts val="500"/>
              </a:spcBef>
              <a:spcAft>
                <a:spcPts val="0"/>
              </a:spcAft>
              <a:buClr>
                <a:schemeClr val="dk1"/>
              </a:buClr>
              <a:buSzPts val="1600"/>
              <a:buNone/>
              <a:defRPr sz="1600">
                <a:latin typeface="Arial"/>
                <a:ea typeface="Arial"/>
                <a:cs typeface="Arial"/>
                <a:sym typeface="Arial"/>
              </a:defRPr>
            </a:lvl3pPr>
            <a:lvl4pPr indent="-228600" lvl="3" marL="1828800" algn="l">
              <a:lnSpc>
                <a:spcPct val="90000"/>
              </a:lnSpc>
              <a:spcBef>
                <a:spcPts val="500"/>
              </a:spcBef>
              <a:spcAft>
                <a:spcPts val="0"/>
              </a:spcAft>
              <a:buClr>
                <a:schemeClr val="dk1"/>
              </a:buClr>
              <a:buSzPts val="1400"/>
              <a:buNone/>
              <a:defRPr sz="1400">
                <a:latin typeface="Arial"/>
                <a:ea typeface="Arial"/>
                <a:cs typeface="Arial"/>
                <a:sym typeface="Arial"/>
              </a:defRPr>
            </a:lvl4pPr>
            <a:lvl5pPr indent="-228600" lvl="4" marL="2286000" algn="l">
              <a:lnSpc>
                <a:spcPct val="90000"/>
              </a:lnSpc>
              <a:spcBef>
                <a:spcPts val="500"/>
              </a:spcBef>
              <a:spcAft>
                <a:spcPts val="0"/>
              </a:spcAft>
              <a:buClr>
                <a:schemeClr val="dk1"/>
              </a:buClr>
              <a:buSzPts val="1400"/>
              <a:buNone/>
              <a:defRPr sz="14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2" name="Google Shape;172;p14"/>
          <p:cNvSpPr/>
          <p:nvPr/>
        </p:nvSpPr>
        <p:spPr>
          <a:xfrm rot="5400000">
            <a:off x="8580896" y="0"/>
            <a:ext cx="3611104" cy="361110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3" name="Google Shape;173;p14"/>
          <p:cNvSpPr/>
          <p:nvPr/>
        </p:nvSpPr>
        <p:spPr>
          <a:xfrm>
            <a:off x="-2364" y="3246896"/>
            <a:ext cx="3611104" cy="361110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4" name="Google Shape;174;p14"/>
          <p:cNvSpPr/>
          <p:nvPr/>
        </p:nvSpPr>
        <p:spPr>
          <a:xfrm flipH="1" rot="5400000">
            <a:off x="11258144" y="5924144"/>
            <a:ext cx="933856" cy="933856"/>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175" name="Google Shape;175;p14"/>
          <p:cNvGrpSpPr/>
          <p:nvPr/>
        </p:nvGrpSpPr>
        <p:grpSpPr>
          <a:xfrm>
            <a:off x="2587417" y="5590903"/>
            <a:ext cx="1572380" cy="1267097"/>
            <a:chOff x="7413403" y="4976359"/>
            <a:chExt cx="2334986" cy="1881641"/>
          </a:xfrm>
        </p:grpSpPr>
        <p:sp>
          <p:nvSpPr>
            <p:cNvPr id="176" name="Google Shape;176;p14"/>
            <p:cNvSpPr/>
            <p:nvPr/>
          </p:nvSpPr>
          <p:spPr>
            <a:xfrm rot="-5400000">
              <a:off x="8223822"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7" name="Google Shape;177;p14"/>
            <p:cNvSpPr/>
            <p:nvPr/>
          </p:nvSpPr>
          <p:spPr>
            <a:xfrm flipH="1" rot="5400000">
              <a:off x="7056329"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78" name="Google Shape;178;p14"/>
          <p:cNvSpPr txBox="1"/>
          <p:nvPr>
            <p:ph idx="10" type="dt"/>
          </p:nvPr>
        </p:nvSpPr>
        <p:spPr>
          <a:xfrm>
            <a:off x="381000" y="6356350"/>
            <a:ext cx="1767114"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chemeClr val="accent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9" name="Google Shape;17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chemeClr val="accent3"/>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0" name="Google Shape;180;p14"/>
          <p:cNvSpPr txBox="1"/>
          <p:nvPr>
            <p:ph idx="2" type="body"/>
          </p:nvPr>
        </p:nvSpPr>
        <p:spPr>
          <a:xfrm>
            <a:off x="4683787" y="2526318"/>
            <a:ext cx="3173279" cy="28286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000"/>
              <a:buNone/>
              <a:defRPr sz="20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sz="1800">
                <a:latin typeface="Arial"/>
                <a:ea typeface="Arial"/>
                <a:cs typeface="Arial"/>
                <a:sym typeface="Arial"/>
              </a:defRPr>
            </a:lvl2pPr>
            <a:lvl3pPr indent="-228600" lvl="2" marL="1371600" algn="l">
              <a:lnSpc>
                <a:spcPct val="90000"/>
              </a:lnSpc>
              <a:spcBef>
                <a:spcPts val="500"/>
              </a:spcBef>
              <a:spcAft>
                <a:spcPts val="0"/>
              </a:spcAft>
              <a:buClr>
                <a:schemeClr val="dk1"/>
              </a:buClr>
              <a:buSzPts val="1600"/>
              <a:buNone/>
              <a:defRPr sz="1600">
                <a:latin typeface="Arial"/>
                <a:ea typeface="Arial"/>
                <a:cs typeface="Arial"/>
                <a:sym typeface="Arial"/>
              </a:defRPr>
            </a:lvl3pPr>
            <a:lvl4pPr indent="-228600" lvl="3" marL="1828800" algn="l">
              <a:lnSpc>
                <a:spcPct val="90000"/>
              </a:lnSpc>
              <a:spcBef>
                <a:spcPts val="500"/>
              </a:spcBef>
              <a:spcAft>
                <a:spcPts val="0"/>
              </a:spcAft>
              <a:buClr>
                <a:schemeClr val="dk1"/>
              </a:buClr>
              <a:buSzPts val="1400"/>
              <a:buNone/>
              <a:defRPr sz="1400">
                <a:latin typeface="Arial"/>
                <a:ea typeface="Arial"/>
                <a:cs typeface="Arial"/>
                <a:sym typeface="Arial"/>
              </a:defRPr>
            </a:lvl4pPr>
            <a:lvl5pPr indent="-228600" lvl="4" marL="2286000" algn="l">
              <a:lnSpc>
                <a:spcPct val="90000"/>
              </a:lnSpc>
              <a:spcBef>
                <a:spcPts val="500"/>
              </a:spcBef>
              <a:spcAft>
                <a:spcPts val="0"/>
              </a:spcAft>
              <a:buClr>
                <a:schemeClr val="dk1"/>
              </a:buClr>
              <a:buSzPts val="1400"/>
              <a:buNone/>
              <a:defRPr sz="14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1" name="Google Shape;181;p14"/>
          <p:cNvSpPr txBox="1"/>
          <p:nvPr>
            <p:ph idx="3" type="body"/>
          </p:nvPr>
        </p:nvSpPr>
        <p:spPr>
          <a:xfrm>
            <a:off x="1167493" y="2003804"/>
            <a:ext cx="3173278" cy="522514"/>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atin typeface="Arial"/>
                <a:ea typeface="Arial"/>
                <a:cs typeface="Arial"/>
                <a:sym typeface="Arial"/>
              </a:defRPr>
            </a:lvl2pPr>
            <a:lvl3pPr indent="-228600" lvl="2" marL="1371600" algn="l">
              <a:lnSpc>
                <a:spcPct val="90000"/>
              </a:lnSpc>
              <a:spcBef>
                <a:spcPts val="500"/>
              </a:spcBef>
              <a:spcAft>
                <a:spcPts val="0"/>
              </a:spcAft>
              <a:buClr>
                <a:schemeClr val="dk1"/>
              </a:buClr>
              <a:buSzPts val="1800"/>
              <a:buNone/>
              <a:defRPr b="1" sz="1800">
                <a:latin typeface="Arial"/>
                <a:ea typeface="Arial"/>
                <a:cs typeface="Arial"/>
                <a:sym typeface="Arial"/>
              </a:defRPr>
            </a:lvl3pPr>
            <a:lvl4pPr indent="-228600" lvl="3" marL="1828800" algn="l">
              <a:lnSpc>
                <a:spcPct val="90000"/>
              </a:lnSpc>
              <a:spcBef>
                <a:spcPts val="500"/>
              </a:spcBef>
              <a:spcAft>
                <a:spcPts val="0"/>
              </a:spcAft>
              <a:buClr>
                <a:schemeClr val="dk1"/>
              </a:buClr>
              <a:buSzPts val="1600"/>
              <a:buNone/>
              <a:defRPr b="1" sz="1600">
                <a:latin typeface="Arial"/>
                <a:ea typeface="Arial"/>
                <a:cs typeface="Arial"/>
                <a:sym typeface="Arial"/>
              </a:defRPr>
            </a:lvl4pPr>
            <a:lvl5pPr indent="-228600" lvl="4" marL="2286000" algn="l">
              <a:lnSpc>
                <a:spcPct val="90000"/>
              </a:lnSpc>
              <a:spcBef>
                <a:spcPts val="500"/>
              </a:spcBef>
              <a:spcAft>
                <a:spcPts val="0"/>
              </a:spcAft>
              <a:buClr>
                <a:schemeClr val="dk1"/>
              </a:buClr>
              <a:buSzPts val="1600"/>
              <a:buNone/>
              <a:defRPr b="1" sz="16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2" name="Google Shape;182;p14"/>
          <p:cNvSpPr txBox="1"/>
          <p:nvPr>
            <p:ph idx="4" type="body"/>
          </p:nvPr>
        </p:nvSpPr>
        <p:spPr>
          <a:xfrm>
            <a:off x="4683788" y="2003804"/>
            <a:ext cx="3173278" cy="522514"/>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atin typeface="Arial"/>
                <a:ea typeface="Arial"/>
                <a:cs typeface="Arial"/>
                <a:sym typeface="Arial"/>
              </a:defRPr>
            </a:lvl2pPr>
            <a:lvl3pPr indent="-228600" lvl="2" marL="1371600" algn="l">
              <a:lnSpc>
                <a:spcPct val="90000"/>
              </a:lnSpc>
              <a:spcBef>
                <a:spcPts val="500"/>
              </a:spcBef>
              <a:spcAft>
                <a:spcPts val="0"/>
              </a:spcAft>
              <a:buClr>
                <a:schemeClr val="dk1"/>
              </a:buClr>
              <a:buSzPts val="1800"/>
              <a:buNone/>
              <a:defRPr b="1" sz="1800">
                <a:latin typeface="Arial"/>
                <a:ea typeface="Arial"/>
                <a:cs typeface="Arial"/>
                <a:sym typeface="Arial"/>
              </a:defRPr>
            </a:lvl3pPr>
            <a:lvl4pPr indent="-228600" lvl="3" marL="1828800" algn="l">
              <a:lnSpc>
                <a:spcPct val="90000"/>
              </a:lnSpc>
              <a:spcBef>
                <a:spcPts val="500"/>
              </a:spcBef>
              <a:spcAft>
                <a:spcPts val="0"/>
              </a:spcAft>
              <a:buClr>
                <a:schemeClr val="dk1"/>
              </a:buClr>
              <a:buSzPts val="1600"/>
              <a:buNone/>
              <a:defRPr b="1" sz="1600">
                <a:latin typeface="Arial"/>
                <a:ea typeface="Arial"/>
                <a:cs typeface="Arial"/>
                <a:sym typeface="Arial"/>
              </a:defRPr>
            </a:lvl4pPr>
            <a:lvl5pPr indent="-228600" lvl="4" marL="2286000" algn="l">
              <a:lnSpc>
                <a:spcPct val="90000"/>
              </a:lnSpc>
              <a:spcBef>
                <a:spcPts val="500"/>
              </a:spcBef>
              <a:spcAft>
                <a:spcPts val="0"/>
              </a:spcAft>
              <a:buClr>
                <a:schemeClr val="dk1"/>
              </a:buClr>
              <a:buSzPts val="1600"/>
              <a:buNone/>
              <a:defRPr b="1" sz="16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3" name="Google Shape;183;p14"/>
          <p:cNvSpPr txBox="1"/>
          <p:nvPr>
            <p:ph idx="5" type="body"/>
          </p:nvPr>
        </p:nvSpPr>
        <p:spPr>
          <a:xfrm>
            <a:off x="8200082" y="2526318"/>
            <a:ext cx="3173279" cy="28286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000"/>
              <a:buNone/>
              <a:defRPr sz="20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sz="1800">
                <a:latin typeface="Arial"/>
                <a:ea typeface="Arial"/>
                <a:cs typeface="Arial"/>
                <a:sym typeface="Arial"/>
              </a:defRPr>
            </a:lvl2pPr>
            <a:lvl3pPr indent="-228600" lvl="2" marL="1371600" algn="l">
              <a:lnSpc>
                <a:spcPct val="90000"/>
              </a:lnSpc>
              <a:spcBef>
                <a:spcPts val="500"/>
              </a:spcBef>
              <a:spcAft>
                <a:spcPts val="0"/>
              </a:spcAft>
              <a:buClr>
                <a:schemeClr val="dk1"/>
              </a:buClr>
              <a:buSzPts val="1600"/>
              <a:buNone/>
              <a:defRPr sz="1600">
                <a:latin typeface="Arial"/>
                <a:ea typeface="Arial"/>
                <a:cs typeface="Arial"/>
                <a:sym typeface="Arial"/>
              </a:defRPr>
            </a:lvl3pPr>
            <a:lvl4pPr indent="-228600" lvl="3" marL="1828800" algn="l">
              <a:lnSpc>
                <a:spcPct val="90000"/>
              </a:lnSpc>
              <a:spcBef>
                <a:spcPts val="500"/>
              </a:spcBef>
              <a:spcAft>
                <a:spcPts val="0"/>
              </a:spcAft>
              <a:buClr>
                <a:schemeClr val="dk1"/>
              </a:buClr>
              <a:buSzPts val="1400"/>
              <a:buNone/>
              <a:defRPr sz="1400">
                <a:latin typeface="Arial"/>
                <a:ea typeface="Arial"/>
                <a:cs typeface="Arial"/>
                <a:sym typeface="Arial"/>
              </a:defRPr>
            </a:lvl4pPr>
            <a:lvl5pPr indent="-228600" lvl="4" marL="2286000" algn="l">
              <a:lnSpc>
                <a:spcPct val="90000"/>
              </a:lnSpc>
              <a:spcBef>
                <a:spcPts val="500"/>
              </a:spcBef>
              <a:spcAft>
                <a:spcPts val="0"/>
              </a:spcAft>
              <a:buClr>
                <a:schemeClr val="dk1"/>
              </a:buClr>
              <a:buSzPts val="1400"/>
              <a:buNone/>
              <a:defRPr sz="14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4" name="Google Shape;184;p14"/>
          <p:cNvSpPr txBox="1"/>
          <p:nvPr>
            <p:ph idx="6" type="body"/>
          </p:nvPr>
        </p:nvSpPr>
        <p:spPr>
          <a:xfrm>
            <a:off x="8200083" y="2003804"/>
            <a:ext cx="3173278" cy="522514"/>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atin typeface="Arial"/>
                <a:ea typeface="Arial"/>
                <a:cs typeface="Arial"/>
                <a:sym typeface="Arial"/>
              </a:defRPr>
            </a:lvl2pPr>
            <a:lvl3pPr indent="-228600" lvl="2" marL="1371600" algn="l">
              <a:lnSpc>
                <a:spcPct val="90000"/>
              </a:lnSpc>
              <a:spcBef>
                <a:spcPts val="500"/>
              </a:spcBef>
              <a:spcAft>
                <a:spcPts val="0"/>
              </a:spcAft>
              <a:buClr>
                <a:schemeClr val="dk1"/>
              </a:buClr>
              <a:buSzPts val="1800"/>
              <a:buNone/>
              <a:defRPr b="1" sz="1800">
                <a:latin typeface="Arial"/>
                <a:ea typeface="Arial"/>
                <a:cs typeface="Arial"/>
                <a:sym typeface="Arial"/>
              </a:defRPr>
            </a:lvl3pPr>
            <a:lvl4pPr indent="-228600" lvl="3" marL="1828800" algn="l">
              <a:lnSpc>
                <a:spcPct val="90000"/>
              </a:lnSpc>
              <a:spcBef>
                <a:spcPts val="500"/>
              </a:spcBef>
              <a:spcAft>
                <a:spcPts val="0"/>
              </a:spcAft>
              <a:buClr>
                <a:schemeClr val="dk1"/>
              </a:buClr>
              <a:buSzPts val="1600"/>
              <a:buNone/>
              <a:defRPr b="1" sz="1600">
                <a:latin typeface="Arial"/>
                <a:ea typeface="Arial"/>
                <a:cs typeface="Arial"/>
                <a:sym typeface="Arial"/>
              </a:defRPr>
            </a:lvl4pPr>
            <a:lvl5pPr indent="-228600" lvl="4" marL="2286000" algn="l">
              <a:lnSpc>
                <a:spcPct val="90000"/>
              </a:lnSpc>
              <a:spcBef>
                <a:spcPts val="500"/>
              </a:spcBef>
              <a:spcAft>
                <a:spcPts val="0"/>
              </a:spcAft>
              <a:buClr>
                <a:schemeClr val="dk1"/>
              </a:buClr>
              <a:buSzPts val="1600"/>
              <a:buNone/>
              <a:defRPr b="1" sz="16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5" name="Google Shape;185;p14"/>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Title and Content" type="obj">
  <p:cSld name="OBJECT">
    <p:spTree>
      <p:nvGrpSpPr>
        <p:cNvPr id="27" name="Shape 27"/>
        <p:cNvGrpSpPr/>
        <p:nvPr/>
      </p:nvGrpSpPr>
      <p:grpSpPr>
        <a:xfrm>
          <a:off x="0" y="0"/>
          <a:ext cx="0" cy="0"/>
          <a:chOff x="0" y="0"/>
          <a:chExt cx="0" cy="0"/>
        </a:xfrm>
      </p:grpSpPr>
      <p:sp>
        <p:nvSpPr>
          <p:cNvPr id="28" name="Google Shape;28;p3"/>
          <p:cNvSpPr txBox="1"/>
          <p:nvPr>
            <p:ph type="title"/>
          </p:nvPr>
        </p:nvSpPr>
        <p:spPr>
          <a:xfrm>
            <a:off x="1167492" y="381000"/>
            <a:ext cx="9779183"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800"/>
              <a:buFont typeface="Arial"/>
              <a:buNone/>
              <a:defRPr b="1" sz="48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
          <p:cNvSpPr txBox="1"/>
          <p:nvPr>
            <p:ph idx="1" type="body"/>
          </p:nvPr>
        </p:nvSpPr>
        <p:spPr>
          <a:xfrm>
            <a:off x="1167493" y="2528203"/>
            <a:ext cx="4663440" cy="28286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000"/>
              <a:buNone/>
              <a:defRPr sz="20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sz="1800">
                <a:latin typeface="Arial"/>
                <a:ea typeface="Arial"/>
                <a:cs typeface="Arial"/>
                <a:sym typeface="Arial"/>
              </a:defRPr>
            </a:lvl2pPr>
            <a:lvl3pPr indent="-228600" lvl="2" marL="1371600" algn="l">
              <a:lnSpc>
                <a:spcPct val="90000"/>
              </a:lnSpc>
              <a:spcBef>
                <a:spcPts val="500"/>
              </a:spcBef>
              <a:spcAft>
                <a:spcPts val="0"/>
              </a:spcAft>
              <a:buClr>
                <a:schemeClr val="dk1"/>
              </a:buClr>
              <a:buSzPts val="1600"/>
              <a:buNone/>
              <a:defRPr sz="1600">
                <a:latin typeface="Arial"/>
                <a:ea typeface="Arial"/>
                <a:cs typeface="Arial"/>
                <a:sym typeface="Arial"/>
              </a:defRPr>
            </a:lvl3pPr>
            <a:lvl4pPr indent="-228600" lvl="3" marL="1828800" algn="l">
              <a:lnSpc>
                <a:spcPct val="90000"/>
              </a:lnSpc>
              <a:spcBef>
                <a:spcPts val="500"/>
              </a:spcBef>
              <a:spcAft>
                <a:spcPts val="0"/>
              </a:spcAft>
              <a:buClr>
                <a:schemeClr val="dk1"/>
              </a:buClr>
              <a:buSzPts val="1400"/>
              <a:buNone/>
              <a:defRPr sz="1400">
                <a:latin typeface="Arial"/>
                <a:ea typeface="Arial"/>
                <a:cs typeface="Arial"/>
                <a:sym typeface="Arial"/>
              </a:defRPr>
            </a:lvl4pPr>
            <a:lvl5pPr indent="-228600" lvl="4" marL="2286000" algn="l">
              <a:lnSpc>
                <a:spcPct val="90000"/>
              </a:lnSpc>
              <a:spcBef>
                <a:spcPts val="500"/>
              </a:spcBef>
              <a:spcAft>
                <a:spcPts val="0"/>
              </a:spcAft>
              <a:buClr>
                <a:schemeClr val="dk1"/>
              </a:buClr>
              <a:buSzPts val="1400"/>
              <a:buNone/>
              <a:defRPr sz="14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3"/>
          <p:cNvSpPr/>
          <p:nvPr/>
        </p:nvSpPr>
        <p:spPr>
          <a:xfrm flipH="1">
            <a:off x="8580896" y="1"/>
            <a:ext cx="3611104" cy="361110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1" name="Google Shape;31;p3"/>
          <p:cNvSpPr/>
          <p:nvPr/>
        </p:nvSpPr>
        <p:spPr>
          <a:xfrm flipH="1">
            <a:off x="8580896" y="3246896"/>
            <a:ext cx="3611104" cy="361110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2" name="Google Shape;32;p3"/>
          <p:cNvSpPr/>
          <p:nvPr/>
        </p:nvSpPr>
        <p:spPr>
          <a:xfrm>
            <a:off x="1" y="0"/>
            <a:ext cx="933856" cy="933856"/>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33" name="Google Shape;33;p3"/>
          <p:cNvGrpSpPr/>
          <p:nvPr/>
        </p:nvGrpSpPr>
        <p:grpSpPr>
          <a:xfrm>
            <a:off x="8082092" y="5590903"/>
            <a:ext cx="1572380" cy="1267097"/>
            <a:chOff x="7413403" y="4976359"/>
            <a:chExt cx="2334986" cy="1881641"/>
          </a:xfrm>
        </p:grpSpPr>
        <p:sp>
          <p:nvSpPr>
            <p:cNvPr id="34" name="Google Shape;34;p3"/>
            <p:cNvSpPr/>
            <p:nvPr/>
          </p:nvSpPr>
          <p:spPr>
            <a:xfrm rot="-5400000">
              <a:off x="8223822"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5" name="Google Shape;35;p3"/>
            <p:cNvSpPr/>
            <p:nvPr/>
          </p:nvSpPr>
          <p:spPr>
            <a:xfrm flipH="1" rot="5400000">
              <a:off x="7056329"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36" name="Google Shape;36;p3"/>
          <p:cNvSpPr txBox="1"/>
          <p:nvPr>
            <p:ph idx="10" type="dt"/>
          </p:nvPr>
        </p:nvSpPr>
        <p:spPr>
          <a:xfrm>
            <a:off x="3810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chemeClr val="accent3"/>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chemeClr val="accent3"/>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9" name="Google Shape;39;p3"/>
          <p:cNvSpPr txBox="1"/>
          <p:nvPr>
            <p:ph idx="2" type="body"/>
          </p:nvPr>
        </p:nvSpPr>
        <p:spPr>
          <a:xfrm>
            <a:off x="6283235" y="2528203"/>
            <a:ext cx="4663440" cy="28286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000"/>
              <a:buNone/>
              <a:defRPr sz="20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sz="1800">
                <a:latin typeface="Arial"/>
                <a:ea typeface="Arial"/>
                <a:cs typeface="Arial"/>
                <a:sym typeface="Arial"/>
              </a:defRPr>
            </a:lvl2pPr>
            <a:lvl3pPr indent="-228600" lvl="2" marL="1371600" algn="l">
              <a:lnSpc>
                <a:spcPct val="90000"/>
              </a:lnSpc>
              <a:spcBef>
                <a:spcPts val="500"/>
              </a:spcBef>
              <a:spcAft>
                <a:spcPts val="0"/>
              </a:spcAft>
              <a:buClr>
                <a:schemeClr val="dk1"/>
              </a:buClr>
              <a:buSzPts val="1600"/>
              <a:buNone/>
              <a:defRPr sz="1600">
                <a:latin typeface="Arial"/>
                <a:ea typeface="Arial"/>
                <a:cs typeface="Arial"/>
                <a:sym typeface="Arial"/>
              </a:defRPr>
            </a:lvl3pPr>
            <a:lvl4pPr indent="-228600" lvl="3" marL="1828800" algn="l">
              <a:lnSpc>
                <a:spcPct val="90000"/>
              </a:lnSpc>
              <a:spcBef>
                <a:spcPts val="500"/>
              </a:spcBef>
              <a:spcAft>
                <a:spcPts val="0"/>
              </a:spcAft>
              <a:buClr>
                <a:schemeClr val="dk1"/>
              </a:buClr>
              <a:buSzPts val="1400"/>
              <a:buNone/>
              <a:defRPr sz="1400">
                <a:latin typeface="Arial"/>
                <a:ea typeface="Arial"/>
                <a:cs typeface="Arial"/>
                <a:sym typeface="Arial"/>
              </a:defRPr>
            </a:lvl4pPr>
            <a:lvl5pPr indent="-228600" lvl="4" marL="2286000" algn="l">
              <a:lnSpc>
                <a:spcPct val="90000"/>
              </a:lnSpc>
              <a:spcBef>
                <a:spcPts val="500"/>
              </a:spcBef>
              <a:spcAft>
                <a:spcPts val="0"/>
              </a:spcAft>
              <a:buClr>
                <a:schemeClr val="dk1"/>
              </a:buClr>
              <a:buSzPts val="1400"/>
              <a:buNone/>
              <a:defRPr sz="14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3"/>
          <p:cNvSpPr txBox="1"/>
          <p:nvPr>
            <p:ph idx="3" type="body"/>
          </p:nvPr>
        </p:nvSpPr>
        <p:spPr>
          <a:xfrm>
            <a:off x="1167493" y="2005689"/>
            <a:ext cx="4663440" cy="522514"/>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atin typeface="Arial"/>
                <a:ea typeface="Arial"/>
                <a:cs typeface="Arial"/>
                <a:sym typeface="Arial"/>
              </a:defRPr>
            </a:lvl2pPr>
            <a:lvl3pPr indent="-228600" lvl="2" marL="1371600" algn="l">
              <a:lnSpc>
                <a:spcPct val="90000"/>
              </a:lnSpc>
              <a:spcBef>
                <a:spcPts val="500"/>
              </a:spcBef>
              <a:spcAft>
                <a:spcPts val="0"/>
              </a:spcAft>
              <a:buClr>
                <a:schemeClr val="dk1"/>
              </a:buClr>
              <a:buSzPts val="1800"/>
              <a:buNone/>
              <a:defRPr b="1" sz="1800">
                <a:latin typeface="Arial"/>
                <a:ea typeface="Arial"/>
                <a:cs typeface="Arial"/>
                <a:sym typeface="Arial"/>
              </a:defRPr>
            </a:lvl3pPr>
            <a:lvl4pPr indent="-228600" lvl="3" marL="1828800" algn="l">
              <a:lnSpc>
                <a:spcPct val="90000"/>
              </a:lnSpc>
              <a:spcBef>
                <a:spcPts val="500"/>
              </a:spcBef>
              <a:spcAft>
                <a:spcPts val="0"/>
              </a:spcAft>
              <a:buClr>
                <a:schemeClr val="dk1"/>
              </a:buClr>
              <a:buSzPts val="1600"/>
              <a:buNone/>
              <a:defRPr b="1" sz="1600">
                <a:latin typeface="Arial"/>
                <a:ea typeface="Arial"/>
                <a:cs typeface="Arial"/>
                <a:sym typeface="Arial"/>
              </a:defRPr>
            </a:lvl4pPr>
            <a:lvl5pPr indent="-228600" lvl="4" marL="2286000" algn="l">
              <a:lnSpc>
                <a:spcPct val="90000"/>
              </a:lnSpc>
              <a:spcBef>
                <a:spcPts val="500"/>
              </a:spcBef>
              <a:spcAft>
                <a:spcPts val="0"/>
              </a:spcAft>
              <a:buClr>
                <a:schemeClr val="dk1"/>
              </a:buClr>
              <a:buSzPts val="1600"/>
              <a:buNone/>
              <a:defRPr b="1" sz="16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3"/>
          <p:cNvSpPr txBox="1"/>
          <p:nvPr>
            <p:ph idx="4" type="body"/>
          </p:nvPr>
        </p:nvSpPr>
        <p:spPr>
          <a:xfrm>
            <a:off x="6283235" y="2005689"/>
            <a:ext cx="4663440" cy="522514"/>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atin typeface="Arial"/>
                <a:ea typeface="Arial"/>
                <a:cs typeface="Arial"/>
                <a:sym typeface="Arial"/>
              </a:defRPr>
            </a:lvl2pPr>
            <a:lvl3pPr indent="-228600" lvl="2" marL="1371600" algn="l">
              <a:lnSpc>
                <a:spcPct val="90000"/>
              </a:lnSpc>
              <a:spcBef>
                <a:spcPts val="500"/>
              </a:spcBef>
              <a:spcAft>
                <a:spcPts val="0"/>
              </a:spcAft>
              <a:buClr>
                <a:schemeClr val="dk1"/>
              </a:buClr>
              <a:buSzPts val="1800"/>
              <a:buNone/>
              <a:defRPr b="1" sz="1800">
                <a:latin typeface="Arial"/>
                <a:ea typeface="Arial"/>
                <a:cs typeface="Arial"/>
                <a:sym typeface="Arial"/>
              </a:defRPr>
            </a:lvl3pPr>
            <a:lvl4pPr indent="-228600" lvl="3" marL="1828800" algn="l">
              <a:lnSpc>
                <a:spcPct val="90000"/>
              </a:lnSpc>
              <a:spcBef>
                <a:spcPts val="500"/>
              </a:spcBef>
              <a:spcAft>
                <a:spcPts val="0"/>
              </a:spcAft>
              <a:buClr>
                <a:schemeClr val="dk1"/>
              </a:buClr>
              <a:buSzPts val="1600"/>
              <a:buNone/>
              <a:defRPr b="1" sz="1600">
                <a:latin typeface="Arial"/>
                <a:ea typeface="Arial"/>
                <a:cs typeface="Arial"/>
                <a:sym typeface="Arial"/>
              </a:defRPr>
            </a:lvl4pPr>
            <a:lvl5pPr indent="-228600" lvl="4" marL="2286000" algn="l">
              <a:lnSpc>
                <a:spcPct val="90000"/>
              </a:lnSpc>
              <a:spcBef>
                <a:spcPts val="500"/>
              </a:spcBef>
              <a:spcAft>
                <a:spcPts val="0"/>
              </a:spcAft>
              <a:buClr>
                <a:schemeClr val="dk1"/>
              </a:buClr>
              <a:buSzPts val="1600"/>
              <a:buNone/>
              <a:defRPr b="1" sz="16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bg>
      <p:bgPr>
        <a:solidFill>
          <a:schemeClr val="accent2"/>
        </a:solidFill>
      </p:bgPr>
    </p:bg>
    <p:spTree>
      <p:nvGrpSpPr>
        <p:cNvPr id="42" name="Shape 42"/>
        <p:cNvGrpSpPr/>
        <p:nvPr/>
      </p:nvGrpSpPr>
      <p:grpSpPr>
        <a:xfrm>
          <a:off x="0" y="0"/>
          <a:ext cx="0" cy="0"/>
          <a:chOff x="0" y="0"/>
          <a:chExt cx="0" cy="0"/>
        </a:xfrm>
      </p:grpSpPr>
      <p:sp>
        <p:nvSpPr>
          <p:cNvPr id="43" name="Google Shape;43;p4"/>
          <p:cNvSpPr/>
          <p:nvPr/>
        </p:nvSpPr>
        <p:spPr>
          <a:xfrm>
            <a:off x="0" y="2286002"/>
            <a:ext cx="12208822" cy="4572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4" name="Google Shape;44;p4"/>
          <p:cNvSpPr/>
          <p:nvPr/>
        </p:nvSpPr>
        <p:spPr>
          <a:xfrm flipH="1">
            <a:off x="8597718" y="3246896"/>
            <a:ext cx="3611104" cy="361110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5" name="Google Shape;45;p4"/>
          <p:cNvSpPr/>
          <p:nvPr/>
        </p:nvSpPr>
        <p:spPr>
          <a:xfrm>
            <a:off x="1" y="0"/>
            <a:ext cx="933856" cy="933856"/>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6" name="Google Shape;46;p4"/>
          <p:cNvSpPr/>
          <p:nvPr/>
        </p:nvSpPr>
        <p:spPr>
          <a:xfrm rot="-5400000">
            <a:off x="10344100" y="438098"/>
            <a:ext cx="2285999" cy="1409801"/>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7" name="Google Shape;47;p4"/>
          <p:cNvSpPr txBox="1"/>
          <p:nvPr>
            <p:ph type="title"/>
          </p:nvPr>
        </p:nvSpPr>
        <p:spPr>
          <a:xfrm>
            <a:off x="1167492" y="381000"/>
            <a:ext cx="9779183"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800"/>
              <a:buFont typeface="Arial"/>
              <a:buNone/>
              <a:defRPr b="1" sz="48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4"/>
          <p:cNvSpPr txBox="1"/>
          <p:nvPr>
            <p:ph idx="1" type="body"/>
          </p:nvPr>
        </p:nvSpPr>
        <p:spPr>
          <a:xfrm>
            <a:off x="1167492" y="2653167"/>
            <a:ext cx="9779183" cy="3436483"/>
          </a:xfrm>
          <a:prstGeom prst="rect">
            <a:avLst/>
          </a:prstGeom>
          <a:noFill/>
          <a:ln>
            <a:noFill/>
          </a:ln>
        </p:spPr>
        <p:txBody>
          <a:bodyPr anchorCtr="0" anchor="t" bIns="45700" lIns="91425" spcFirstLastPara="1" rIns="91425" wrap="square" tIns="45700">
            <a:noAutofit/>
          </a:bodyPr>
          <a:lstStyle>
            <a:lvl1pPr indent="-228600" lvl="0" marL="457200" algn="l">
              <a:lnSpc>
                <a:spcPct val="150000"/>
              </a:lnSpc>
              <a:spcBef>
                <a:spcPts val="1000"/>
              </a:spcBef>
              <a:spcAft>
                <a:spcPts val="0"/>
              </a:spcAft>
              <a:buClr>
                <a:schemeClr val="lt1"/>
              </a:buClr>
              <a:buSzPts val="2400"/>
              <a:buNone/>
              <a:defRPr sz="2400">
                <a:solidFill>
                  <a:schemeClr val="lt1"/>
                </a:solidFill>
                <a:latin typeface="Arial"/>
                <a:ea typeface="Arial"/>
                <a:cs typeface="Arial"/>
                <a:sym typeface="Aria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9" name="Google Shape;49;p4"/>
          <p:cNvSpPr txBox="1"/>
          <p:nvPr>
            <p:ph idx="10" type="dt"/>
          </p:nvPr>
        </p:nvSpPr>
        <p:spPr>
          <a:xfrm>
            <a:off x="3810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accent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accent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4"/>
          <p:cNvSpPr txBox="1"/>
          <p:nvPr>
            <p:ph idx="12" type="sldNum"/>
          </p:nvPr>
        </p:nvSpPr>
        <p:spPr>
          <a:xfrm>
            <a:off x="10206318" y="6356350"/>
            <a:ext cx="160468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p:cSld name="End Slide">
    <p:spTree>
      <p:nvGrpSpPr>
        <p:cNvPr id="52" name="Shape 52"/>
        <p:cNvGrpSpPr/>
        <p:nvPr/>
      </p:nvGrpSpPr>
      <p:grpSpPr>
        <a:xfrm>
          <a:off x="0" y="0"/>
          <a:ext cx="0" cy="0"/>
          <a:chOff x="0" y="0"/>
          <a:chExt cx="0" cy="0"/>
        </a:xfrm>
      </p:grpSpPr>
      <p:sp>
        <p:nvSpPr>
          <p:cNvPr id="53" name="Google Shape;53;p5"/>
          <p:cNvSpPr txBox="1"/>
          <p:nvPr>
            <p:ph type="ctrTitle"/>
          </p:nvPr>
        </p:nvSpPr>
        <p:spPr>
          <a:xfrm>
            <a:off x="1167494" y="1122363"/>
            <a:ext cx="6220278" cy="23876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Arial"/>
              <a:buNone/>
              <a:defRPr b="1" sz="60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5"/>
          <p:cNvSpPr txBox="1"/>
          <p:nvPr>
            <p:ph idx="1" type="subTitle"/>
          </p:nvPr>
        </p:nvSpPr>
        <p:spPr>
          <a:xfrm>
            <a:off x="1167493" y="3602038"/>
            <a:ext cx="6220277" cy="2247219"/>
          </a:xfrm>
          <a:prstGeom prst="rect">
            <a:avLst/>
          </a:prstGeom>
          <a:noFill/>
          <a:ln>
            <a:noFill/>
          </a:ln>
        </p:spPr>
        <p:txBody>
          <a:bodyPr anchorCtr="0" anchor="t" bIns="45700" lIns="91425" spcFirstLastPara="1" rIns="91425" wrap="square" tIns="45700">
            <a:noAutofit/>
          </a:bodyPr>
          <a:lstStyle>
            <a:lvl1pPr lvl="0" algn="l">
              <a:lnSpc>
                <a:spcPct val="90000"/>
              </a:lnSpc>
              <a:spcBef>
                <a:spcPts val="1000"/>
              </a:spcBef>
              <a:spcAft>
                <a:spcPts val="0"/>
              </a:spcAft>
              <a:buClr>
                <a:schemeClr val="dk1"/>
              </a:buClr>
              <a:buSzPts val="2800"/>
              <a:buNone/>
              <a:defRPr sz="28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55" name="Google Shape;55;p5"/>
          <p:cNvSpPr/>
          <p:nvPr/>
        </p:nvSpPr>
        <p:spPr>
          <a:xfrm>
            <a:off x="8264426" y="0"/>
            <a:ext cx="3927574"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56" name="Google Shape;56;p5"/>
          <p:cNvGrpSpPr/>
          <p:nvPr/>
        </p:nvGrpSpPr>
        <p:grpSpPr>
          <a:xfrm>
            <a:off x="8264427" y="3685939"/>
            <a:ext cx="3927573" cy="3178856"/>
            <a:chOff x="9857014" y="13834"/>
            <a:chExt cx="2334986" cy="1881641"/>
          </a:xfrm>
        </p:grpSpPr>
        <p:sp>
          <p:nvSpPr>
            <p:cNvPr id="57" name="Google Shape;57;p5"/>
            <p:cNvSpPr/>
            <p:nvPr/>
          </p:nvSpPr>
          <p:spPr>
            <a:xfrm rot="-5400000">
              <a:off x="10667433"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8" name="Google Shape;58;p5"/>
            <p:cNvSpPr/>
            <p:nvPr/>
          </p:nvSpPr>
          <p:spPr>
            <a:xfrm flipH="1" rot="5400000">
              <a:off x="9499940"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59" name="Google Shape;59;p5"/>
          <p:cNvSpPr/>
          <p:nvPr/>
        </p:nvSpPr>
        <p:spPr>
          <a:xfrm>
            <a:off x="0" y="-1"/>
            <a:ext cx="1167493" cy="1167493"/>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0" name="Google Shape;60;p5"/>
          <p:cNvSpPr/>
          <p:nvPr/>
        </p:nvSpPr>
        <p:spPr>
          <a:xfrm>
            <a:off x="10228214" y="-1"/>
            <a:ext cx="1963787" cy="3178856"/>
          </a:xfrm>
          <a:custGeom>
            <a:rect b="b" l="l" r="r" t="t"/>
            <a:pathLst>
              <a:path extrusionOk="0" h="3178856" w="1963787">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61" name="Shape 61"/>
        <p:cNvGrpSpPr/>
        <p:nvPr/>
      </p:nvGrpSpPr>
      <p:grpSpPr>
        <a:xfrm>
          <a:off x="0" y="0"/>
          <a:ext cx="0" cy="0"/>
          <a:chOff x="0" y="0"/>
          <a:chExt cx="0" cy="0"/>
        </a:xfrm>
      </p:grpSpPr>
      <p:sp>
        <p:nvSpPr>
          <p:cNvPr id="62" name="Google Shape;62;p6"/>
          <p:cNvSpPr txBox="1"/>
          <p:nvPr>
            <p:ph type="title"/>
          </p:nvPr>
        </p:nvSpPr>
        <p:spPr>
          <a:xfrm>
            <a:off x="1167492" y="381000"/>
            <a:ext cx="9779183"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800"/>
              <a:buFont typeface="Arial"/>
              <a:buNone/>
              <a:defRPr b="1" sz="48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6"/>
          <p:cNvSpPr txBox="1"/>
          <p:nvPr>
            <p:ph idx="1" type="body"/>
          </p:nvPr>
        </p:nvSpPr>
        <p:spPr>
          <a:xfrm>
            <a:off x="1167493" y="2017467"/>
            <a:ext cx="9779182" cy="336681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800"/>
              <a:buNone/>
              <a:defRPr>
                <a:latin typeface="Arial"/>
                <a:ea typeface="Arial"/>
                <a:cs typeface="Arial"/>
                <a:sym typeface="Arial"/>
              </a:defRPr>
            </a:lvl1pPr>
            <a:lvl2pPr indent="-228600" lvl="1" marL="914400" algn="l">
              <a:lnSpc>
                <a:spcPct val="90000"/>
              </a:lnSpc>
              <a:spcBef>
                <a:spcPts val="500"/>
              </a:spcBef>
              <a:spcAft>
                <a:spcPts val="0"/>
              </a:spcAft>
              <a:buClr>
                <a:schemeClr val="dk1"/>
              </a:buClr>
              <a:buSzPts val="2400"/>
              <a:buNone/>
              <a:defRPr>
                <a:latin typeface="Arial"/>
                <a:ea typeface="Arial"/>
                <a:cs typeface="Arial"/>
                <a:sym typeface="Arial"/>
              </a:defRPr>
            </a:lvl2pPr>
            <a:lvl3pPr indent="-228600" lvl="2" marL="1371600" algn="l">
              <a:lnSpc>
                <a:spcPct val="90000"/>
              </a:lnSpc>
              <a:spcBef>
                <a:spcPts val="500"/>
              </a:spcBef>
              <a:spcAft>
                <a:spcPts val="0"/>
              </a:spcAft>
              <a:buClr>
                <a:schemeClr val="dk1"/>
              </a:buClr>
              <a:buSzPts val="2000"/>
              <a:buNone/>
              <a:defRPr>
                <a:latin typeface="Arial"/>
                <a:ea typeface="Arial"/>
                <a:cs typeface="Arial"/>
                <a:sym typeface="Arial"/>
              </a:defRPr>
            </a:lvl3pPr>
            <a:lvl4pPr indent="-228600" lvl="3" marL="1828800" algn="l">
              <a:lnSpc>
                <a:spcPct val="90000"/>
              </a:lnSpc>
              <a:spcBef>
                <a:spcPts val="500"/>
              </a:spcBef>
              <a:spcAft>
                <a:spcPts val="0"/>
              </a:spcAft>
              <a:buClr>
                <a:schemeClr val="dk1"/>
              </a:buClr>
              <a:buSzPts val="1800"/>
              <a:buNone/>
              <a:defRPr>
                <a:latin typeface="Arial"/>
                <a:ea typeface="Arial"/>
                <a:cs typeface="Arial"/>
                <a:sym typeface="Arial"/>
              </a:defRPr>
            </a:lvl4pPr>
            <a:lvl5pPr indent="-228600" lvl="4" marL="2286000" algn="l">
              <a:lnSpc>
                <a:spcPct val="90000"/>
              </a:lnSpc>
              <a:spcBef>
                <a:spcPts val="500"/>
              </a:spcBef>
              <a:spcAft>
                <a:spcPts val="0"/>
              </a:spcAft>
              <a:buClr>
                <a:schemeClr val="dk1"/>
              </a:buClr>
              <a:buSzPts val="1800"/>
              <a:buNone/>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6"/>
          <p:cNvSpPr/>
          <p:nvPr/>
        </p:nvSpPr>
        <p:spPr>
          <a:xfrm flipH="1">
            <a:off x="8580896" y="1"/>
            <a:ext cx="3611104" cy="361110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5" name="Google Shape;65;p6"/>
          <p:cNvSpPr/>
          <p:nvPr/>
        </p:nvSpPr>
        <p:spPr>
          <a:xfrm flipH="1">
            <a:off x="8580896" y="3246896"/>
            <a:ext cx="3611104" cy="361110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6" name="Google Shape;66;p6"/>
          <p:cNvSpPr/>
          <p:nvPr/>
        </p:nvSpPr>
        <p:spPr>
          <a:xfrm>
            <a:off x="1" y="0"/>
            <a:ext cx="933856" cy="933856"/>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67" name="Google Shape;67;p6"/>
          <p:cNvGrpSpPr/>
          <p:nvPr/>
        </p:nvGrpSpPr>
        <p:grpSpPr>
          <a:xfrm>
            <a:off x="8082092" y="5590903"/>
            <a:ext cx="1572380" cy="1267097"/>
            <a:chOff x="7413403" y="4976359"/>
            <a:chExt cx="2334986" cy="1881641"/>
          </a:xfrm>
        </p:grpSpPr>
        <p:sp>
          <p:nvSpPr>
            <p:cNvPr id="68" name="Google Shape;68;p6"/>
            <p:cNvSpPr/>
            <p:nvPr/>
          </p:nvSpPr>
          <p:spPr>
            <a:xfrm rot="-5400000">
              <a:off x="8223822"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9" name="Google Shape;69;p6"/>
            <p:cNvSpPr/>
            <p:nvPr/>
          </p:nvSpPr>
          <p:spPr>
            <a:xfrm flipH="1" rot="5400000">
              <a:off x="7056329"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70" name="Google Shape;70;p6"/>
          <p:cNvSpPr txBox="1"/>
          <p:nvPr>
            <p:ph idx="10" type="dt"/>
          </p:nvPr>
        </p:nvSpPr>
        <p:spPr>
          <a:xfrm>
            <a:off x="3810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chemeClr val="accent3"/>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chemeClr val="accent3"/>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6"/>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p:cSld name="Section title">
    <p:spTree>
      <p:nvGrpSpPr>
        <p:cNvPr id="73" name="Shape 73"/>
        <p:cNvGrpSpPr/>
        <p:nvPr/>
      </p:nvGrpSpPr>
      <p:grpSpPr>
        <a:xfrm>
          <a:off x="0" y="0"/>
          <a:ext cx="0" cy="0"/>
          <a:chOff x="0" y="0"/>
          <a:chExt cx="0" cy="0"/>
        </a:xfrm>
      </p:grpSpPr>
      <p:sp>
        <p:nvSpPr>
          <p:cNvPr id="74" name="Google Shape;74;p7"/>
          <p:cNvSpPr/>
          <p:nvPr/>
        </p:nvSpPr>
        <p:spPr>
          <a:xfrm>
            <a:off x="0" y="0"/>
            <a:ext cx="8025490" cy="6858000"/>
          </a:xfrm>
          <a:custGeom>
            <a:rect b="b" l="l" r="r" t="t"/>
            <a:pathLst>
              <a:path extrusionOk="0" h="6858000" w="802549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5" name="Google Shape;75;p7"/>
          <p:cNvSpPr txBox="1"/>
          <p:nvPr>
            <p:ph type="ctrTitle"/>
          </p:nvPr>
        </p:nvSpPr>
        <p:spPr>
          <a:xfrm>
            <a:off x="1167494" y="1059400"/>
            <a:ext cx="6245912" cy="23876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6000"/>
              <a:buFont typeface="Arial"/>
              <a:buNone/>
              <a:defRPr b="1" sz="60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7"/>
          <p:cNvSpPr txBox="1"/>
          <p:nvPr>
            <p:ph idx="1" type="subTitle"/>
          </p:nvPr>
        </p:nvSpPr>
        <p:spPr>
          <a:xfrm>
            <a:off x="1167494" y="3539075"/>
            <a:ext cx="6245912" cy="1406101"/>
          </a:xfrm>
          <a:prstGeom prst="rect">
            <a:avLst/>
          </a:prstGeom>
          <a:noFill/>
          <a:ln>
            <a:noFill/>
          </a:ln>
        </p:spPr>
        <p:txBody>
          <a:bodyPr anchorCtr="0" anchor="t" bIns="45700" lIns="91425" spcFirstLastPara="1" rIns="91425" wrap="square" tIns="45700">
            <a:noAutofit/>
          </a:bodyPr>
          <a:lstStyle>
            <a:lvl1pPr lvl="0" algn="l">
              <a:lnSpc>
                <a:spcPct val="90000"/>
              </a:lnSpc>
              <a:spcBef>
                <a:spcPts val="1000"/>
              </a:spcBef>
              <a:spcAft>
                <a:spcPts val="0"/>
              </a:spcAft>
              <a:buClr>
                <a:schemeClr val="lt1"/>
              </a:buClr>
              <a:buSzPts val="3200"/>
              <a:buNone/>
              <a:defRPr sz="3200">
                <a:solidFill>
                  <a:schemeClr val="lt1"/>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grpSp>
        <p:nvGrpSpPr>
          <p:cNvPr id="77" name="Google Shape;77;p7"/>
          <p:cNvGrpSpPr/>
          <p:nvPr/>
        </p:nvGrpSpPr>
        <p:grpSpPr>
          <a:xfrm rot="-5400000">
            <a:off x="8286528" y="2207195"/>
            <a:ext cx="3032351" cy="2443610"/>
            <a:chOff x="9857014" y="13834"/>
            <a:chExt cx="2334986" cy="1881641"/>
          </a:xfrm>
        </p:grpSpPr>
        <p:sp>
          <p:nvSpPr>
            <p:cNvPr id="78" name="Google Shape;78;p7"/>
            <p:cNvSpPr/>
            <p:nvPr/>
          </p:nvSpPr>
          <p:spPr>
            <a:xfrm rot="-5400000">
              <a:off x="10667433"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9" name="Google Shape;79;p7"/>
            <p:cNvSpPr/>
            <p:nvPr/>
          </p:nvSpPr>
          <p:spPr>
            <a:xfrm flipH="1" rot="5400000">
              <a:off x="9499940"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80" name="Google Shape;80;p7"/>
          <p:cNvSpPr/>
          <p:nvPr/>
        </p:nvSpPr>
        <p:spPr>
          <a:xfrm flipH="1">
            <a:off x="8580896" y="1"/>
            <a:ext cx="3611104" cy="361110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1" name="Google Shape;81;p7"/>
          <p:cNvSpPr/>
          <p:nvPr/>
        </p:nvSpPr>
        <p:spPr>
          <a:xfrm flipH="1">
            <a:off x="8580896" y="3246896"/>
            <a:ext cx="3611104" cy="361110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aph">
  <p:cSld name="Graph">
    <p:spTree>
      <p:nvGrpSpPr>
        <p:cNvPr id="82" name="Shape 82"/>
        <p:cNvGrpSpPr/>
        <p:nvPr/>
      </p:nvGrpSpPr>
      <p:grpSpPr>
        <a:xfrm>
          <a:off x="0" y="0"/>
          <a:ext cx="0" cy="0"/>
          <a:chOff x="0" y="0"/>
          <a:chExt cx="0" cy="0"/>
        </a:xfrm>
      </p:grpSpPr>
      <p:sp>
        <p:nvSpPr>
          <p:cNvPr id="83" name="Google Shape;83;p8"/>
          <p:cNvSpPr txBox="1"/>
          <p:nvPr>
            <p:ph type="title"/>
          </p:nvPr>
        </p:nvSpPr>
        <p:spPr>
          <a:xfrm>
            <a:off x="1167492" y="381000"/>
            <a:ext cx="9779183"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800"/>
              <a:buFont typeface="Arial"/>
              <a:buNone/>
              <a:defRPr b="1" sz="48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8"/>
          <p:cNvSpPr txBox="1"/>
          <p:nvPr>
            <p:ph idx="1" type="body"/>
          </p:nvPr>
        </p:nvSpPr>
        <p:spPr>
          <a:xfrm>
            <a:off x="1167493" y="2087561"/>
            <a:ext cx="9779182" cy="336681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800"/>
              <a:buNone/>
              <a:defRPr>
                <a:latin typeface="Arial"/>
                <a:ea typeface="Arial"/>
                <a:cs typeface="Arial"/>
                <a:sym typeface="Arial"/>
              </a:defRPr>
            </a:lvl1pPr>
            <a:lvl2pPr indent="-228600" lvl="1" marL="914400" algn="l">
              <a:lnSpc>
                <a:spcPct val="90000"/>
              </a:lnSpc>
              <a:spcBef>
                <a:spcPts val="500"/>
              </a:spcBef>
              <a:spcAft>
                <a:spcPts val="0"/>
              </a:spcAft>
              <a:buClr>
                <a:schemeClr val="dk1"/>
              </a:buClr>
              <a:buSzPts val="2400"/>
              <a:buNone/>
              <a:defRPr>
                <a:latin typeface="Arial"/>
                <a:ea typeface="Arial"/>
                <a:cs typeface="Arial"/>
                <a:sym typeface="Arial"/>
              </a:defRPr>
            </a:lvl2pPr>
            <a:lvl3pPr indent="-228600" lvl="2" marL="1371600" algn="l">
              <a:lnSpc>
                <a:spcPct val="90000"/>
              </a:lnSpc>
              <a:spcBef>
                <a:spcPts val="500"/>
              </a:spcBef>
              <a:spcAft>
                <a:spcPts val="0"/>
              </a:spcAft>
              <a:buClr>
                <a:schemeClr val="dk1"/>
              </a:buClr>
              <a:buSzPts val="2000"/>
              <a:buNone/>
              <a:defRPr>
                <a:latin typeface="Arial"/>
                <a:ea typeface="Arial"/>
                <a:cs typeface="Arial"/>
                <a:sym typeface="Arial"/>
              </a:defRPr>
            </a:lvl3pPr>
            <a:lvl4pPr indent="-228600" lvl="3" marL="1828800" algn="l">
              <a:lnSpc>
                <a:spcPct val="90000"/>
              </a:lnSpc>
              <a:spcBef>
                <a:spcPts val="500"/>
              </a:spcBef>
              <a:spcAft>
                <a:spcPts val="0"/>
              </a:spcAft>
              <a:buClr>
                <a:schemeClr val="dk1"/>
              </a:buClr>
              <a:buSzPts val="1800"/>
              <a:buNone/>
              <a:defRPr>
                <a:latin typeface="Arial"/>
                <a:ea typeface="Arial"/>
                <a:cs typeface="Arial"/>
                <a:sym typeface="Arial"/>
              </a:defRPr>
            </a:lvl4pPr>
            <a:lvl5pPr indent="-228600" lvl="4" marL="2286000" algn="l">
              <a:lnSpc>
                <a:spcPct val="90000"/>
              </a:lnSpc>
              <a:spcBef>
                <a:spcPts val="500"/>
              </a:spcBef>
              <a:spcAft>
                <a:spcPts val="0"/>
              </a:spcAft>
              <a:buClr>
                <a:schemeClr val="dk1"/>
              </a:buClr>
              <a:buSzPts val="1800"/>
              <a:buNone/>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8"/>
          <p:cNvSpPr/>
          <p:nvPr/>
        </p:nvSpPr>
        <p:spPr>
          <a:xfrm flipH="1">
            <a:off x="8580896" y="1"/>
            <a:ext cx="3611104" cy="361110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6" name="Google Shape;86;p8"/>
          <p:cNvSpPr/>
          <p:nvPr/>
        </p:nvSpPr>
        <p:spPr>
          <a:xfrm flipH="1" rot="5400000">
            <a:off x="1" y="3246896"/>
            <a:ext cx="3611104" cy="361110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7" name="Google Shape;87;p8"/>
          <p:cNvSpPr txBox="1"/>
          <p:nvPr>
            <p:ph idx="10" type="dt"/>
          </p:nvPr>
        </p:nvSpPr>
        <p:spPr>
          <a:xfrm>
            <a:off x="381000" y="6356350"/>
            <a:ext cx="170101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chemeClr val="accent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chemeClr val="accent3"/>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8"/>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 2">
  <p:cSld name="Chart 2">
    <p:bg>
      <p:bgPr>
        <a:solidFill>
          <a:schemeClr val="accent2"/>
        </a:solidFill>
      </p:bgPr>
    </p:bg>
    <p:spTree>
      <p:nvGrpSpPr>
        <p:cNvPr id="90" name="Shape 90"/>
        <p:cNvGrpSpPr/>
        <p:nvPr/>
      </p:nvGrpSpPr>
      <p:grpSpPr>
        <a:xfrm>
          <a:off x="0" y="0"/>
          <a:ext cx="0" cy="0"/>
          <a:chOff x="0" y="0"/>
          <a:chExt cx="0" cy="0"/>
        </a:xfrm>
      </p:grpSpPr>
      <p:grpSp>
        <p:nvGrpSpPr>
          <p:cNvPr id="91" name="Google Shape;91;p9"/>
          <p:cNvGrpSpPr/>
          <p:nvPr/>
        </p:nvGrpSpPr>
        <p:grpSpPr>
          <a:xfrm rot="-5400000">
            <a:off x="10772262" y="152641"/>
            <a:ext cx="1572380" cy="1267097"/>
            <a:chOff x="7413403" y="4976359"/>
            <a:chExt cx="2334986" cy="1881641"/>
          </a:xfrm>
        </p:grpSpPr>
        <p:sp>
          <p:nvSpPr>
            <p:cNvPr id="92" name="Google Shape;92;p9"/>
            <p:cNvSpPr/>
            <p:nvPr/>
          </p:nvSpPr>
          <p:spPr>
            <a:xfrm rot="-5400000">
              <a:off x="8223822"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3" name="Google Shape;93;p9"/>
            <p:cNvSpPr/>
            <p:nvPr/>
          </p:nvSpPr>
          <p:spPr>
            <a:xfrm flipH="1" rot="5400000">
              <a:off x="7056329"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94" name="Google Shape;94;p9"/>
          <p:cNvSpPr txBox="1"/>
          <p:nvPr>
            <p:ph type="title"/>
          </p:nvPr>
        </p:nvSpPr>
        <p:spPr>
          <a:xfrm>
            <a:off x="1167492" y="381000"/>
            <a:ext cx="9779183"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800"/>
              <a:buFont typeface="Arial"/>
              <a:buNone/>
              <a:defRPr b="1" sz="48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9"/>
          <p:cNvSpPr txBox="1"/>
          <p:nvPr>
            <p:ph idx="1" type="body"/>
          </p:nvPr>
        </p:nvSpPr>
        <p:spPr>
          <a:xfrm>
            <a:off x="1167493" y="2087563"/>
            <a:ext cx="9779182" cy="3366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800"/>
              <a:buNone/>
              <a:defRPr>
                <a:latin typeface="Arial"/>
                <a:ea typeface="Arial"/>
                <a:cs typeface="Arial"/>
                <a:sym typeface="Arial"/>
              </a:defRPr>
            </a:lvl1pPr>
            <a:lvl2pPr indent="-228600" lvl="1" marL="914400" algn="l">
              <a:lnSpc>
                <a:spcPct val="90000"/>
              </a:lnSpc>
              <a:spcBef>
                <a:spcPts val="500"/>
              </a:spcBef>
              <a:spcAft>
                <a:spcPts val="0"/>
              </a:spcAft>
              <a:buClr>
                <a:schemeClr val="dk1"/>
              </a:buClr>
              <a:buSzPts val="2400"/>
              <a:buNone/>
              <a:defRPr>
                <a:latin typeface="Arial"/>
                <a:ea typeface="Arial"/>
                <a:cs typeface="Arial"/>
                <a:sym typeface="Arial"/>
              </a:defRPr>
            </a:lvl2pPr>
            <a:lvl3pPr indent="-228600" lvl="2" marL="1371600" algn="l">
              <a:lnSpc>
                <a:spcPct val="90000"/>
              </a:lnSpc>
              <a:spcBef>
                <a:spcPts val="500"/>
              </a:spcBef>
              <a:spcAft>
                <a:spcPts val="0"/>
              </a:spcAft>
              <a:buClr>
                <a:schemeClr val="dk1"/>
              </a:buClr>
              <a:buSzPts val="2000"/>
              <a:buNone/>
              <a:defRPr>
                <a:latin typeface="Arial"/>
                <a:ea typeface="Arial"/>
                <a:cs typeface="Arial"/>
                <a:sym typeface="Arial"/>
              </a:defRPr>
            </a:lvl3pPr>
            <a:lvl4pPr indent="-228600" lvl="3" marL="1828800" algn="l">
              <a:lnSpc>
                <a:spcPct val="90000"/>
              </a:lnSpc>
              <a:spcBef>
                <a:spcPts val="500"/>
              </a:spcBef>
              <a:spcAft>
                <a:spcPts val="0"/>
              </a:spcAft>
              <a:buClr>
                <a:schemeClr val="dk1"/>
              </a:buClr>
              <a:buSzPts val="1800"/>
              <a:buNone/>
              <a:defRPr>
                <a:latin typeface="Arial"/>
                <a:ea typeface="Arial"/>
                <a:cs typeface="Arial"/>
                <a:sym typeface="Arial"/>
              </a:defRPr>
            </a:lvl4pPr>
            <a:lvl5pPr indent="-228600" lvl="4" marL="2286000" algn="l">
              <a:lnSpc>
                <a:spcPct val="90000"/>
              </a:lnSpc>
              <a:spcBef>
                <a:spcPts val="500"/>
              </a:spcBef>
              <a:spcAft>
                <a:spcPts val="0"/>
              </a:spcAft>
              <a:buClr>
                <a:schemeClr val="dk1"/>
              </a:buClr>
              <a:buSzPts val="1800"/>
              <a:buNone/>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6" name="Google Shape;96;p9"/>
          <p:cNvSpPr txBox="1"/>
          <p:nvPr>
            <p:ph idx="10" type="dt"/>
          </p:nvPr>
        </p:nvSpPr>
        <p:spPr>
          <a:xfrm>
            <a:off x="381000" y="6356350"/>
            <a:ext cx="170101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chemeClr val="accent3"/>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chemeClr val="accent3"/>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9"/>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bg>
      <p:bgPr>
        <a:solidFill>
          <a:schemeClr val="accent1"/>
        </a:solidFill>
      </p:bgPr>
    </p:bg>
    <p:spTree>
      <p:nvGrpSpPr>
        <p:cNvPr id="99" name="Shape 99"/>
        <p:cNvGrpSpPr/>
        <p:nvPr/>
      </p:nvGrpSpPr>
      <p:grpSpPr>
        <a:xfrm>
          <a:off x="0" y="0"/>
          <a:ext cx="0" cy="0"/>
          <a:chOff x="0" y="0"/>
          <a:chExt cx="0" cy="0"/>
        </a:xfrm>
      </p:grpSpPr>
      <p:sp>
        <p:nvSpPr>
          <p:cNvPr id="100" name="Google Shape;100;p10"/>
          <p:cNvSpPr txBox="1"/>
          <p:nvPr>
            <p:ph type="title"/>
          </p:nvPr>
        </p:nvSpPr>
        <p:spPr>
          <a:xfrm>
            <a:off x="1798721" y="1684338"/>
            <a:ext cx="8594558" cy="281046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lt1"/>
              </a:buClr>
              <a:buSzPts val="4600"/>
              <a:buFont typeface="Arial"/>
              <a:buNone/>
              <a:defRPr sz="46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10"/>
          <p:cNvSpPr txBox="1"/>
          <p:nvPr>
            <p:ph idx="1" type="body"/>
          </p:nvPr>
        </p:nvSpPr>
        <p:spPr>
          <a:xfrm>
            <a:off x="381000" y="519405"/>
            <a:ext cx="1364297" cy="109452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004DBF"/>
              </a:buClr>
              <a:buSzPts val="23900"/>
              <a:buNone/>
              <a:defRPr b="1" sz="23900">
                <a:solidFill>
                  <a:srgbClr val="004DBF"/>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indent="-228600" lvl="2" marL="1371600" algn="l">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indent="-228600" lvl="3" marL="18288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indent="-228600" lvl="4" marL="22860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2" name="Google Shape;102;p10"/>
          <p:cNvSpPr txBox="1"/>
          <p:nvPr>
            <p:ph idx="2" type="body"/>
          </p:nvPr>
        </p:nvSpPr>
        <p:spPr>
          <a:xfrm>
            <a:off x="6881813" y="4494213"/>
            <a:ext cx="3511550" cy="679450"/>
          </a:xfrm>
          <a:prstGeom prst="rect">
            <a:avLst/>
          </a:prstGeom>
          <a:noFill/>
          <a:ln>
            <a:noFill/>
          </a:ln>
        </p:spPr>
        <p:txBody>
          <a:bodyPr anchorCtr="0" anchor="t" bIns="45700" lIns="91425" spcFirstLastPara="1" rIns="91425" wrap="square" tIns="45700">
            <a:noAutofit/>
          </a:bodyPr>
          <a:lstStyle>
            <a:lvl1pPr indent="-228600" lvl="0" marL="457200" algn="r">
              <a:lnSpc>
                <a:spcPct val="90000"/>
              </a:lnSpc>
              <a:spcBef>
                <a:spcPts val="1000"/>
              </a:spcBef>
              <a:spcAft>
                <a:spcPts val="0"/>
              </a:spcAft>
              <a:buClr>
                <a:schemeClr val="lt1"/>
              </a:buClr>
              <a:buSzPts val="2000"/>
              <a:buNone/>
              <a:defRPr sz="2000">
                <a:solidFill>
                  <a:schemeClr val="lt1"/>
                </a:solidFill>
                <a:latin typeface="Arial"/>
                <a:ea typeface="Arial"/>
                <a:cs typeface="Arial"/>
                <a:sym typeface="Arial"/>
              </a:defRPr>
            </a:lvl1pPr>
            <a:lvl2pPr indent="-228600" lvl="1" marL="914400" algn="r">
              <a:lnSpc>
                <a:spcPct val="90000"/>
              </a:lnSpc>
              <a:spcBef>
                <a:spcPts val="500"/>
              </a:spcBef>
              <a:spcAft>
                <a:spcPts val="0"/>
              </a:spcAft>
              <a:buClr>
                <a:schemeClr val="lt1"/>
              </a:buClr>
              <a:buSzPts val="1800"/>
              <a:buNone/>
              <a:defRPr sz="1800">
                <a:solidFill>
                  <a:schemeClr val="lt1"/>
                </a:solidFill>
                <a:latin typeface="Arial"/>
                <a:ea typeface="Arial"/>
                <a:cs typeface="Arial"/>
                <a:sym typeface="Arial"/>
              </a:defRPr>
            </a:lvl2pPr>
            <a:lvl3pPr indent="-228600" lvl="2" marL="1371600" algn="r">
              <a:lnSpc>
                <a:spcPct val="90000"/>
              </a:lnSpc>
              <a:spcBef>
                <a:spcPts val="500"/>
              </a:spcBef>
              <a:spcAft>
                <a:spcPts val="0"/>
              </a:spcAft>
              <a:buClr>
                <a:schemeClr val="lt1"/>
              </a:buClr>
              <a:buSzPts val="1600"/>
              <a:buNone/>
              <a:defRPr sz="1600">
                <a:solidFill>
                  <a:schemeClr val="lt1"/>
                </a:solidFill>
                <a:latin typeface="Arial"/>
                <a:ea typeface="Arial"/>
                <a:cs typeface="Arial"/>
                <a:sym typeface="Arial"/>
              </a:defRPr>
            </a:lvl3pPr>
            <a:lvl4pPr indent="-228600" lvl="3" marL="1828800"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4pPr>
            <a:lvl5pPr indent="-228600" lvl="4" marL="2286000"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3" name="Google Shape;103;p10"/>
          <p:cNvSpPr txBox="1"/>
          <p:nvPr>
            <p:ph idx="3" type="body"/>
          </p:nvPr>
        </p:nvSpPr>
        <p:spPr>
          <a:xfrm>
            <a:off x="10609104" y="3399692"/>
            <a:ext cx="1364297" cy="109452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004DBF"/>
              </a:buClr>
              <a:buSzPts val="23900"/>
              <a:buNone/>
              <a:defRPr b="1" sz="23900">
                <a:solidFill>
                  <a:srgbClr val="004DBF"/>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indent="-228600" lvl="2" marL="1371600" algn="l">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indent="-228600" lvl="3" marL="18288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indent="-228600" lvl="4" marL="22860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4" name="Google Shape;104;p10"/>
          <p:cNvSpPr txBox="1"/>
          <p:nvPr>
            <p:ph idx="10" type="dt"/>
          </p:nvPr>
        </p:nvSpPr>
        <p:spPr>
          <a:xfrm>
            <a:off x="3810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accent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accent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10"/>
          <p:cNvSpPr txBox="1"/>
          <p:nvPr>
            <p:ph idx="12" type="sldNum"/>
          </p:nvPr>
        </p:nvSpPr>
        <p:spPr>
          <a:xfrm>
            <a:off x="90678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81000" y="381000"/>
            <a:ext cx="114300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381000" y="1825625"/>
            <a:ext cx="114300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3810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90678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6.png"/><Relationship Id="rId6"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5"/>
          <p:cNvSpPr txBox="1"/>
          <p:nvPr>
            <p:ph type="ctrTitle"/>
          </p:nvPr>
        </p:nvSpPr>
        <p:spPr>
          <a:xfrm>
            <a:off x="6207835" y="5359400"/>
            <a:ext cx="7050965" cy="107188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5400"/>
              <a:buFont typeface="Arial"/>
              <a:buNone/>
            </a:pPr>
            <a:r>
              <a:rPr lang="en-US" sz="4800"/>
              <a:t>-By MD ISTYAK</a:t>
            </a:r>
            <a:endParaRPr sz="4800"/>
          </a:p>
        </p:txBody>
      </p:sp>
      <p:sp>
        <p:nvSpPr>
          <p:cNvPr id="191" name="Google Shape;191;p15"/>
          <p:cNvSpPr txBox="1"/>
          <p:nvPr/>
        </p:nvSpPr>
        <p:spPr>
          <a:xfrm>
            <a:off x="1254557" y="2622050"/>
            <a:ext cx="7888825" cy="1258531"/>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5400"/>
              <a:buFont typeface="Arial"/>
              <a:buNone/>
            </a:pPr>
            <a:r>
              <a:rPr b="1" i="0" lang="en-US" sz="4800" u="none" cap="none" strike="noStrike">
                <a:solidFill>
                  <a:schemeClr val="dk1"/>
                </a:solidFill>
                <a:latin typeface="Arial"/>
                <a:ea typeface="Arial"/>
                <a:cs typeface="Arial"/>
                <a:sym typeface="Arial"/>
              </a:rPr>
              <a:t>AtliQ Hospitality Analysis</a:t>
            </a:r>
            <a:endParaRPr/>
          </a:p>
        </p:txBody>
      </p:sp>
      <p:pic>
        <p:nvPicPr>
          <p:cNvPr descr="Image result for Atliq Properties Logo" id="192" name="Google Shape;192;p15"/>
          <p:cNvPicPr preferRelativeResize="0"/>
          <p:nvPr/>
        </p:nvPicPr>
        <p:blipFill rotWithShape="1">
          <a:blip r:embed="rId3">
            <a:alphaModFix/>
          </a:blip>
          <a:srcRect b="0" l="0" r="0" t="0"/>
          <a:stretch/>
        </p:blipFill>
        <p:spPr>
          <a:xfrm>
            <a:off x="294682" y="1393941"/>
            <a:ext cx="1638300" cy="1857375"/>
          </a:xfrm>
          <a:prstGeom prst="rect">
            <a:avLst/>
          </a:prstGeom>
          <a:noFill/>
          <a:ln>
            <a:noFill/>
          </a:ln>
          <a:effectLst>
            <a:outerShdw blurRad="225425" algn="ctr" dir="5220000" dist="50800">
              <a:srgbClr val="000000">
                <a:alpha val="32941"/>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6"/>
          <p:cNvSpPr txBox="1"/>
          <p:nvPr>
            <p:ph type="title"/>
          </p:nvPr>
        </p:nvSpPr>
        <p:spPr>
          <a:xfrm>
            <a:off x="1167492" y="381000"/>
            <a:ext cx="9779183" cy="1147667"/>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US"/>
              <a:t>Objective</a:t>
            </a:r>
            <a:endParaRPr/>
          </a:p>
        </p:txBody>
      </p:sp>
      <p:sp>
        <p:nvSpPr>
          <p:cNvPr id="198" name="Google Shape;198;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200"/>
              <a:t>AtliQ Hospitality Analysis</a:t>
            </a:r>
            <a:endParaRPr/>
          </a:p>
          <a:p>
            <a:pPr indent="0" lvl="0" marL="0" rtl="0" algn="ctr">
              <a:lnSpc>
                <a:spcPct val="100000"/>
              </a:lnSpc>
              <a:spcBef>
                <a:spcPts val="0"/>
              </a:spcBef>
              <a:spcAft>
                <a:spcPts val="0"/>
              </a:spcAft>
              <a:buSzPts val="1400"/>
              <a:buNone/>
            </a:pPr>
            <a:r>
              <a:t/>
            </a:r>
            <a:endParaRPr/>
          </a:p>
        </p:txBody>
      </p:sp>
      <p:sp>
        <p:nvSpPr>
          <p:cNvPr id="199" name="Google Shape;199;p16"/>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00" name="Google Shape;200;p16"/>
          <p:cNvSpPr txBox="1"/>
          <p:nvPr>
            <p:ph idx="3" type="body"/>
          </p:nvPr>
        </p:nvSpPr>
        <p:spPr>
          <a:xfrm>
            <a:off x="11539726" y="3986784"/>
            <a:ext cx="257331" cy="21698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US"/>
              <a:t> </a:t>
            </a:r>
            <a:endParaRPr/>
          </a:p>
        </p:txBody>
      </p:sp>
      <p:sp>
        <p:nvSpPr>
          <p:cNvPr id="201" name="Google Shape;201;p16"/>
          <p:cNvSpPr txBox="1"/>
          <p:nvPr>
            <p:ph idx="2" type="body"/>
          </p:nvPr>
        </p:nvSpPr>
        <p:spPr>
          <a:xfrm flipH="1">
            <a:off x="10946674" y="3986784"/>
            <a:ext cx="593053" cy="137003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US"/>
              <a:t> </a:t>
            </a:r>
            <a:endParaRPr/>
          </a:p>
        </p:txBody>
      </p:sp>
      <p:sp>
        <p:nvSpPr>
          <p:cNvPr id="202" name="Google Shape;202;p16"/>
          <p:cNvSpPr txBox="1"/>
          <p:nvPr>
            <p:ph idx="4" type="body"/>
          </p:nvPr>
        </p:nvSpPr>
        <p:spPr>
          <a:xfrm flipH="1" rot="10800000">
            <a:off x="10469879" y="2528202"/>
            <a:ext cx="476795" cy="15351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US"/>
              <a:t> </a:t>
            </a:r>
            <a:endParaRPr/>
          </a:p>
        </p:txBody>
      </p:sp>
      <p:sp>
        <p:nvSpPr>
          <p:cNvPr id="203" name="Google Shape;203;p16"/>
          <p:cNvSpPr txBox="1"/>
          <p:nvPr>
            <p:ph idx="1" type="body"/>
          </p:nvPr>
        </p:nvSpPr>
        <p:spPr>
          <a:xfrm rot="10800000">
            <a:off x="5830931" y="5193649"/>
            <a:ext cx="1240428" cy="101512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US"/>
              <a:t> </a:t>
            </a:r>
            <a:endParaRPr/>
          </a:p>
        </p:txBody>
      </p:sp>
      <p:sp>
        <p:nvSpPr>
          <p:cNvPr id="204" name="Google Shape;204;p16"/>
          <p:cNvSpPr txBox="1"/>
          <p:nvPr/>
        </p:nvSpPr>
        <p:spPr>
          <a:xfrm>
            <a:off x="652273" y="2011319"/>
            <a:ext cx="10664656" cy="25160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750" u="none" cap="none" strike="noStrike">
                <a:solidFill>
                  <a:srgbClr val="000000"/>
                </a:solidFill>
                <a:latin typeface="Arial"/>
                <a:ea typeface="Arial"/>
                <a:cs typeface="Arial"/>
                <a:sym typeface="Arial"/>
              </a:rPr>
              <a:t>Atliq Grands owns multiple five-star hotels across India. They have been in the hospitality industry for the past 20 years. Due to strategic moves from other competitors and ineffective decision-making in management, Atliq Grands are losing its market share and revenue in the luxury/business hotels category. As a strategic move, the managing director of Atliq Grands wanted to incorporate “Business and Data Intelligence” in order to regain their market share and revenue. However, they do not have an in-house data analytics team to provide them with these insights.</a:t>
            </a:r>
            <a:endParaRPr/>
          </a:p>
          <a:p>
            <a:pPr indent="0" lvl="0" marL="0" marR="0" rtl="0" algn="l">
              <a:lnSpc>
                <a:spcPct val="100000"/>
              </a:lnSpc>
              <a:spcBef>
                <a:spcPts val="0"/>
              </a:spcBef>
              <a:spcAft>
                <a:spcPts val="0"/>
              </a:spcAft>
              <a:buNone/>
            </a:pPr>
            <a:r>
              <a:t/>
            </a:r>
            <a:endParaRPr b="0" i="0" sz="17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750" u="none" cap="none" strike="noStrike">
                <a:solidFill>
                  <a:srgbClr val="000000"/>
                </a:solidFill>
                <a:latin typeface="Arial"/>
                <a:ea typeface="Arial"/>
                <a:cs typeface="Arial"/>
                <a:sym typeface="Arial"/>
              </a:rPr>
              <a:t>Their revenue management team had decided to hire a 3rd party service provider to provide them insights from their historical data.</a:t>
            </a:r>
            <a:endParaRPr b="0" i="0" sz="1750" u="none" cap="none" strike="noStrike">
              <a:solidFill>
                <a:srgbClr val="000000"/>
              </a:solidFill>
              <a:latin typeface="Arial"/>
              <a:ea typeface="Arial"/>
              <a:cs typeface="Arial"/>
              <a:sym typeface="Arial"/>
            </a:endParaRPr>
          </a:p>
        </p:txBody>
      </p:sp>
      <p:pic>
        <p:nvPicPr>
          <p:cNvPr descr="Image result for Atliq Properties Logo" id="205" name="Google Shape;205;p16"/>
          <p:cNvPicPr preferRelativeResize="0"/>
          <p:nvPr/>
        </p:nvPicPr>
        <p:blipFill rotWithShape="1">
          <a:blip r:embed="rId3">
            <a:alphaModFix/>
          </a:blip>
          <a:srcRect b="0" l="0" r="0" t="0"/>
          <a:stretch/>
        </p:blipFill>
        <p:spPr>
          <a:xfrm>
            <a:off x="9870194" y="4264961"/>
            <a:ext cx="1638300" cy="1857375"/>
          </a:xfrm>
          <a:prstGeom prst="rect">
            <a:avLst/>
          </a:prstGeom>
          <a:noFill/>
          <a:ln>
            <a:noFill/>
          </a:ln>
          <a:effectLst>
            <a:outerShdw blurRad="184150" sx="110000" algn="ctr" dir="11520000" dist="241300" sy="110000">
              <a:srgbClr val="000000">
                <a:alpha val="17647"/>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7"/>
          <p:cNvSpPr txBox="1"/>
          <p:nvPr>
            <p:ph type="title"/>
          </p:nvPr>
        </p:nvSpPr>
        <p:spPr>
          <a:xfrm>
            <a:off x="1206408" y="-169606"/>
            <a:ext cx="9779183" cy="1870587"/>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br>
              <a:rPr b="1" lang="en-US" sz="4800"/>
            </a:br>
            <a:br>
              <a:rPr b="1" lang="en-US" sz="4800"/>
            </a:br>
            <a:r>
              <a:rPr b="1" lang="en-US" sz="4800"/>
              <a:t>  </a:t>
            </a:r>
            <a:br>
              <a:rPr b="1" lang="en-US" sz="4800"/>
            </a:br>
            <a:r>
              <a:rPr b="1" lang="en-US" sz="4800"/>
              <a:t>                     AtliQ</a:t>
            </a:r>
            <a:br>
              <a:rPr b="1" lang="en-US" sz="4800"/>
            </a:br>
            <a:endParaRPr/>
          </a:p>
        </p:txBody>
      </p:sp>
      <p:sp>
        <p:nvSpPr>
          <p:cNvPr id="211" name="Google Shape;211;p17"/>
          <p:cNvSpPr txBox="1"/>
          <p:nvPr>
            <p:ph idx="12" type="sldNum"/>
          </p:nvPr>
        </p:nvSpPr>
        <p:spPr>
          <a:xfrm>
            <a:off x="10206318" y="6356350"/>
            <a:ext cx="1604682"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12" name="Google Shape;212;p17"/>
          <p:cNvSpPr/>
          <p:nvPr/>
        </p:nvSpPr>
        <p:spPr>
          <a:xfrm>
            <a:off x="1142911" y="1582993"/>
            <a:ext cx="1349566" cy="393290"/>
          </a:xfrm>
          <a:prstGeom prst="rec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Bangalore</a:t>
            </a:r>
            <a:endParaRPr b="0" i="0" sz="1400" u="none" cap="none" strike="noStrike">
              <a:solidFill>
                <a:schemeClr val="dk1"/>
              </a:solidFill>
              <a:latin typeface="Arial"/>
              <a:ea typeface="Arial"/>
              <a:cs typeface="Arial"/>
              <a:sym typeface="Arial"/>
            </a:endParaRPr>
          </a:p>
        </p:txBody>
      </p:sp>
      <p:sp>
        <p:nvSpPr>
          <p:cNvPr id="213" name="Google Shape;213;p17"/>
          <p:cNvSpPr/>
          <p:nvPr/>
        </p:nvSpPr>
        <p:spPr>
          <a:xfrm>
            <a:off x="3501549" y="1582993"/>
            <a:ext cx="1349566" cy="393290"/>
          </a:xfrm>
          <a:prstGeom prst="rec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Mumbai</a:t>
            </a:r>
            <a:endParaRPr b="0" i="0" sz="1400" u="none" cap="none" strike="noStrike">
              <a:solidFill>
                <a:schemeClr val="dk1"/>
              </a:solidFill>
              <a:latin typeface="Arial"/>
              <a:ea typeface="Arial"/>
              <a:cs typeface="Arial"/>
              <a:sym typeface="Arial"/>
            </a:endParaRPr>
          </a:p>
        </p:txBody>
      </p:sp>
      <p:sp>
        <p:nvSpPr>
          <p:cNvPr id="214" name="Google Shape;214;p17"/>
          <p:cNvSpPr/>
          <p:nvPr/>
        </p:nvSpPr>
        <p:spPr>
          <a:xfrm>
            <a:off x="5717619" y="1563328"/>
            <a:ext cx="1349566" cy="393290"/>
          </a:xfrm>
          <a:prstGeom prst="rec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Hyderabad</a:t>
            </a:r>
            <a:endParaRPr b="0" i="0" sz="1400" u="none" cap="none" strike="noStrike">
              <a:solidFill>
                <a:schemeClr val="dk1"/>
              </a:solidFill>
              <a:latin typeface="Arial"/>
              <a:ea typeface="Arial"/>
              <a:cs typeface="Arial"/>
              <a:sym typeface="Arial"/>
            </a:endParaRPr>
          </a:p>
        </p:txBody>
      </p:sp>
      <p:sp>
        <p:nvSpPr>
          <p:cNvPr id="215" name="Google Shape;215;p17"/>
          <p:cNvSpPr/>
          <p:nvPr/>
        </p:nvSpPr>
        <p:spPr>
          <a:xfrm>
            <a:off x="8111936" y="1563328"/>
            <a:ext cx="1349566" cy="393290"/>
          </a:xfrm>
          <a:prstGeom prst="rec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Delhi</a:t>
            </a:r>
            <a:endParaRPr b="0" i="0" sz="1400" u="none" cap="none" strike="noStrike">
              <a:solidFill>
                <a:schemeClr val="dk1"/>
              </a:solidFill>
              <a:latin typeface="Arial"/>
              <a:ea typeface="Arial"/>
              <a:cs typeface="Arial"/>
              <a:sym typeface="Arial"/>
            </a:endParaRPr>
          </a:p>
        </p:txBody>
      </p:sp>
      <p:sp>
        <p:nvSpPr>
          <p:cNvPr id="216" name="Google Shape;216;p17"/>
          <p:cNvSpPr/>
          <p:nvPr/>
        </p:nvSpPr>
        <p:spPr>
          <a:xfrm>
            <a:off x="1461186" y="2182761"/>
            <a:ext cx="356508" cy="1130710"/>
          </a:xfrm>
          <a:prstGeom prst="downArrow">
            <a:avLst>
              <a:gd fmla="val 50000" name="adj1"/>
              <a:gd fmla="val 50000" name="adj2"/>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217" name="Google Shape;217;p17"/>
          <p:cNvSpPr/>
          <p:nvPr/>
        </p:nvSpPr>
        <p:spPr>
          <a:xfrm>
            <a:off x="8449640" y="2182761"/>
            <a:ext cx="356508" cy="1130710"/>
          </a:xfrm>
          <a:prstGeom prst="downArrow">
            <a:avLst>
              <a:gd fmla="val 50000" name="adj1"/>
              <a:gd fmla="val 50000" name="adj2"/>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218" name="Google Shape;218;p17"/>
          <p:cNvSpPr/>
          <p:nvPr/>
        </p:nvSpPr>
        <p:spPr>
          <a:xfrm>
            <a:off x="6050480" y="2182761"/>
            <a:ext cx="356508" cy="1130710"/>
          </a:xfrm>
          <a:prstGeom prst="downArrow">
            <a:avLst>
              <a:gd fmla="val 50000" name="adj1"/>
              <a:gd fmla="val 50000" name="adj2"/>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219" name="Google Shape;219;p17"/>
          <p:cNvSpPr/>
          <p:nvPr/>
        </p:nvSpPr>
        <p:spPr>
          <a:xfrm>
            <a:off x="3651320" y="2182761"/>
            <a:ext cx="356508" cy="1130710"/>
          </a:xfrm>
          <a:prstGeom prst="downArrow">
            <a:avLst>
              <a:gd fmla="val 50000" name="adj1"/>
              <a:gd fmla="val 50000" name="adj2"/>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220" name="Google Shape;220;p17"/>
          <p:cNvSpPr/>
          <p:nvPr/>
        </p:nvSpPr>
        <p:spPr>
          <a:xfrm>
            <a:off x="1042219" y="3539613"/>
            <a:ext cx="1848465" cy="2546555"/>
          </a:xfrm>
          <a:prstGeom prst="rec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1400" u="none" cap="none" strike="noStrike">
                <a:solidFill>
                  <a:schemeClr val="dk1"/>
                </a:solidFill>
                <a:latin typeface="Arial"/>
                <a:ea typeface="Arial"/>
                <a:cs typeface="Arial"/>
                <a:sym typeface="Arial"/>
              </a:rPr>
              <a:t>Atliq Bay</a:t>
            </a:r>
            <a:endParaRPr/>
          </a:p>
          <a:p>
            <a:pPr indent="0" lvl="0" marL="0" marR="0" rtl="0" algn="ctr">
              <a:lnSpc>
                <a:spcPct val="100000"/>
              </a:lnSpc>
              <a:spcBef>
                <a:spcPts val="0"/>
              </a:spcBef>
              <a:spcAft>
                <a:spcPts val="0"/>
              </a:spcAft>
              <a:buNone/>
            </a:pPr>
            <a:r>
              <a:rPr b="1" i="0" lang="en-US" sz="1400" u="none" cap="none" strike="noStrike">
                <a:solidFill>
                  <a:schemeClr val="dk1"/>
                </a:solidFill>
                <a:latin typeface="Arial"/>
                <a:ea typeface="Arial"/>
                <a:cs typeface="Arial"/>
                <a:sym typeface="Arial"/>
              </a:rPr>
              <a:t>Atliq Blu</a:t>
            </a:r>
            <a:endParaRPr/>
          </a:p>
          <a:p>
            <a:pPr indent="0" lvl="0" marL="0" marR="0" rtl="0" algn="ctr">
              <a:lnSpc>
                <a:spcPct val="100000"/>
              </a:lnSpc>
              <a:spcBef>
                <a:spcPts val="0"/>
              </a:spcBef>
              <a:spcAft>
                <a:spcPts val="0"/>
              </a:spcAft>
              <a:buNone/>
            </a:pPr>
            <a:r>
              <a:rPr b="1" i="0" lang="en-US" sz="1400" u="none" cap="none" strike="noStrike">
                <a:solidFill>
                  <a:schemeClr val="dk1"/>
                </a:solidFill>
                <a:latin typeface="Arial"/>
                <a:ea typeface="Arial"/>
                <a:cs typeface="Arial"/>
                <a:sym typeface="Arial"/>
              </a:rPr>
              <a:t>Atliq City</a:t>
            </a:r>
            <a:endParaRPr/>
          </a:p>
          <a:p>
            <a:pPr indent="0" lvl="0" marL="0" marR="0" rtl="0" algn="ctr">
              <a:lnSpc>
                <a:spcPct val="100000"/>
              </a:lnSpc>
              <a:spcBef>
                <a:spcPts val="0"/>
              </a:spcBef>
              <a:spcAft>
                <a:spcPts val="0"/>
              </a:spcAft>
              <a:buNone/>
            </a:pPr>
            <a:r>
              <a:rPr b="1" i="0" lang="en-US" sz="1400" u="none" cap="none" strike="noStrike">
                <a:solidFill>
                  <a:schemeClr val="dk1"/>
                </a:solidFill>
                <a:latin typeface="Arial"/>
                <a:ea typeface="Arial"/>
                <a:cs typeface="Arial"/>
                <a:sym typeface="Arial"/>
              </a:rPr>
              <a:t>Atliq Exotica</a:t>
            </a:r>
            <a:endParaRPr/>
          </a:p>
          <a:p>
            <a:pPr indent="0" lvl="0" marL="0" marR="0" rtl="0" algn="ctr">
              <a:lnSpc>
                <a:spcPct val="100000"/>
              </a:lnSpc>
              <a:spcBef>
                <a:spcPts val="0"/>
              </a:spcBef>
              <a:spcAft>
                <a:spcPts val="0"/>
              </a:spcAft>
              <a:buNone/>
            </a:pPr>
            <a:r>
              <a:rPr b="1" i="0" lang="en-US" sz="1400" u="none" cap="none" strike="noStrike">
                <a:solidFill>
                  <a:schemeClr val="dk1"/>
                </a:solidFill>
                <a:latin typeface="Arial"/>
                <a:ea typeface="Arial"/>
                <a:cs typeface="Arial"/>
                <a:sym typeface="Arial"/>
              </a:rPr>
              <a:t>Atliq Grands</a:t>
            </a:r>
            <a:endParaRPr/>
          </a:p>
          <a:p>
            <a:pPr indent="0" lvl="0" marL="0" marR="0" rtl="0" algn="ctr">
              <a:lnSpc>
                <a:spcPct val="100000"/>
              </a:lnSpc>
              <a:spcBef>
                <a:spcPts val="0"/>
              </a:spcBef>
              <a:spcAft>
                <a:spcPts val="0"/>
              </a:spcAft>
              <a:buNone/>
            </a:pPr>
            <a:r>
              <a:rPr b="1" i="0" lang="en-US" sz="1400" u="none" cap="none" strike="noStrike">
                <a:solidFill>
                  <a:schemeClr val="dk1"/>
                </a:solidFill>
                <a:latin typeface="Arial"/>
                <a:ea typeface="Arial"/>
                <a:cs typeface="Arial"/>
                <a:sym typeface="Arial"/>
              </a:rPr>
              <a:t>Atliq Palace</a:t>
            </a:r>
            <a:endParaRPr/>
          </a:p>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221" name="Google Shape;221;p17"/>
          <p:cNvSpPr/>
          <p:nvPr/>
        </p:nvSpPr>
        <p:spPr>
          <a:xfrm>
            <a:off x="8111936" y="3539613"/>
            <a:ext cx="1848465" cy="2546555"/>
          </a:xfrm>
          <a:prstGeom prst="rec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1400" u="none" cap="none" strike="noStrike">
                <a:solidFill>
                  <a:schemeClr val="dk1"/>
                </a:solidFill>
                <a:latin typeface="Arial"/>
                <a:ea typeface="Arial"/>
                <a:cs typeface="Arial"/>
                <a:sym typeface="Arial"/>
              </a:rPr>
              <a:t>Atliq Bay</a:t>
            </a:r>
            <a:endParaRPr/>
          </a:p>
          <a:p>
            <a:pPr indent="0" lvl="0" marL="0" marR="0" rtl="0" algn="ctr">
              <a:lnSpc>
                <a:spcPct val="100000"/>
              </a:lnSpc>
              <a:spcBef>
                <a:spcPts val="0"/>
              </a:spcBef>
              <a:spcAft>
                <a:spcPts val="0"/>
              </a:spcAft>
              <a:buNone/>
            </a:pPr>
            <a:r>
              <a:rPr b="1" i="0" lang="en-US" sz="1400" u="none" cap="none" strike="noStrike">
                <a:solidFill>
                  <a:schemeClr val="dk1"/>
                </a:solidFill>
                <a:latin typeface="Arial"/>
                <a:ea typeface="Arial"/>
                <a:cs typeface="Arial"/>
                <a:sym typeface="Arial"/>
              </a:rPr>
              <a:t>Atliq Blu</a:t>
            </a:r>
            <a:endParaRPr/>
          </a:p>
          <a:p>
            <a:pPr indent="0" lvl="0" marL="0" marR="0" rtl="0" algn="ctr">
              <a:lnSpc>
                <a:spcPct val="100000"/>
              </a:lnSpc>
              <a:spcBef>
                <a:spcPts val="0"/>
              </a:spcBef>
              <a:spcAft>
                <a:spcPts val="0"/>
              </a:spcAft>
              <a:buNone/>
            </a:pPr>
            <a:r>
              <a:rPr b="1" i="0" lang="en-US" sz="1400" u="none" cap="none" strike="noStrike">
                <a:solidFill>
                  <a:schemeClr val="dk1"/>
                </a:solidFill>
                <a:latin typeface="Arial"/>
                <a:ea typeface="Arial"/>
                <a:cs typeface="Arial"/>
                <a:sym typeface="Arial"/>
              </a:rPr>
              <a:t>Atliq City</a:t>
            </a:r>
            <a:endParaRPr/>
          </a:p>
          <a:p>
            <a:pPr indent="0" lvl="0" marL="0" marR="0" rtl="0" algn="ctr">
              <a:lnSpc>
                <a:spcPct val="100000"/>
              </a:lnSpc>
              <a:spcBef>
                <a:spcPts val="0"/>
              </a:spcBef>
              <a:spcAft>
                <a:spcPts val="0"/>
              </a:spcAft>
              <a:buNone/>
            </a:pPr>
            <a:r>
              <a:rPr b="1" i="0" lang="en-US" sz="1400" u="none" cap="none" strike="noStrike">
                <a:solidFill>
                  <a:schemeClr val="dk1"/>
                </a:solidFill>
                <a:latin typeface="Arial"/>
                <a:ea typeface="Arial"/>
                <a:cs typeface="Arial"/>
                <a:sym typeface="Arial"/>
              </a:rPr>
              <a:t>Atliq Grands</a:t>
            </a:r>
            <a:endParaRPr/>
          </a:p>
          <a:p>
            <a:pPr indent="0" lvl="0" marL="0" marR="0" rtl="0" algn="ctr">
              <a:lnSpc>
                <a:spcPct val="100000"/>
              </a:lnSpc>
              <a:spcBef>
                <a:spcPts val="0"/>
              </a:spcBef>
              <a:spcAft>
                <a:spcPts val="0"/>
              </a:spcAft>
              <a:buNone/>
            </a:pPr>
            <a:r>
              <a:rPr b="1" i="0" lang="en-US" sz="1400" u="none" cap="none" strike="noStrike">
                <a:solidFill>
                  <a:schemeClr val="dk1"/>
                </a:solidFill>
                <a:latin typeface="Arial"/>
                <a:ea typeface="Arial"/>
                <a:cs typeface="Arial"/>
                <a:sym typeface="Arial"/>
              </a:rPr>
              <a:t>Atliq Palace</a:t>
            </a:r>
            <a:endParaRPr/>
          </a:p>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222" name="Google Shape;222;p17"/>
          <p:cNvSpPr/>
          <p:nvPr/>
        </p:nvSpPr>
        <p:spPr>
          <a:xfrm>
            <a:off x="5565058" y="3608439"/>
            <a:ext cx="1848465" cy="2546555"/>
          </a:xfrm>
          <a:prstGeom prst="rec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1400" u="none" cap="none" strike="noStrike">
                <a:solidFill>
                  <a:schemeClr val="dk1"/>
                </a:solidFill>
                <a:latin typeface="Arial"/>
                <a:ea typeface="Arial"/>
                <a:cs typeface="Arial"/>
                <a:sym typeface="Arial"/>
              </a:rPr>
              <a:t>Atliq Bay</a:t>
            </a:r>
            <a:endParaRPr/>
          </a:p>
          <a:p>
            <a:pPr indent="0" lvl="0" marL="0" marR="0" rtl="0" algn="ctr">
              <a:lnSpc>
                <a:spcPct val="100000"/>
              </a:lnSpc>
              <a:spcBef>
                <a:spcPts val="0"/>
              </a:spcBef>
              <a:spcAft>
                <a:spcPts val="0"/>
              </a:spcAft>
              <a:buNone/>
            </a:pPr>
            <a:r>
              <a:rPr b="1" i="0" lang="en-US" sz="1400" u="none" cap="none" strike="noStrike">
                <a:solidFill>
                  <a:schemeClr val="dk1"/>
                </a:solidFill>
                <a:latin typeface="Arial"/>
                <a:ea typeface="Arial"/>
                <a:cs typeface="Arial"/>
                <a:sym typeface="Arial"/>
              </a:rPr>
              <a:t>Atliq Blu</a:t>
            </a:r>
            <a:endParaRPr/>
          </a:p>
          <a:p>
            <a:pPr indent="0" lvl="0" marL="0" marR="0" rtl="0" algn="ctr">
              <a:lnSpc>
                <a:spcPct val="100000"/>
              </a:lnSpc>
              <a:spcBef>
                <a:spcPts val="0"/>
              </a:spcBef>
              <a:spcAft>
                <a:spcPts val="0"/>
              </a:spcAft>
              <a:buNone/>
            </a:pPr>
            <a:r>
              <a:rPr b="1" i="0" lang="en-US" sz="1400" u="none" cap="none" strike="noStrike">
                <a:solidFill>
                  <a:schemeClr val="dk1"/>
                </a:solidFill>
                <a:latin typeface="Arial"/>
                <a:ea typeface="Arial"/>
                <a:cs typeface="Arial"/>
                <a:sym typeface="Arial"/>
              </a:rPr>
              <a:t>Atliq City</a:t>
            </a:r>
            <a:endParaRPr/>
          </a:p>
          <a:p>
            <a:pPr indent="0" lvl="0" marL="0" marR="0" rtl="0" algn="ctr">
              <a:lnSpc>
                <a:spcPct val="100000"/>
              </a:lnSpc>
              <a:spcBef>
                <a:spcPts val="0"/>
              </a:spcBef>
              <a:spcAft>
                <a:spcPts val="0"/>
              </a:spcAft>
              <a:buNone/>
            </a:pPr>
            <a:r>
              <a:rPr b="1" i="0" lang="en-US" sz="1400" u="none" cap="none" strike="noStrike">
                <a:solidFill>
                  <a:schemeClr val="dk1"/>
                </a:solidFill>
                <a:latin typeface="Arial"/>
                <a:ea typeface="Arial"/>
                <a:cs typeface="Arial"/>
                <a:sym typeface="Arial"/>
              </a:rPr>
              <a:t>Atliq Exotica</a:t>
            </a:r>
            <a:endParaRPr/>
          </a:p>
          <a:p>
            <a:pPr indent="0" lvl="0" marL="0" marR="0" rtl="0" algn="ctr">
              <a:lnSpc>
                <a:spcPct val="100000"/>
              </a:lnSpc>
              <a:spcBef>
                <a:spcPts val="0"/>
              </a:spcBef>
              <a:spcAft>
                <a:spcPts val="0"/>
              </a:spcAft>
              <a:buNone/>
            </a:pPr>
            <a:r>
              <a:rPr b="1" i="0" lang="en-US" sz="1400" u="none" cap="none" strike="noStrike">
                <a:solidFill>
                  <a:schemeClr val="dk1"/>
                </a:solidFill>
                <a:latin typeface="Arial"/>
                <a:ea typeface="Arial"/>
                <a:cs typeface="Arial"/>
                <a:sym typeface="Arial"/>
              </a:rPr>
              <a:t>Atliq Grands</a:t>
            </a:r>
            <a:endParaRPr/>
          </a:p>
          <a:p>
            <a:pPr indent="0" lvl="0" marL="0" marR="0" rtl="0" algn="ctr">
              <a:lnSpc>
                <a:spcPct val="100000"/>
              </a:lnSpc>
              <a:spcBef>
                <a:spcPts val="0"/>
              </a:spcBef>
              <a:spcAft>
                <a:spcPts val="0"/>
              </a:spcAft>
              <a:buNone/>
            </a:pPr>
            <a:r>
              <a:rPr b="1" i="0" lang="en-US" sz="1400" u="none" cap="none" strike="noStrike">
                <a:solidFill>
                  <a:schemeClr val="dk1"/>
                </a:solidFill>
                <a:latin typeface="Arial"/>
                <a:ea typeface="Arial"/>
                <a:cs typeface="Arial"/>
                <a:sym typeface="Arial"/>
              </a:rPr>
              <a:t>Atliq Palace</a:t>
            </a:r>
            <a:endParaRPr/>
          </a:p>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223" name="Google Shape;223;p17"/>
          <p:cNvSpPr/>
          <p:nvPr/>
        </p:nvSpPr>
        <p:spPr>
          <a:xfrm>
            <a:off x="3252099" y="3608440"/>
            <a:ext cx="1848465" cy="2546555"/>
          </a:xfrm>
          <a:prstGeom prst="rec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1400" u="none" cap="none" strike="noStrike">
                <a:solidFill>
                  <a:schemeClr val="dk1"/>
                </a:solidFill>
                <a:latin typeface="Arial"/>
                <a:ea typeface="Arial"/>
                <a:cs typeface="Arial"/>
                <a:sym typeface="Arial"/>
              </a:rPr>
              <a:t>Atliq Bay</a:t>
            </a:r>
            <a:endParaRPr/>
          </a:p>
          <a:p>
            <a:pPr indent="0" lvl="0" marL="0" marR="0" rtl="0" algn="ctr">
              <a:lnSpc>
                <a:spcPct val="100000"/>
              </a:lnSpc>
              <a:spcBef>
                <a:spcPts val="0"/>
              </a:spcBef>
              <a:spcAft>
                <a:spcPts val="0"/>
              </a:spcAft>
              <a:buNone/>
            </a:pPr>
            <a:r>
              <a:rPr b="1" i="0" lang="en-US" sz="1400" u="none" cap="none" strike="noStrike">
                <a:solidFill>
                  <a:schemeClr val="dk1"/>
                </a:solidFill>
                <a:latin typeface="Arial"/>
                <a:ea typeface="Arial"/>
                <a:cs typeface="Arial"/>
                <a:sym typeface="Arial"/>
              </a:rPr>
              <a:t>Atliq Blu</a:t>
            </a:r>
            <a:endParaRPr/>
          </a:p>
          <a:p>
            <a:pPr indent="0" lvl="0" marL="0" marR="0" rtl="0" algn="ctr">
              <a:lnSpc>
                <a:spcPct val="100000"/>
              </a:lnSpc>
              <a:spcBef>
                <a:spcPts val="0"/>
              </a:spcBef>
              <a:spcAft>
                <a:spcPts val="0"/>
              </a:spcAft>
              <a:buNone/>
            </a:pPr>
            <a:r>
              <a:rPr b="1" i="0" lang="en-US" sz="1400" u="none" cap="none" strike="noStrike">
                <a:solidFill>
                  <a:schemeClr val="dk1"/>
                </a:solidFill>
                <a:latin typeface="Arial"/>
                <a:ea typeface="Arial"/>
                <a:cs typeface="Arial"/>
                <a:sym typeface="Arial"/>
              </a:rPr>
              <a:t>Atliq City</a:t>
            </a:r>
            <a:endParaRPr/>
          </a:p>
          <a:p>
            <a:pPr indent="0" lvl="0" marL="0" marR="0" rtl="0" algn="ctr">
              <a:lnSpc>
                <a:spcPct val="100000"/>
              </a:lnSpc>
              <a:spcBef>
                <a:spcPts val="0"/>
              </a:spcBef>
              <a:spcAft>
                <a:spcPts val="0"/>
              </a:spcAft>
              <a:buNone/>
            </a:pPr>
            <a:r>
              <a:rPr b="1" i="0" lang="en-US" sz="1400" u="none" cap="none" strike="noStrike">
                <a:solidFill>
                  <a:schemeClr val="dk1"/>
                </a:solidFill>
                <a:latin typeface="Arial"/>
                <a:ea typeface="Arial"/>
                <a:cs typeface="Arial"/>
                <a:sym typeface="Arial"/>
              </a:rPr>
              <a:t>Atliq Exotica</a:t>
            </a:r>
            <a:endParaRPr/>
          </a:p>
          <a:p>
            <a:pPr indent="0" lvl="0" marL="0" marR="0" rtl="0" algn="ctr">
              <a:lnSpc>
                <a:spcPct val="100000"/>
              </a:lnSpc>
              <a:spcBef>
                <a:spcPts val="0"/>
              </a:spcBef>
              <a:spcAft>
                <a:spcPts val="0"/>
              </a:spcAft>
              <a:buNone/>
            </a:pPr>
            <a:r>
              <a:rPr b="1" i="0" lang="en-US" sz="1400" u="none" cap="none" strike="noStrike">
                <a:solidFill>
                  <a:schemeClr val="dk1"/>
                </a:solidFill>
                <a:latin typeface="Arial"/>
                <a:ea typeface="Arial"/>
                <a:cs typeface="Arial"/>
                <a:sym typeface="Arial"/>
              </a:rPr>
              <a:t>Atliq Grands</a:t>
            </a:r>
            <a:endParaRPr/>
          </a:p>
          <a:p>
            <a:pPr indent="0" lvl="0" marL="0" marR="0" rtl="0" algn="ctr">
              <a:lnSpc>
                <a:spcPct val="100000"/>
              </a:lnSpc>
              <a:spcBef>
                <a:spcPts val="0"/>
              </a:spcBef>
              <a:spcAft>
                <a:spcPts val="0"/>
              </a:spcAft>
              <a:buNone/>
            </a:pPr>
            <a:r>
              <a:rPr b="1" i="0" lang="en-US" sz="1400" u="none" cap="none" strike="noStrike">
                <a:solidFill>
                  <a:schemeClr val="dk1"/>
                </a:solidFill>
                <a:latin typeface="Arial"/>
                <a:ea typeface="Arial"/>
                <a:cs typeface="Arial"/>
                <a:sym typeface="Arial"/>
              </a:rPr>
              <a:t>Atliq Palace</a:t>
            </a:r>
            <a:endParaRPr/>
          </a:p>
          <a:p>
            <a:pPr indent="0" lvl="0" marL="0" marR="0" rtl="0" algn="ctr">
              <a:lnSpc>
                <a:spcPct val="100000"/>
              </a:lnSpc>
              <a:spcBef>
                <a:spcPts val="0"/>
              </a:spcBef>
              <a:spcAft>
                <a:spcPts val="0"/>
              </a:spcAft>
              <a:buNone/>
            </a:pPr>
            <a:r>
              <a:rPr b="1" i="0" lang="en-US" sz="1400" u="none" cap="none" strike="noStrike">
                <a:solidFill>
                  <a:schemeClr val="dk1"/>
                </a:solidFill>
                <a:latin typeface="Arial"/>
                <a:ea typeface="Arial"/>
                <a:cs typeface="Arial"/>
                <a:sym typeface="Arial"/>
              </a:rPr>
              <a:t>Atliq Seasons</a:t>
            </a:r>
            <a:endParaRPr/>
          </a:p>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224" name="Google Shape;224;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1200"/>
              <a:t>AtliQ Hospitality Analysis</a:t>
            </a:r>
            <a:endParaRPr/>
          </a:p>
          <a:p>
            <a:pPr indent="0" lvl="0" marL="0" rtl="0" algn="l">
              <a:lnSpc>
                <a:spcPct val="100000"/>
              </a:lnSpc>
              <a:spcBef>
                <a:spcPts val="0"/>
              </a:spcBef>
              <a:spcAft>
                <a:spcPts val="0"/>
              </a:spcAft>
              <a:buSzPts val="14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8"/>
          <p:cNvSpPr txBox="1"/>
          <p:nvPr>
            <p:ph type="title"/>
          </p:nvPr>
        </p:nvSpPr>
        <p:spPr>
          <a:xfrm>
            <a:off x="228981" y="343373"/>
            <a:ext cx="9779183" cy="1325563"/>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US"/>
              <a:t>My Design(Dashboard)</a:t>
            </a:r>
            <a:endParaRPr/>
          </a:p>
        </p:txBody>
      </p:sp>
      <p:sp>
        <p:nvSpPr>
          <p:cNvPr id="230" name="Google Shape;230;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200"/>
              <a:t>AtliQ Hospitality Analysis</a:t>
            </a:r>
            <a:endParaRPr/>
          </a:p>
          <a:p>
            <a:pPr indent="0" lvl="0" marL="0" rtl="0" algn="ctr">
              <a:lnSpc>
                <a:spcPct val="100000"/>
              </a:lnSpc>
              <a:spcBef>
                <a:spcPts val="0"/>
              </a:spcBef>
              <a:spcAft>
                <a:spcPts val="0"/>
              </a:spcAft>
              <a:buSzPts val="1400"/>
              <a:buNone/>
            </a:pPr>
            <a:r>
              <a:t/>
            </a:r>
            <a:endParaRPr/>
          </a:p>
        </p:txBody>
      </p:sp>
      <p:sp>
        <p:nvSpPr>
          <p:cNvPr id="231" name="Google Shape;231;p18"/>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32" name="Google Shape;232;p18"/>
          <p:cNvSpPr txBox="1"/>
          <p:nvPr>
            <p:ph idx="1" type="body"/>
          </p:nvPr>
        </p:nvSpPr>
        <p:spPr>
          <a:xfrm>
            <a:off x="1167493" y="2528203"/>
            <a:ext cx="4663440" cy="282861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t/>
            </a:r>
            <a:endParaRPr/>
          </a:p>
        </p:txBody>
      </p:sp>
      <p:sp>
        <p:nvSpPr>
          <p:cNvPr id="233" name="Google Shape;233;p18"/>
          <p:cNvSpPr txBox="1"/>
          <p:nvPr>
            <p:ph idx="2" type="body"/>
          </p:nvPr>
        </p:nvSpPr>
        <p:spPr>
          <a:xfrm>
            <a:off x="6283235" y="2528203"/>
            <a:ext cx="4663440" cy="2828613"/>
          </a:xfrm>
          <a:prstGeom prst="rect">
            <a:avLst/>
          </a:prstGeom>
          <a:noFill/>
          <a:ln>
            <a:noFill/>
          </a:ln>
        </p:spPr>
        <p:txBody>
          <a:bodyPr anchorCtr="0" anchor="t" bIns="45700" lIns="91425" spcFirstLastPara="1" rIns="91425" wrap="square" tIns="45700">
            <a:noAutofit/>
          </a:bodyPr>
          <a:lstStyle/>
          <a:p>
            <a:pPr indent="-228600" lvl="0" marL="457200" rtl="0" algn="l">
              <a:lnSpc>
                <a:spcPct val="90000"/>
              </a:lnSpc>
              <a:spcBef>
                <a:spcPts val="1000"/>
              </a:spcBef>
              <a:spcAft>
                <a:spcPts val="0"/>
              </a:spcAft>
              <a:buClr>
                <a:schemeClr val="dk1"/>
              </a:buClr>
              <a:buSzPts val="2000"/>
              <a:buNone/>
            </a:pPr>
            <a:r>
              <a:t/>
            </a:r>
            <a:endParaRPr/>
          </a:p>
        </p:txBody>
      </p:sp>
      <p:pic>
        <p:nvPicPr>
          <p:cNvPr id="234" name="Google Shape;234;p18"/>
          <p:cNvPicPr preferRelativeResize="0"/>
          <p:nvPr/>
        </p:nvPicPr>
        <p:blipFill rotWithShape="1">
          <a:blip r:embed="rId3">
            <a:alphaModFix/>
          </a:blip>
          <a:srcRect b="9781" l="13710" r="16721" t="11751"/>
          <a:stretch/>
        </p:blipFill>
        <p:spPr>
          <a:xfrm>
            <a:off x="222471" y="2301184"/>
            <a:ext cx="5686295" cy="3282649"/>
          </a:xfrm>
          <a:prstGeom prst="rect">
            <a:avLst/>
          </a:prstGeom>
          <a:noFill/>
          <a:ln>
            <a:noFill/>
          </a:ln>
        </p:spPr>
      </p:pic>
      <p:pic>
        <p:nvPicPr>
          <p:cNvPr id="235" name="Google Shape;235;p18"/>
          <p:cNvPicPr preferRelativeResize="0"/>
          <p:nvPr/>
        </p:nvPicPr>
        <p:blipFill rotWithShape="1">
          <a:blip r:embed="rId4">
            <a:alphaModFix/>
          </a:blip>
          <a:srcRect b="16588" l="2921" r="7169" t="1989"/>
          <a:stretch/>
        </p:blipFill>
        <p:spPr>
          <a:xfrm>
            <a:off x="6096000" y="2301183"/>
            <a:ext cx="5679784" cy="3282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9"/>
          <p:cNvSpPr txBox="1"/>
          <p:nvPr>
            <p:ph type="title"/>
          </p:nvPr>
        </p:nvSpPr>
        <p:spPr>
          <a:xfrm>
            <a:off x="1010176" y="0"/>
            <a:ext cx="9779183" cy="1325563"/>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US"/>
              <a:t>Insights</a:t>
            </a:r>
            <a:endParaRPr/>
          </a:p>
        </p:txBody>
      </p:sp>
      <p:sp>
        <p:nvSpPr>
          <p:cNvPr id="241" name="Google Shape;241;p19"/>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42" name="Google Shape;242;p19"/>
          <p:cNvPicPr preferRelativeResize="0"/>
          <p:nvPr/>
        </p:nvPicPr>
        <p:blipFill rotWithShape="1">
          <a:blip r:embed="rId3">
            <a:alphaModFix/>
          </a:blip>
          <a:srcRect b="9348" l="12478" r="17366" t="14353"/>
          <a:stretch/>
        </p:blipFill>
        <p:spPr>
          <a:xfrm>
            <a:off x="784033" y="1362435"/>
            <a:ext cx="4158305" cy="2066566"/>
          </a:xfrm>
          <a:prstGeom prst="rect">
            <a:avLst/>
          </a:prstGeom>
          <a:noFill/>
          <a:ln>
            <a:noFill/>
          </a:ln>
        </p:spPr>
      </p:pic>
      <p:pic>
        <p:nvPicPr>
          <p:cNvPr id="243" name="Google Shape;243;p19"/>
          <p:cNvPicPr preferRelativeResize="0"/>
          <p:nvPr/>
        </p:nvPicPr>
        <p:blipFill rotWithShape="1">
          <a:blip r:embed="rId4">
            <a:alphaModFix/>
          </a:blip>
          <a:srcRect b="11558" l="6430" r="18953" t="0"/>
          <a:stretch/>
        </p:blipFill>
        <p:spPr>
          <a:xfrm>
            <a:off x="6007510" y="836189"/>
            <a:ext cx="4509093" cy="2660063"/>
          </a:xfrm>
          <a:prstGeom prst="rect">
            <a:avLst/>
          </a:prstGeom>
          <a:noFill/>
          <a:ln>
            <a:noFill/>
          </a:ln>
        </p:spPr>
      </p:pic>
      <p:pic>
        <p:nvPicPr>
          <p:cNvPr id="244" name="Google Shape;244;p19"/>
          <p:cNvPicPr preferRelativeResize="0"/>
          <p:nvPr/>
        </p:nvPicPr>
        <p:blipFill rotWithShape="1">
          <a:blip r:embed="rId5">
            <a:alphaModFix/>
          </a:blip>
          <a:srcRect b="4900" l="9435" r="14597" t="0"/>
          <a:stretch/>
        </p:blipFill>
        <p:spPr>
          <a:xfrm>
            <a:off x="784033" y="3756116"/>
            <a:ext cx="4158305" cy="2793732"/>
          </a:xfrm>
          <a:prstGeom prst="rect">
            <a:avLst/>
          </a:prstGeom>
          <a:noFill/>
          <a:ln>
            <a:noFill/>
          </a:ln>
        </p:spPr>
      </p:pic>
      <p:pic>
        <p:nvPicPr>
          <p:cNvPr id="245" name="Google Shape;245;p19"/>
          <p:cNvPicPr preferRelativeResize="0"/>
          <p:nvPr/>
        </p:nvPicPr>
        <p:blipFill rotWithShape="1">
          <a:blip r:embed="rId6">
            <a:alphaModFix/>
          </a:blip>
          <a:srcRect b="8727" l="14318" r="17536" t="10462"/>
          <a:stretch/>
        </p:blipFill>
        <p:spPr>
          <a:xfrm>
            <a:off x="6009654" y="3756116"/>
            <a:ext cx="4779705" cy="279373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0"/>
          <p:cNvSpPr txBox="1"/>
          <p:nvPr>
            <p:ph type="title"/>
          </p:nvPr>
        </p:nvSpPr>
        <p:spPr>
          <a:xfrm>
            <a:off x="690696" y="237896"/>
            <a:ext cx="9779183" cy="1325563"/>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US"/>
              <a:t>Conclusion</a:t>
            </a:r>
            <a:endParaRPr/>
          </a:p>
        </p:txBody>
      </p:sp>
      <p:sp>
        <p:nvSpPr>
          <p:cNvPr id="251" name="Google Shape;251;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200"/>
              <a:t>AtliQ Hospitality Analysis</a:t>
            </a:r>
            <a:endParaRPr/>
          </a:p>
          <a:p>
            <a:pPr indent="0" lvl="0" marL="0" rtl="0" algn="ctr">
              <a:lnSpc>
                <a:spcPct val="100000"/>
              </a:lnSpc>
              <a:spcBef>
                <a:spcPts val="0"/>
              </a:spcBef>
              <a:spcAft>
                <a:spcPts val="0"/>
              </a:spcAft>
              <a:buSzPts val="1400"/>
              <a:buNone/>
            </a:pPr>
            <a:r>
              <a:t/>
            </a:r>
            <a:endParaRPr/>
          </a:p>
        </p:txBody>
      </p:sp>
      <p:sp>
        <p:nvSpPr>
          <p:cNvPr id="252" name="Google Shape;252;p20"/>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53" name="Google Shape;253;p20"/>
          <p:cNvSpPr txBox="1"/>
          <p:nvPr>
            <p:ph idx="3" type="body"/>
          </p:nvPr>
        </p:nvSpPr>
        <p:spPr>
          <a:xfrm>
            <a:off x="7993392" y="3986784"/>
            <a:ext cx="3803666" cy="21698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US"/>
              <a:t> </a:t>
            </a:r>
            <a:endParaRPr/>
          </a:p>
        </p:txBody>
      </p:sp>
      <p:sp>
        <p:nvSpPr>
          <p:cNvPr id="254" name="Google Shape;254;p20"/>
          <p:cNvSpPr txBox="1"/>
          <p:nvPr>
            <p:ph idx="4" type="body"/>
          </p:nvPr>
        </p:nvSpPr>
        <p:spPr>
          <a:xfrm flipH="1">
            <a:off x="830742" y="1563459"/>
            <a:ext cx="9207337" cy="266616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2400"/>
              <a:buNone/>
            </a:pPr>
            <a:r>
              <a:t/>
            </a:r>
            <a:endParaRPr sz="1400"/>
          </a:p>
          <a:p>
            <a:pPr indent="-285750" lvl="0" marL="285750" rtl="0" algn="l">
              <a:lnSpc>
                <a:spcPct val="90000"/>
              </a:lnSpc>
              <a:spcBef>
                <a:spcPts val="1000"/>
              </a:spcBef>
              <a:spcAft>
                <a:spcPts val="0"/>
              </a:spcAft>
              <a:buClr>
                <a:schemeClr val="dk1"/>
              </a:buClr>
              <a:buSzPts val="2400"/>
              <a:buFont typeface="Arial"/>
              <a:buChar char="•"/>
            </a:pPr>
            <a:r>
              <a:rPr lang="en-US" sz="1400"/>
              <a:t>Mumbai generates the highest revenue (669 M) followed by Bangalore, Hyderabad and Delhi</a:t>
            </a:r>
            <a:endParaRPr/>
          </a:p>
          <a:p>
            <a:pPr indent="-285750" lvl="0" marL="285750" rtl="0" algn="l">
              <a:lnSpc>
                <a:spcPct val="90000"/>
              </a:lnSpc>
              <a:spcBef>
                <a:spcPts val="1000"/>
              </a:spcBef>
              <a:spcAft>
                <a:spcPts val="0"/>
              </a:spcAft>
              <a:buClr>
                <a:schemeClr val="dk1"/>
              </a:buClr>
              <a:buSzPts val="2400"/>
              <a:buFont typeface="Arial"/>
              <a:buChar char="•"/>
            </a:pPr>
            <a:r>
              <a:rPr lang="en-US" sz="1400"/>
              <a:t>AtliQ Exotica performs better compared to all 7 type of properties with 320 Million revenue, rating 3.62,</a:t>
            </a:r>
            <a:endParaRPr/>
          </a:p>
          <a:p>
            <a:pPr indent="0" lvl="0" marL="0" rtl="0" algn="l">
              <a:lnSpc>
                <a:spcPct val="90000"/>
              </a:lnSpc>
              <a:spcBef>
                <a:spcPts val="1000"/>
              </a:spcBef>
              <a:spcAft>
                <a:spcPts val="0"/>
              </a:spcAft>
              <a:buClr>
                <a:schemeClr val="dk1"/>
              </a:buClr>
              <a:buSzPts val="2400"/>
              <a:buNone/>
            </a:pPr>
            <a:r>
              <a:rPr lang="en-US" sz="1400"/>
              <a:t>      occupancy percentage 57 and cancellation rate as 24.4%.</a:t>
            </a:r>
            <a:endParaRPr/>
          </a:p>
          <a:p>
            <a:pPr indent="-285750" lvl="0" marL="285750" rtl="0" algn="l">
              <a:lnSpc>
                <a:spcPct val="90000"/>
              </a:lnSpc>
              <a:spcBef>
                <a:spcPts val="1000"/>
              </a:spcBef>
              <a:spcAft>
                <a:spcPts val="0"/>
              </a:spcAft>
              <a:buClr>
                <a:schemeClr val="dk1"/>
              </a:buClr>
              <a:buSzPts val="2400"/>
              <a:buFont typeface="Arial"/>
              <a:buChar char="•"/>
            </a:pPr>
            <a:r>
              <a:rPr lang="en-US" sz="1400"/>
              <a:t>AtliQ Bay has the highest occupancy of 66%</a:t>
            </a:r>
            <a:endParaRPr/>
          </a:p>
          <a:p>
            <a:pPr indent="-285750" lvl="0" marL="285750" rtl="0" algn="l">
              <a:lnSpc>
                <a:spcPct val="90000"/>
              </a:lnSpc>
              <a:spcBef>
                <a:spcPts val="1000"/>
              </a:spcBef>
              <a:spcAft>
                <a:spcPts val="0"/>
              </a:spcAft>
              <a:buClr>
                <a:schemeClr val="dk1"/>
              </a:buClr>
              <a:buSzPts val="2400"/>
              <a:buFont typeface="Arial"/>
              <a:buChar char="•"/>
            </a:pPr>
            <a:r>
              <a:rPr lang="en-US" sz="1400"/>
              <a:t>Week 24 recorded the highest revenue among all, which is 139.6 Million</a:t>
            </a:r>
            <a:endParaRPr/>
          </a:p>
          <a:p>
            <a:pPr indent="-285750" lvl="0" marL="285750" rtl="0" algn="l">
              <a:lnSpc>
                <a:spcPct val="90000"/>
              </a:lnSpc>
              <a:spcBef>
                <a:spcPts val="1000"/>
              </a:spcBef>
              <a:spcAft>
                <a:spcPts val="0"/>
              </a:spcAft>
              <a:buClr>
                <a:schemeClr val="dk1"/>
              </a:buClr>
              <a:buSzPts val="2400"/>
              <a:buFont typeface="Arial"/>
              <a:buChar char="•"/>
            </a:pPr>
            <a:r>
              <a:rPr lang="en-US" sz="1400"/>
              <a:t>Delhi tops both in occupancy and rating followed by Hyderabad, Mumbai, Bangalore</a:t>
            </a:r>
            <a:endParaRPr/>
          </a:p>
          <a:p>
            <a:pPr indent="-285750" lvl="0" marL="285750" rtl="0" algn="l">
              <a:lnSpc>
                <a:spcPct val="90000"/>
              </a:lnSpc>
              <a:spcBef>
                <a:spcPts val="1000"/>
              </a:spcBef>
              <a:spcAft>
                <a:spcPts val="0"/>
              </a:spcAft>
              <a:buClr>
                <a:schemeClr val="dk1"/>
              </a:buClr>
              <a:buSzPts val="2400"/>
              <a:buFont typeface="Arial"/>
              <a:buChar char="•"/>
            </a:pPr>
            <a:r>
              <a:rPr lang="en-US" sz="1400"/>
              <a:t>AtliQ lost around 298 Million in cancellation</a:t>
            </a:r>
            <a:endParaRPr/>
          </a:p>
          <a:p>
            <a:pPr indent="-285750" lvl="0" marL="285750" rtl="0" algn="l">
              <a:lnSpc>
                <a:spcPct val="90000"/>
              </a:lnSpc>
              <a:spcBef>
                <a:spcPts val="1000"/>
              </a:spcBef>
              <a:spcAft>
                <a:spcPts val="0"/>
              </a:spcAft>
              <a:buClr>
                <a:schemeClr val="dk1"/>
              </a:buClr>
              <a:buSzPts val="2400"/>
              <a:buFont typeface="Arial"/>
              <a:buChar char="•"/>
            </a:pPr>
            <a:r>
              <a:rPr lang="en-US" sz="1400"/>
              <a:t>Elite type rooms has the most booking and as well higher cancellation rate</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1"/>
          <p:cNvSpPr txBox="1"/>
          <p:nvPr>
            <p:ph type="ctrTitle"/>
          </p:nvPr>
        </p:nvSpPr>
        <p:spPr>
          <a:xfrm>
            <a:off x="1167494" y="1122363"/>
            <a:ext cx="6220278" cy="2387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6000"/>
              <a:buFont typeface="Arial"/>
              <a:buNone/>
            </a:pPr>
            <a:r>
              <a:rPr lang="en-US"/>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