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Libre Franklin"/>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LibreFranklin-bold.fntdata"/><Relationship Id="rId12"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boldItalic.fntdata"/><Relationship Id="rId14" Type="http://schemas.openxmlformats.org/officeDocument/2006/relationships/font" Target="fonts/LibreFranklin-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67493" y="1122363"/>
            <a:ext cx="7096933"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167493" y="3602038"/>
            <a:ext cx="9500507" cy="80667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p:nvPr/>
        </p:nvSpPr>
        <p:spPr>
          <a:xfrm>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583746" y="4960030"/>
            <a:ext cx="1551214" cy="1551214"/>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2"/>
          <p:cNvSpPr/>
          <p:nvPr/>
        </p:nvSpPr>
        <p:spPr>
          <a:xfrm>
            <a:off x="1" y="4571999"/>
            <a:ext cx="1118508" cy="111850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1" y="5739492"/>
            <a:ext cx="1118508" cy="1118508"/>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 name="Google Shape;22;p2"/>
          <p:cNvGrpSpPr/>
          <p:nvPr/>
        </p:nvGrpSpPr>
        <p:grpSpPr>
          <a:xfrm>
            <a:off x="8264427" y="-3419"/>
            <a:ext cx="3927573" cy="3165022"/>
            <a:chOff x="9857014" y="13834"/>
            <a:chExt cx="2334986" cy="1881641"/>
          </a:xfrm>
        </p:grpSpPr>
        <p:sp>
          <p:nvSpPr>
            <p:cNvPr id="23" name="Google Shape;23;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 name="Google Shape;25;p2"/>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2"/>
          <p:cNvSpPr/>
          <p:nvPr/>
        </p:nvSpPr>
        <p:spPr>
          <a:xfrm>
            <a:off x="11024507" y="4580708"/>
            <a:ext cx="1167493" cy="2277292"/>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07" name="Shape 107"/>
        <p:cNvGrpSpPr/>
        <p:nvPr/>
      </p:nvGrpSpPr>
      <p:grpSpPr>
        <a:xfrm>
          <a:off x="0" y="0"/>
          <a:ext cx="0" cy="0"/>
          <a:chOff x="0" y="0"/>
          <a:chExt cx="0" cy="0"/>
        </a:xfrm>
      </p:grpSpPr>
      <p:sp>
        <p:nvSpPr>
          <p:cNvPr id="108" name="Google Shape;108;p11"/>
          <p:cNvSpPr/>
          <p:nvPr/>
        </p:nvSpPr>
        <p:spPr>
          <a:xfrm>
            <a:off x="0" y="-1664"/>
            <a:ext cx="9857012" cy="685966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11"/>
          <p:cNvSpPr txBox="1"/>
          <p:nvPr>
            <p:ph type="title"/>
          </p:nvPr>
        </p:nvSpPr>
        <p:spPr>
          <a:xfrm>
            <a:off x="750430" y="381000"/>
            <a:ext cx="8401624" cy="1325563"/>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1"/>
          <p:cNvSpPr/>
          <p:nvPr>
            <p:ph idx="2" type="pic"/>
          </p:nvPr>
        </p:nvSpPr>
        <p:spPr>
          <a:xfrm>
            <a:off x="750429" y="2227758"/>
            <a:ext cx="1200374" cy="1201242"/>
          </a:xfrm>
          <a:prstGeom prst="rect">
            <a:avLst/>
          </a:prstGeom>
          <a:noFill/>
          <a:ln>
            <a:noFill/>
          </a:ln>
        </p:spPr>
      </p:sp>
      <p:sp>
        <p:nvSpPr>
          <p:cNvPr id="111" name="Google Shape;111;p11"/>
          <p:cNvSpPr txBox="1"/>
          <p:nvPr>
            <p:ph idx="1" type="body"/>
          </p:nvPr>
        </p:nvSpPr>
        <p:spPr>
          <a:xfrm>
            <a:off x="2123351" y="2426400"/>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1"/>
          <p:cNvSpPr txBox="1"/>
          <p:nvPr>
            <p:ph idx="3" type="body"/>
          </p:nvPr>
        </p:nvSpPr>
        <p:spPr>
          <a:xfrm>
            <a:off x="2123350" y="2811646"/>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1"/>
          <p:cNvSpPr/>
          <p:nvPr>
            <p:ph idx="4" type="pic"/>
          </p:nvPr>
        </p:nvSpPr>
        <p:spPr>
          <a:xfrm>
            <a:off x="5495813" y="2227758"/>
            <a:ext cx="1200374" cy="1201242"/>
          </a:xfrm>
          <a:prstGeom prst="rect">
            <a:avLst/>
          </a:prstGeom>
          <a:noFill/>
          <a:ln>
            <a:noFill/>
          </a:ln>
        </p:spPr>
      </p:sp>
      <p:sp>
        <p:nvSpPr>
          <p:cNvPr id="114" name="Google Shape;114;p11"/>
          <p:cNvSpPr txBox="1"/>
          <p:nvPr>
            <p:ph idx="5" type="body"/>
          </p:nvPr>
        </p:nvSpPr>
        <p:spPr>
          <a:xfrm>
            <a:off x="6870817" y="242256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1"/>
          <p:cNvSpPr txBox="1"/>
          <p:nvPr>
            <p:ph idx="6" type="body"/>
          </p:nvPr>
        </p:nvSpPr>
        <p:spPr>
          <a:xfrm>
            <a:off x="6870816" y="280781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1"/>
          <p:cNvSpPr/>
          <p:nvPr>
            <p:ph idx="7" type="pic"/>
          </p:nvPr>
        </p:nvSpPr>
        <p:spPr>
          <a:xfrm>
            <a:off x="750429" y="4254273"/>
            <a:ext cx="1200374" cy="1201242"/>
          </a:xfrm>
          <a:prstGeom prst="rect">
            <a:avLst/>
          </a:prstGeom>
          <a:noFill/>
          <a:ln>
            <a:noFill/>
          </a:ln>
        </p:spPr>
      </p:sp>
      <p:sp>
        <p:nvSpPr>
          <p:cNvPr id="117" name="Google Shape;117;p11"/>
          <p:cNvSpPr txBox="1"/>
          <p:nvPr>
            <p:ph idx="8" type="body"/>
          </p:nvPr>
        </p:nvSpPr>
        <p:spPr>
          <a:xfrm>
            <a:off x="2123351" y="4498793"/>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1"/>
          <p:cNvSpPr txBox="1"/>
          <p:nvPr>
            <p:ph idx="9" type="body"/>
          </p:nvPr>
        </p:nvSpPr>
        <p:spPr>
          <a:xfrm>
            <a:off x="2123350" y="4884039"/>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1"/>
          <p:cNvSpPr/>
          <p:nvPr>
            <p:ph idx="13" type="pic"/>
          </p:nvPr>
        </p:nvSpPr>
        <p:spPr>
          <a:xfrm>
            <a:off x="5495813" y="4254273"/>
            <a:ext cx="1200374" cy="1201242"/>
          </a:xfrm>
          <a:prstGeom prst="rect">
            <a:avLst/>
          </a:prstGeom>
          <a:noFill/>
          <a:ln>
            <a:noFill/>
          </a:ln>
        </p:spPr>
      </p:sp>
      <p:sp>
        <p:nvSpPr>
          <p:cNvPr id="120" name="Google Shape;120;p11"/>
          <p:cNvSpPr txBox="1"/>
          <p:nvPr>
            <p:ph idx="14" type="body"/>
          </p:nvPr>
        </p:nvSpPr>
        <p:spPr>
          <a:xfrm>
            <a:off x="6870817" y="4498793"/>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1"/>
          <p:cNvSpPr txBox="1"/>
          <p:nvPr>
            <p:ph idx="15" type="body"/>
          </p:nvPr>
        </p:nvSpPr>
        <p:spPr>
          <a:xfrm>
            <a:off x="6870816" y="4884039"/>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1"/>
          <p:cNvSpPr txBox="1"/>
          <p:nvPr>
            <p:ph idx="10" type="dt"/>
          </p:nvPr>
        </p:nvSpPr>
        <p:spPr>
          <a:xfrm>
            <a:off x="381000" y="6356350"/>
            <a:ext cx="15698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1"/>
          <p:cNvSpPr txBox="1"/>
          <p:nvPr>
            <p:ph idx="11" type="ftr"/>
          </p:nvPr>
        </p:nvSpPr>
        <p:spPr>
          <a:xfrm>
            <a:off x="2871106"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1"/>
          <p:cNvSpPr txBox="1"/>
          <p:nvPr>
            <p:ph idx="12" type="sldNum"/>
          </p:nvPr>
        </p:nvSpPr>
        <p:spPr>
          <a:xfrm>
            <a:off x="8332334" y="6356350"/>
            <a:ext cx="11674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11"/>
          <p:cNvSpPr/>
          <p:nvPr/>
        </p:nvSpPr>
        <p:spPr>
          <a:xfrm flipH="1" rot="5400000">
            <a:off x="9499940" y="355410"/>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11"/>
          <p:cNvSpPr/>
          <p:nvPr/>
        </p:nvSpPr>
        <p:spPr>
          <a:xfrm flipH="1">
            <a:off x="10866436" y="1879977"/>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1"/>
          <p:cNvSpPr/>
          <p:nvPr/>
        </p:nvSpPr>
        <p:spPr>
          <a:xfrm>
            <a:off x="11024507" y="-1664"/>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1"/>
          <p:cNvSpPr/>
          <p:nvPr/>
        </p:nvSpPr>
        <p:spPr>
          <a:xfrm>
            <a:off x="10334091" y="2737752"/>
            <a:ext cx="1380830" cy="138083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1"/>
          <p:cNvSpPr/>
          <p:nvPr/>
        </p:nvSpPr>
        <p:spPr>
          <a:xfrm flipH="1" rot="-5400000">
            <a:off x="10667432" y="5333432"/>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1"/>
          <p:cNvSpPr/>
          <p:nvPr/>
        </p:nvSpPr>
        <p:spPr>
          <a:xfrm flipH="1" rot="10800000">
            <a:off x="9857012" y="3651505"/>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1"/>
          <p:cNvSpPr/>
          <p:nvPr/>
        </p:nvSpPr>
        <p:spPr>
          <a:xfrm rot="10800000">
            <a:off x="9857013" y="4976359"/>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132" name="Shape 132"/>
        <p:cNvGrpSpPr/>
        <p:nvPr/>
      </p:nvGrpSpPr>
      <p:grpSpPr>
        <a:xfrm>
          <a:off x="0" y="0"/>
          <a:ext cx="0" cy="0"/>
          <a:chOff x="0" y="0"/>
          <a:chExt cx="0" cy="0"/>
        </a:xfrm>
      </p:grpSpPr>
      <p:sp>
        <p:nvSpPr>
          <p:cNvPr id="133" name="Google Shape;133;p12"/>
          <p:cNvSpPr txBox="1"/>
          <p:nvPr>
            <p:ph type="title"/>
          </p:nvPr>
        </p:nvSpPr>
        <p:spPr>
          <a:xfrm>
            <a:off x="750430" y="381000"/>
            <a:ext cx="10678142" cy="1325563"/>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2"/>
          <p:cNvSpPr/>
          <p:nvPr>
            <p:ph idx="2" type="pic"/>
          </p:nvPr>
        </p:nvSpPr>
        <p:spPr>
          <a:xfrm>
            <a:off x="750429" y="2068734"/>
            <a:ext cx="904987" cy="905641"/>
          </a:xfrm>
          <a:prstGeom prst="rect">
            <a:avLst/>
          </a:prstGeom>
          <a:noFill/>
          <a:ln>
            <a:noFill/>
          </a:ln>
        </p:spPr>
      </p:sp>
      <p:sp>
        <p:nvSpPr>
          <p:cNvPr id="135" name="Google Shape;135;p12"/>
          <p:cNvSpPr txBox="1"/>
          <p:nvPr>
            <p:ph idx="1" type="body"/>
          </p:nvPr>
        </p:nvSpPr>
        <p:spPr>
          <a:xfrm>
            <a:off x="750430"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2"/>
          <p:cNvSpPr txBox="1"/>
          <p:nvPr>
            <p:ph idx="3" type="body"/>
          </p:nvPr>
        </p:nvSpPr>
        <p:spPr>
          <a:xfrm>
            <a:off x="750429"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2"/>
          <p:cNvSpPr/>
          <p:nvPr>
            <p:ph idx="4" type="pic"/>
          </p:nvPr>
        </p:nvSpPr>
        <p:spPr>
          <a:xfrm>
            <a:off x="3549397" y="2068734"/>
            <a:ext cx="904987" cy="905641"/>
          </a:xfrm>
          <a:prstGeom prst="rect">
            <a:avLst/>
          </a:prstGeom>
          <a:noFill/>
          <a:ln>
            <a:noFill/>
          </a:ln>
        </p:spPr>
      </p:sp>
      <p:sp>
        <p:nvSpPr>
          <p:cNvPr id="138" name="Google Shape;138;p12"/>
          <p:cNvSpPr txBox="1"/>
          <p:nvPr>
            <p:ph idx="5" type="body"/>
          </p:nvPr>
        </p:nvSpPr>
        <p:spPr>
          <a:xfrm>
            <a:off x="3549398"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2"/>
          <p:cNvSpPr txBox="1"/>
          <p:nvPr>
            <p:ph idx="6" type="body"/>
          </p:nvPr>
        </p:nvSpPr>
        <p:spPr>
          <a:xfrm>
            <a:off x="3549397"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12"/>
          <p:cNvSpPr/>
          <p:nvPr>
            <p:ph idx="7" type="pic"/>
          </p:nvPr>
        </p:nvSpPr>
        <p:spPr>
          <a:xfrm>
            <a:off x="6348367" y="2068734"/>
            <a:ext cx="904987" cy="905641"/>
          </a:xfrm>
          <a:prstGeom prst="rect">
            <a:avLst/>
          </a:prstGeom>
          <a:noFill/>
          <a:ln>
            <a:noFill/>
          </a:ln>
        </p:spPr>
      </p:sp>
      <p:sp>
        <p:nvSpPr>
          <p:cNvPr id="141" name="Google Shape;141;p12"/>
          <p:cNvSpPr txBox="1"/>
          <p:nvPr>
            <p:ph idx="8" type="body"/>
          </p:nvPr>
        </p:nvSpPr>
        <p:spPr>
          <a:xfrm>
            <a:off x="6348368"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2"/>
          <p:cNvSpPr txBox="1"/>
          <p:nvPr>
            <p:ph idx="9" type="body"/>
          </p:nvPr>
        </p:nvSpPr>
        <p:spPr>
          <a:xfrm>
            <a:off x="6348367"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2"/>
          <p:cNvSpPr/>
          <p:nvPr>
            <p:ph idx="13" type="pic"/>
          </p:nvPr>
        </p:nvSpPr>
        <p:spPr>
          <a:xfrm>
            <a:off x="9147335" y="2068734"/>
            <a:ext cx="904987" cy="905641"/>
          </a:xfrm>
          <a:prstGeom prst="rect">
            <a:avLst/>
          </a:prstGeom>
          <a:noFill/>
          <a:ln>
            <a:noFill/>
          </a:ln>
        </p:spPr>
      </p:sp>
      <p:sp>
        <p:nvSpPr>
          <p:cNvPr id="144" name="Google Shape;144;p12"/>
          <p:cNvSpPr txBox="1"/>
          <p:nvPr>
            <p:ph idx="14" type="body"/>
          </p:nvPr>
        </p:nvSpPr>
        <p:spPr>
          <a:xfrm>
            <a:off x="9147336"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2"/>
          <p:cNvSpPr txBox="1"/>
          <p:nvPr>
            <p:ph idx="15" type="body"/>
          </p:nvPr>
        </p:nvSpPr>
        <p:spPr>
          <a:xfrm>
            <a:off x="9147335"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2"/>
          <p:cNvSpPr/>
          <p:nvPr>
            <p:ph idx="16" type="pic"/>
          </p:nvPr>
        </p:nvSpPr>
        <p:spPr>
          <a:xfrm>
            <a:off x="750429" y="4118551"/>
            <a:ext cx="904987" cy="905641"/>
          </a:xfrm>
          <a:prstGeom prst="rect">
            <a:avLst/>
          </a:prstGeom>
          <a:noFill/>
          <a:ln>
            <a:noFill/>
          </a:ln>
        </p:spPr>
      </p:sp>
      <p:sp>
        <p:nvSpPr>
          <p:cNvPr id="147" name="Google Shape;147;p12"/>
          <p:cNvSpPr txBox="1"/>
          <p:nvPr>
            <p:ph idx="17" type="body"/>
          </p:nvPr>
        </p:nvSpPr>
        <p:spPr>
          <a:xfrm>
            <a:off x="750430"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2"/>
          <p:cNvSpPr txBox="1"/>
          <p:nvPr>
            <p:ph idx="18" type="body"/>
          </p:nvPr>
        </p:nvSpPr>
        <p:spPr>
          <a:xfrm>
            <a:off x="750429"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12"/>
          <p:cNvSpPr/>
          <p:nvPr>
            <p:ph idx="19" type="pic"/>
          </p:nvPr>
        </p:nvSpPr>
        <p:spPr>
          <a:xfrm>
            <a:off x="3549397" y="4118551"/>
            <a:ext cx="904987" cy="905641"/>
          </a:xfrm>
          <a:prstGeom prst="rect">
            <a:avLst/>
          </a:prstGeom>
          <a:noFill/>
          <a:ln>
            <a:noFill/>
          </a:ln>
        </p:spPr>
      </p:sp>
      <p:sp>
        <p:nvSpPr>
          <p:cNvPr id="150" name="Google Shape;150;p12"/>
          <p:cNvSpPr txBox="1"/>
          <p:nvPr>
            <p:ph idx="20" type="body"/>
          </p:nvPr>
        </p:nvSpPr>
        <p:spPr>
          <a:xfrm>
            <a:off x="3549398"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12"/>
          <p:cNvSpPr txBox="1"/>
          <p:nvPr>
            <p:ph idx="21" type="body"/>
          </p:nvPr>
        </p:nvSpPr>
        <p:spPr>
          <a:xfrm>
            <a:off x="3549397"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2"/>
          <p:cNvSpPr/>
          <p:nvPr>
            <p:ph idx="22" type="pic"/>
          </p:nvPr>
        </p:nvSpPr>
        <p:spPr>
          <a:xfrm>
            <a:off x="6348367" y="4118551"/>
            <a:ext cx="904987" cy="905641"/>
          </a:xfrm>
          <a:prstGeom prst="rect">
            <a:avLst/>
          </a:prstGeom>
          <a:noFill/>
          <a:ln>
            <a:noFill/>
          </a:ln>
        </p:spPr>
      </p:sp>
      <p:sp>
        <p:nvSpPr>
          <p:cNvPr id="153" name="Google Shape;153;p12"/>
          <p:cNvSpPr txBox="1"/>
          <p:nvPr>
            <p:ph idx="23" type="body"/>
          </p:nvPr>
        </p:nvSpPr>
        <p:spPr>
          <a:xfrm>
            <a:off x="6348368"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12"/>
          <p:cNvSpPr txBox="1"/>
          <p:nvPr>
            <p:ph idx="24" type="body"/>
          </p:nvPr>
        </p:nvSpPr>
        <p:spPr>
          <a:xfrm>
            <a:off x="6348367"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2"/>
          <p:cNvSpPr/>
          <p:nvPr>
            <p:ph idx="25" type="pic"/>
          </p:nvPr>
        </p:nvSpPr>
        <p:spPr>
          <a:xfrm>
            <a:off x="9147335" y="4118551"/>
            <a:ext cx="904987" cy="905641"/>
          </a:xfrm>
          <a:prstGeom prst="rect">
            <a:avLst/>
          </a:prstGeom>
          <a:noFill/>
          <a:ln>
            <a:noFill/>
          </a:ln>
        </p:spPr>
      </p:sp>
      <p:sp>
        <p:nvSpPr>
          <p:cNvPr id="156" name="Google Shape;156;p12"/>
          <p:cNvSpPr txBox="1"/>
          <p:nvPr>
            <p:ph idx="26" type="body"/>
          </p:nvPr>
        </p:nvSpPr>
        <p:spPr>
          <a:xfrm>
            <a:off x="9147336"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2"/>
          <p:cNvSpPr txBox="1"/>
          <p:nvPr>
            <p:ph idx="27" type="body"/>
          </p:nvPr>
        </p:nvSpPr>
        <p:spPr>
          <a:xfrm>
            <a:off x="9147335"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2"/>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2"/>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161" name="Shape 161"/>
        <p:cNvGrpSpPr/>
        <p:nvPr/>
      </p:nvGrpSpPr>
      <p:grpSpPr>
        <a:xfrm>
          <a:off x="0" y="0"/>
          <a:ext cx="0" cy="0"/>
          <a:chOff x="0" y="0"/>
          <a:chExt cx="0" cy="0"/>
        </a:xfrm>
      </p:grpSpPr>
      <p:sp>
        <p:nvSpPr>
          <p:cNvPr id="162" name="Google Shape;162;p13"/>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13"/>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13"/>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3"/>
          <p:cNvSpPr txBox="1"/>
          <p:nvPr>
            <p:ph idx="1" type="body"/>
          </p:nvPr>
        </p:nvSpPr>
        <p:spPr>
          <a:xfrm>
            <a:off x="1167493" y="2087561"/>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3"/>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169" name="Shape 169"/>
        <p:cNvGrpSpPr/>
        <p:nvPr/>
      </p:nvGrpSpPr>
      <p:grpSpPr>
        <a:xfrm>
          <a:off x="0" y="0"/>
          <a:ext cx="0" cy="0"/>
          <a:chOff x="0" y="0"/>
          <a:chExt cx="0" cy="0"/>
        </a:xfrm>
      </p:grpSpPr>
      <p:sp>
        <p:nvSpPr>
          <p:cNvPr id="170" name="Google Shape;170;p14"/>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14"/>
          <p:cNvSpPr txBox="1"/>
          <p:nvPr>
            <p:ph idx="1" type="body"/>
          </p:nvPr>
        </p:nvSpPr>
        <p:spPr>
          <a:xfrm>
            <a:off x="1167491" y="2526318"/>
            <a:ext cx="3218688"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14"/>
          <p:cNvSpPr/>
          <p:nvPr/>
        </p:nvSpPr>
        <p:spPr>
          <a:xfrm rot="5400000">
            <a:off x="8580896" y="0"/>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3" name="Google Shape;173;p14"/>
          <p:cNvSpPr/>
          <p:nvPr/>
        </p:nvSpPr>
        <p:spPr>
          <a:xfrm>
            <a:off x="-2364"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4" name="Google Shape;174;p14"/>
          <p:cNvSpPr/>
          <p:nvPr/>
        </p:nvSpPr>
        <p:spPr>
          <a:xfrm flipH="1" rot="5400000">
            <a:off x="11258144" y="5924144"/>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75" name="Google Shape;175;p14"/>
          <p:cNvGrpSpPr/>
          <p:nvPr/>
        </p:nvGrpSpPr>
        <p:grpSpPr>
          <a:xfrm>
            <a:off x="2587417" y="5590903"/>
            <a:ext cx="1572380" cy="1267097"/>
            <a:chOff x="7413403" y="4976359"/>
            <a:chExt cx="2334986" cy="1881641"/>
          </a:xfrm>
        </p:grpSpPr>
        <p:sp>
          <p:nvSpPr>
            <p:cNvPr id="176" name="Google Shape;176;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14"/>
          <p:cNvSpPr txBox="1"/>
          <p:nvPr>
            <p:ph idx="10" type="dt"/>
          </p:nvPr>
        </p:nvSpPr>
        <p:spPr>
          <a:xfrm>
            <a:off x="381000" y="6356350"/>
            <a:ext cx="17671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14"/>
          <p:cNvSpPr txBox="1"/>
          <p:nvPr>
            <p:ph idx="2" type="body"/>
          </p:nvPr>
        </p:nvSpPr>
        <p:spPr>
          <a:xfrm>
            <a:off x="4683787" y="2526318"/>
            <a:ext cx="3173279"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4"/>
          <p:cNvSpPr txBox="1"/>
          <p:nvPr>
            <p:ph idx="3" type="body"/>
          </p:nvPr>
        </p:nvSpPr>
        <p:spPr>
          <a:xfrm>
            <a:off x="1167493"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4"/>
          <p:cNvSpPr txBox="1"/>
          <p:nvPr>
            <p:ph idx="4" type="body"/>
          </p:nvPr>
        </p:nvSpPr>
        <p:spPr>
          <a:xfrm>
            <a:off x="4683788"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14"/>
          <p:cNvSpPr txBox="1"/>
          <p:nvPr>
            <p:ph idx="5" type="body"/>
          </p:nvPr>
        </p:nvSpPr>
        <p:spPr>
          <a:xfrm>
            <a:off x="8200082" y="2526318"/>
            <a:ext cx="3173279"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4"/>
          <p:cNvSpPr txBox="1"/>
          <p:nvPr>
            <p:ph idx="6" type="body"/>
          </p:nvPr>
        </p:nvSpPr>
        <p:spPr>
          <a:xfrm>
            <a:off x="8200083"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4"/>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 type="body"/>
          </p:nvPr>
        </p:nvSpPr>
        <p:spPr>
          <a:xfrm>
            <a:off x="1167493" y="2528203"/>
            <a:ext cx="4663440"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3"/>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3"/>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3" name="Google Shape;33;p3"/>
          <p:cNvGrpSpPr/>
          <p:nvPr/>
        </p:nvGrpSpPr>
        <p:grpSpPr>
          <a:xfrm>
            <a:off x="8082092" y="5590903"/>
            <a:ext cx="1572380" cy="1267097"/>
            <a:chOff x="7413403" y="4976359"/>
            <a:chExt cx="2334986" cy="1881641"/>
          </a:xfrm>
        </p:grpSpPr>
        <p:sp>
          <p:nvSpPr>
            <p:cNvPr id="34" name="Google Shape;34;p3"/>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3"/>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6" name="Google Shape;36;p3"/>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3"/>
          <p:cNvSpPr txBox="1"/>
          <p:nvPr>
            <p:ph idx="2" type="body"/>
          </p:nvPr>
        </p:nvSpPr>
        <p:spPr>
          <a:xfrm>
            <a:off x="6283235" y="2528203"/>
            <a:ext cx="4663440"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
          <p:cNvSpPr txBox="1"/>
          <p:nvPr>
            <p:ph idx="3" type="body"/>
          </p:nvPr>
        </p:nvSpPr>
        <p:spPr>
          <a:xfrm>
            <a:off x="1167493" y="2005689"/>
            <a:ext cx="4663440"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
          <p:cNvSpPr txBox="1"/>
          <p:nvPr>
            <p:ph idx="4" type="body"/>
          </p:nvPr>
        </p:nvSpPr>
        <p:spPr>
          <a:xfrm>
            <a:off x="6283235" y="2005689"/>
            <a:ext cx="4663440"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42" name="Shape 42"/>
        <p:cNvGrpSpPr/>
        <p:nvPr/>
      </p:nvGrpSpPr>
      <p:grpSpPr>
        <a:xfrm>
          <a:off x="0" y="0"/>
          <a:ext cx="0" cy="0"/>
          <a:chOff x="0" y="0"/>
          <a:chExt cx="0" cy="0"/>
        </a:xfrm>
      </p:grpSpPr>
      <p:sp>
        <p:nvSpPr>
          <p:cNvPr id="43" name="Google Shape;43;p4"/>
          <p:cNvSpPr/>
          <p:nvPr/>
        </p:nvSpPr>
        <p:spPr>
          <a:xfrm>
            <a:off x="0" y="2286002"/>
            <a:ext cx="12208822"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4"/>
          <p:cNvSpPr/>
          <p:nvPr/>
        </p:nvSpPr>
        <p:spPr>
          <a:xfrm flipH="1">
            <a:off x="8597718"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4"/>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4"/>
          <p:cNvSpPr/>
          <p:nvPr/>
        </p:nvSpPr>
        <p:spPr>
          <a:xfrm rot="-5400000">
            <a:off x="10344100" y="438098"/>
            <a:ext cx="2285999" cy="140980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4"/>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p:nvPr>
            <p:ph idx="1" type="body"/>
          </p:nvPr>
        </p:nvSpPr>
        <p:spPr>
          <a:xfrm>
            <a:off x="1167492" y="2653167"/>
            <a:ext cx="9779183" cy="3436483"/>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9" name="Google Shape;49;p4"/>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52" name="Shape 52"/>
        <p:cNvGrpSpPr/>
        <p:nvPr/>
      </p:nvGrpSpPr>
      <p:grpSpPr>
        <a:xfrm>
          <a:off x="0" y="0"/>
          <a:ext cx="0" cy="0"/>
          <a:chOff x="0" y="0"/>
          <a:chExt cx="0" cy="0"/>
        </a:xfrm>
      </p:grpSpPr>
      <p:sp>
        <p:nvSpPr>
          <p:cNvPr id="53" name="Google Shape;53;p5"/>
          <p:cNvSpPr txBox="1"/>
          <p:nvPr>
            <p:ph type="ctrTitle"/>
          </p:nvPr>
        </p:nvSpPr>
        <p:spPr>
          <a:xfrm>
            <a:off x="1167494" y="1122363"/>
            <a:ext cx="6220278"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 type="subTitle"/>
          </p:nvPr>
        </p:nvSpPr>
        <p:spPr>
          <a:xfrm>
            <a:off x="1167493" y="3602038"/>
            <a:ext cx="6220277" cy="2247219"/>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5" name="Google Shape;55;p5"/>
          <p:cNvSpPr/>
          <p:nvPr/>
        </p:nvSpPr>
        <p:spPr>
          <a:xfrm>
            <a:off x="8264426" y="0"/>
            <a:ext cx="392757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6" name="Google Shape;56;p5"/>
          <p:cNvGrpSpPr/>
          <p:nvPr/>
        </p:nvGrpSpPr>
        <p:grpSpPr>
          <a:xfrm>
            <a:off x="8264427" y="3685939"/>
            <a:ext cx="3927573" cy="3178856"/>
            <a:chOff x="9857014" y="13834"/>
            <a:chExt cx="2334986" cy="1881641"/>
          </a:xfrm>
        </p:grpSpPr>
        <p:sp>
          <p:nvSpPr>
            <p:cNvPr id="57" name="Google Shape;57;p5"/>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5"/>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9" name="Google Shape;59;p5"/>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 name="Google Shape;60;p5"/>
          <p:cNvSpPr/>
          <p:nvPr/>
        </p:nvSpPr>
        <p:spPr>
          <a:xfrm>
            <a:off x="10228214"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
        <p:nvSpPr>
          <p:cNvPr id="62" name="Google Shape;62;p6"/>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
          <p:cNvSpPr txBox="1"/>
          <p:nvPr>
            <p:ph idx="1" type="body"/>
          </p:nvPr>
        </p:nvSpPr>
        <p:spPr>
          <a:xfrm>
            <a:off x="1167493" y="2017467"/>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6"/>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6"/>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6"/>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67" name="Google Shape;67;p6"/>
          <p:cNvGrpSpPr/>
          <p:nvPr/>
        </p:nvGrpSpPr>
        <p:grpSpPr>
          <a:xfrm>
            <a:off x="8082092" y="5590903"/>
            <a:ext cx="1572380" cy="1267097"/>
            <a:chOff x="7413403" y="4976359"/>
            <a:chExt cx="2334986" cy="1881641"/>
          </a:xfrm>
        </p:grpSpPr>
        <p:sp>
          <p:nvSpPr>
            <p:cNvPr id="68" name="Google Shape;68;p6"/>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6"/>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70" name="Google Shape;70;p6"/>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73" name="Shape 73"/>
        <p:cNvGrpSpPr/>
        <p:nvPr/>
      </p:nvGrpSpPr>
      <p:grpSpPr>
        <a:xfrm>
          <a:off x="0" y="0"/>
          <a:ext cx="0" cy="0"/>
          <a:chOff x="0" y="0"/>
          <a:chExt cx="0" cy="0"/>
        </a:xfrm>
      </p:grpSpPr>
      <p:sp>
        <p:nvSpPr>
          <p:cNvPr id="74" name="Google Shape;74;p7"/>
          <p:cNvSpPr/>
          <p:nvPr/>
        </p:nvSpPr>
        <p:spPr>
          <a:xfrm>
            <a:off x="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7"/>
          <p:cNvSpPr txBox="1"/>
          <p:nvPr>
            <p:ph type="ctrTitle"/>
          </p:nvPr>
        </p:nvSpPr>
        <p:spPr>
          <a:xfrm>
            <a:off x="1167494" y="1059400"/>
            <a:ext cx="6245912"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Arial"/>
              <a:buNone/>
              <a:defRPr b="1" sz="6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
          <p:cNvSpPr txBox="1"/>
          <p:nvPr>
            <p:ph idx="1" type="subTitle"/>
          </p:nvPr>
        </p:nvSpPr>
        <p:spPr>
          <a:xfrm>
            <a:off x="1167494" y="3539075"/>
            <a:ext cx="6245912" cy="1406101"/>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77" name="Google Shape;77;p7"/>
          <p:cNvGrpSpPr/>
          <p:nvPr/>
        </p:nvGrpSpPr>
        <p:grpSpPr>
          <a:xfrm rot="-5400000">
            <a:off x="8286528" y="2207195"/>
            <a:ext cx="3032351" cy="2443610"/>
            <a:chOff x="9857014" y="13834"/>
            <a:chExt cx="2334986" cy="1881641"/>
          </a:xfrm>
        </p:grpSpPr>
        <p:sp>
          <p:nvSpPr>
            <p:cNvPr id="78" name="Google Shape;78;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80" name="Google Shape;80;p7"/>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1" name="Google Shape;81;p7"/>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82" name="Shape 82"/>
        <p:cNvGrpSpPr/>
        <p:nvPr/>
      </p:nvGrpSpPr>
      <p:grpSpPr>
        <a:xfrm>
          <a:off x="0" y="0"/>
          <a:ext cx="0" cy="0"/>
          <a:chOff x="0" y="0"/>
          <a:chExt cx="0" cy="0"/>
        </a:xfrm>
      </p:grpSpPr>
      <p:sp>
        <p:nvSpPr>
          <p:cNvPr id="83" name="Google Shape;83;p8"/>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
          <p:cNvSpPr txBox="1"/>
          <p:nvPr>
            <p:ph idx="1" type="body"/>
          </p:nvPr>
        </p:nvSpPr>
        <p:spPr>
          <a:xfrm>
            <a:off x="1167493" y="2087561"/>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8"/>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8"/>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8"/>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90" name="Shape 90"/>
        <p:cNvGrpSpPr/>
        <p:nvPr/>
      </p:nvGrpSpPr>
      <p:grpSpPr>
        <a:xfrm>
          <a:off x="0" y="0"/>
          <a:ext cx="0" cy="0"/>
          <a:chOff x="0" y="0"/>
          <a:chExt cx="0" cy="0"/>
        </a:xfrm>
      </p:grpSpPr>
      <p:grpSp>
        <p:nvGrpSpPr>
          <p:cNvPr id="91" name="Google Shape;91;p9"/>
          <p:cNvGrpSpPr/>
          <p:nvPr/>
        </p:nvGrpSpPr>
        <p:grpSpPr>
          <a:xfrm rot="-5400000">
            <a:off x="10772262" y="152641"/>
            <a:ext cx="1572380" cy="1267097"/>
            <a:chOff x="7413403" y="4976359"/>
            <a:chExt cx="2334986" cy="1881641"/>
          </a:xfrm>
        </p:grpSpPr>
        <p:sp>
          <p:nvSpPr>
            <p:cNvPr id="92" name="Google Shape;92;p9"/>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3" name="Google Shape;93;p9"/>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4" name="Google Shape;94;p9"/>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9"/>
          <p:cNvSpPr txBox="1"/>
          <p:nvPr>
            <p:ph idx="1" type="body"/>
          </p:nvPr>
        </p:nvSpPr>
        <p:spPr>
          <a:xfrm>
            <a:off x="1167493" y="2087563"/>
            <a:ext cx="9779182" cy="3366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9"/>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99" name="Shape 99"/>
        <p:cNvGrpSpPr/>
        <p:nvPr/>
      </p:nvGrpSpPr>
      <p:grpSpPr>
        <a:xfrm>
          <a:off x="0" y="0"/>
          <a:ext cx="0" cy="0"/>
          <a:chOff x="0" y="0"/>
          <a:chExt cx="0" cy="0"/>
        </a:xfrm>
      </p:grpSpPr>
      <p:sp>
        <p:nvSpPr>
          <p:cNvPr id="100" name="Google Shape;100;p10"/>
          <p:cNvSpPr txBox="1"/>
          <p:nvPr>
            <p:ph type="title"/>
          </p:nvPr>
        </p:nvSpPr>
        <p:spPr>
          <a:xfrm>
            <a:off x="1798721" y="1684338"/>
            <a:ext cx="8594558" cy="2810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0"/>
          <p:cNvSpPr txBox="1"/>
          <p:nvPr>
            <p:ph idx="1" type="body"/>
          </p:nvPr>
        </p:nvSpPr>
        <p:spPr>
          <a:xfrm>
            <a:off x="381000" y="519405"/>
            <a:ext cx="1364297" cy="109452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004DBF"/>
              </a:buClr>
              <a:buSzPts val="23900"/>
              <a:buNone/>
              <a:defRPr b="1" sz="23900">
                <a:solidFill>
                  <a:srgbClr val="004DBF"/>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0"/>
          <p:cNvSpPr txBox="1"/>
          <p:nvPr>
            <p:ph idx="2" type="body"/>
          </p:nvPr>
        </p:nvSpPr>
        <p:spPr>
          <a:xfrm>
            <a:off x="6881813" y="4494213"/>
            <a:ext cx="3511550" cy="67945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indent="-228600" lvl="1" marL="9144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indent="-228600" lvl="2" marL="1371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indent="-228600" lvl="4" marL="22860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0"/>
          <p:cNvSpPr txBox="1"/>
          <p:nvPr>
            <p:ph idx="3" type="body"/>
          </p:nvPr>
        </p:nvSpPr>
        <p:spPr>
          <a:xfrm>
            <a:off x="10609104" y="3399692"/>
            <a:ext cx="1364297" cy="109452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004DBF"/>
              </a:buClr>
              <a:buSzPts val="23900"/>
              <a:buNone/>
              <a:defRPr b="1" sz="23900">
                <a:solidFill>
                  <a:srgbClr val="004DBF"/>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0"/>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0"/>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1000" y="381000"/>
            <a:ext cx="114300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381000" y="1825625"/>
            <a:ext cx="114300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ctrTitle"/>
          </p:nvPr>
        </p:nvSpPr>
        <p:spPr>
          <a:xfrm>
            <a:off x="6207835" y="5359400"/>
            <a:ext cx="7050965" cy="107188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Arial"/>
              <a:buNone/>
            </a:pPr>
            <a:r>
              <a:rPr lang="en-US" sz="4800"/>
              <a:t>-By MD ISTYAK</a:t>
            </a:r>
            <a:endParaRPr sz="4800"/>
          </a:p>
        </p:txBody>
      </p:sp>
      <p:sp>
        <p:nvSpPr>
          <p:cNvPr id="191" name="Google Shape;191;p15"/>
          <p:cNvSpPr txBox="1"/>
          <p:nvPr/>
        </p:nvSpPr>
        <p:spPr>
          <a:xfrm>
            <a:off x="1998317" y="2812024"/>
            <a:ext cx="7888825" cy="2096729"/>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5400"/>
              <a:buFont typeface="Arial"/>
              <a:buNone/>
            </a:pPr>
            <a:r>
              <a:rPr b="1" i="0" lang="en-US" sz="4800" u="none" cap="none" strike="noStrike">
                <a:solidFill>
                  <a:schemeClr val="dk1"/>
                </a:solidFill>
                <a:latin typeface="Libre Franklin"/>
                <a:ea typeface="Libre Franklin"/>
                <a:cs typeface="Libre Franklin"/>
                <a:sym typeface="Libre Franklin"/>
              </a:rPr>
              <a:t>Data Visualization of Bird Strikes between 2000-2011</a:t>
            </a:r>
            <a:endParaRPr b="1" i="0" sz="4800" u="none" cap="none" strike="noStrike">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chemeClr val="dk1"/>
              </a:buClr>
              <a:buSzPts val="5400"/>
              <a:buFont typeface="Arial"/>
              <a:buNone/>
            </a:pPr>
            <a:r>
              <a:t/>
            </a:r>
            <a:endParaRPr b="1" i="0" sz="4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1167492" y="381000"/>
            <a:ext cx="9779183" cy="114766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Objective</a:t>
            </a:r>
            <a:endParaRPr/>
          </a:p>
        </p:txBody>
      </p:sp>
      <p:sp>
        <p:nvSpPr>
          <p:cNvPr id="197" name="Google Shape;19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5400"/>
              <a:buNone/>
            </a:pPr>
            <a:r>
              <a:rPr lang="en-US" sz="1200">
                <a:latin typeface="Libre Franklin"/>
                <a:ea typeface="Libre Franklin"/>
                <a:cs typeface="Libre Franklin"/>
                <a:sym typeface="Libre Franklin"/>
              </a:rPr>
              <a:t>Data Visualization of Bird Strikes between 2000-2011</a:t>
            </a:r>
            <a:endParaRPr sz="1200">
              <a:latin typeface="Libre Franklin"/>
              <a:ea typeface="Libre Franklin"/>
              <a:cs typeface="Libre Franklin"/>
              <a:sym typeface="Libre Franklin"/>
            </a:endParaRPr>
          </a:p>
          <a:p>
            <a:pPr indent="0" lvl="0" marL="0" rtl="0" algn="ctr">
              <a:lnSpc>
                <a:spcPct val="100000"/>
              </a:lnSpc>
              <a:spcBef>
                <a:spcPts val="0"/>
              </a:spcBef>
              <a:spcAft>
                <a:spcPts val="0"/>
              </a:spcAft>
              <a:buSzPts val="5400"/>
              <a:buNone/>
            </a:pPr>
            <a:r>
              <a:t/>
            </a:r>
            <a:endParaRPr sz="1200"/>
          </a:p>
          <a:p>
            <a:pPr indent="0" lvl="0" marL="0" rtl="0" algn="ctr">
              <a:lnSpc>
                <a:spcPct val="100000"/>
              </a:lnSpc>
              <a:spcBef>
                <a:spcPts val="0"/>
              </a:spcBef>
              <a:spcAft>
                <a:spcPts val="0"/>
              </a:spcAft>
              <a:buSzPts val="1400"/>
              <a:buNone/>
            </a:pPr>
            <a:r>
              <a:t/>
            </a:r>
            <a:endParaRPr/>
          </a:p>
        </p:txBody>
      </p:sp>
      <p:sp>
        <p:nvSpPr>
          <p:cNvPr id="198" name="Google Shape;198;p16"/>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9" name="Google Shape;199;p16"/>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 </a:t>
            </a:r>
            <a:endParaRPr/>
          </a:p>
        </p:txBody>
      </p:sp>
      <p:sp>
        <p:nvSpPr>
          <p:cNvPr id="200" name="Google Shape;200;p16"/>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a:t> </a:t>
            </a:r>
            <a:endParaRPr/>
          </a:p>
        </p:txBody>
      </p:sp>
      <p:sp>
        <p:nvSpPr>
          <p:cNvPr id="201" name="Google Shape;201;p16"/>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 </a:t>
            </a:r>
            <a:endParaRPr/>
          </a:p>
        </p:txBody>
      </p:sp>
      <p:sp>
        <p:nvSpPr>
          <p:cNvPr id="202" name="Google Shape;202;p16"/>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a:t> </a:t>
            </a:r>
            <a:endParaRPr/>
          </a:p>
        </p:txBody>
      </p:sp>
      <p:sp>
        <p:nvSpPr>
          <p:cNvPr id="203" name="Google Shape;203;p16"/>
          <p:cNvSpPr txBox="1"/>
          <p:nvPr/>
        </p:nvSpPr>
        <p:spPr>
          <a:xfrm>
            <a:off x="652273" y="2011319"/>
            <a:ext cx="10664656"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24292F"/>
                </a:solidFill>
                <a:latin typeface="Libre Franklin"/>
                <a:ea typeface="Libre Franklin"/>
                <a:cs typeface="Libre Franklin"/>
                <a:sym typeface="Libre Franklin"/>
              </a:rPr>
              <a:t>The goal of this project is to analyse the bird strike incidents happened between 2000-2011. To achieve the goal, we used a data set </a:t>
            </a:r>
            <a:r>
              <a:rPr b="0" i="0" lang="en-US" sz="2000" u="none" cap="none" strike="noStrike">
                <a:solidFill>
                  <a:srgbClr val="000000"/>
                </a:solidFill>
                <a:latin typeface="Libre Franklin"/>
                <a:ea typeface="Libre Franklin"/>
                <a:cs typeface="Libre Franklin"/>
                <a:sym typeface="Libre Franklin"/>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pic>
        <p:nvPicPr>
          <p:cNvPr descr="Airplane with solid fill" id="204" name="Google Shape;204;p16"/>
          <p:cNvPicPr preferRelativeResize="0"/>
          <p:nvPr/>
        </p:nvPicPr>
        <p:blipFill rotWithShape="1">
          <a:blip r:embed="rId3">
            <a:alphaModFix/>
          </a:blip>
          <a:srcRect b="0" l="0" r="0" t="0"/>
          <a:stretch/>
        </p:blipFill>
        <p:spPr>
          <a:xfrm rot="-3618828">
            <a:off x="10342836" y="2798785"/>
            <a:ext cx="1113693" cy="11136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1177324"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Introduction</a:t>
            </a:r>
            <a:endParaRPr/>
          </a:p>
        </p:txBody>
      </p:sp>
      <p:sp>
        <p:nvSpPr>
          <p:cNvPr id="210" name="Google Shape;210;p17"/>
          <p:cNvSpPr txBox="1"/>
          <p:nvPr>
            <p:ph idx="1" type="body"/>
          </p:nvPr>
        </p:nvSpPr>
        <p:spPr>
          <a:xfrm>
            <a:off x="1088834" y="2643335"/>
            <a:ext cx="9779183" cy="3436483"/>
          </a:xfrm>
          <a:prstGeom prst="rect">
            <a:avLst/>
          </a:prstGeom>
          <a:noFill/>
          <a:ln>
            <a:noFill/>
          </a:ln>
        </p:spPr>
        <p:txBody>
          <a:bodyPr anchorCtr="0" anchor="t" bIns="45700" lIns="91425" spcFirstLastPara="1" rIns="91425" wrap="square" tIns="45700">
            <a:normAutofit fontScale="62500" lnSpcReduction="20000"/>
          </a:bodyPr>
          <a:lstStyle/>
          <a:p>
            <a:pPr indent="-285750" lvl="0" marL="285750" rtl="0" algn="l">
              <a:lnSpc>
                <a:spcPct val="150000"/>
              </a:lnSpc>
              <a:spcBef>
                <a:spcPts val="0"/>
              </a:spcBef>
              <a:spcAft>
                <a:spcPts val="0"/>
              </a:spcAft>
              <a:buClr>
                <a:schemeClr val="lt1"/>
              </a:buClr>
              <a:buSzPct val="159999"/>
              <a:buFont typeface="Noto Sans Symbols"/>
              <a:buChar char="▪"/>
            </a:pPr>
            <a:r>
              <a:rPr b="1" lang="en-US" sz="1800">
                <a:solidFill>
                  <a:schemeClr val="dk1"/>
                </a:solidFill>
              </a:rPr>
              <a:t>Transport and Communication Analytics</a:t>
            </a:r>
            <a:r>
              <a:rPr b="1" lang="en-US" sz="1800"/>
              <a:t>:</a:t>
            </a:r>
            <a:endParaRPr/>
          </a:p>
          <a:p>
            <a:pPr indent="-285750" lvl="0" marL="285750" rtl="0" algn="l">
              <a:lnSpc>
                <a:spcPct val="150000"/>
              </a:lnSpc>
              <a:spcBef>
                <a:spcPts val="0"/>
              </a:spcBef>
              <a:spcAft>
                <a:spcPts val="0"/>
              </a:spcAft>
              <a:buClr>
                <a:schemeClr val="lt1"/>
              </a:buClr>
              <a:buSzPct val="159999"/>
              <a:buFont typeface="Noto Sans Symbols"/>
              <a:buChar char="▪"/>
            </a:pPr>
            <a:r>
              <a:rPr b="1" lang="en-US" sz="1800"/>
              <a:t>Environmental impacts</a:t>
            </a:r>
            <a:endParaRPr/>
          </a:p>
          <a:p>
            <a:pPr indent="-285750" lvl="0" marL="285750" rtl="0" algn="l">
              <a:lnSpc>
                <a:spcPct val="150000"/>
              </a:lnSpc>
              <a:spcBef>
                <a:spcPts val="0"/>
              </a:spcBef>
              <a:spcAft>
                <a:spcPts val="0"/>
              </a:spcAft>
              <a:buClr>
                <a:schemeClr val="lt1"/>
              </a:buClr>
              <a:buSzPct val="159999"/>
              <a:buFont typeface="Noto Sans Symbols"/>
              <a:buChar char="▪"/>
            </a:pPr>
            <a:r>
              <a:rPr b="1" lang="en-US" sz="1800"/>
              <a:t>Safety in urban areas</a:t>
            </a:r>
            <a:endParaRPr/>
          </a:p>
          <a:p>
            <a:pPr indent="-285750" lvl="0" marL="285750" rtl="0" algn="l">
              <a:lnSpc>
                <a:spcPct val="150000"/>
              </a:lnSpc>
              <a:spcBef>
                <a:spcPts val="0"/>
              </a:spcBef>
              <a:spcAft>
                <a:spcPts val="0"/>
              </a:spcAft>
              <a:buClr>
                <a:schemeClr val="lt1"/>
              </a:buClr>
              <a:buSzPct val="159999"/>
              <a:buFont typeface="Noto Sans Symbols"/>
              <a:buChar char="▪"/>
            </a:pPr>
            <a:r>
              <a:rPr b="1" lang="en-US" sz="1800"/>
              <a:t>Increasing number of vehicles and people</a:t>
            </a:r>
            <a:endParaRPr/>
          </a:p>
          <a:p>
            <a:pPr indent="-285750" lvl="0" marL="285750" rtl="0" algn="l">
              <a:lnSpc>
                <a:spcPct val="150000"/>
              </a:lnSpc>
              <a:spcBef>
                <a:spcPts val="0"/>
              </a:spcBef>
              <a:spcAft>
                <a:spcPts val="0"/>
              </a:spcAft>
              <a:buClr>
                <a:schemeClr val="lt1"/>
              </a:buClr>
              <a:buSzPct val="159999"/>
              <a:buFont typeface="Noto Sans Symbols"/>
              <a:buChar char="▪"/>
            </a:pPr>
            <a:r>
              <a:rPr b="1" lang="en-US" sz="1800">
                <a:solidFill>
                  <a:schemeClr val="dk1"/>
                </a:solidFill>
              </a:rPr>
              <a:t>Solutions:</a:t>
            </a:r>
            <a:endParaRPr/>
          </a:p>
          <a:p>
            <a:pPr indent="-285750" lvl="0" marL="285750" rtl="0" algn="l">
              <a:lnSpc>
                <a:spcPct val="150000"/>
              </a:lnSpc>
              <a:spcBef>
                <a:spcPts val="0"/>
              </a:spcBef>
              <a:spcAft>
                <a:spcPts val="0"/>
              </a:spcAft>
              <a:buClr>
                <a:schemeClr val="lt1"/>
              </a:buClr>
              <a:buSzPct val="159999"/>
              <a:buFont typeface="Noto Sans Symbols"/>
              <a:buChar char="▪"/>
            </a:pPr>
            <a:r>
              <a:rPr b="1" lang="en-US" sz="1800"/>
              <a:t>Technologies and AI (especially MAS) are crucial</a:t>
            </a:r>
            <a:endParaRPr/>
          </a:p>
          <a:p>
            <a:pPr indent="-285750" lvl="0" marL="285750" rtl="0" algn="l">
              <a:lnSpc>
                <a:spcPct val="150000"/>
              </a:lnSpc>
              <a:spcBef>
                <a:spcPts val="0"/>
              </a:spcBef>
              <a:spcAft>
                <a:spcPts val="0"/>
              </a:spcAft>
              <a:buClr>
                <a:schemeClr val="lt1"/>
              </a:buClr>
              <a:buSzPct val="159999"/>
              <a:buFont typeface="Noto Sans Symbols"/>
              <a:buChar char="▪"/>
            </a:pPr>
            <a:r>
              <a:rPr b="1" lang="en-US" sz="1800"/>
              <a:t>Bird Strikes and Aircraft Safety</a:t>
            </a:r>
            <a:endParaRPr/>
          </a:p>
          <a:p>
            <a:pPr indent="-285750" lvl="0" marL="285750" rtl="0" algn="l">
              <a:lnSpc>
                <a:spcPct val="150000"/>
              </a:lnSpc>
              <a:spcBef>
                <a:spcPts val="0"/>
              </a:spcBef>
              <a:spcAft>
                <a:spcPts val="0"/>
              </a:spcAft>
              <a:buClr>
                <a:schemeClr val="lt1"/>
              </a:buClr>
              <a:buSzPct val="159999"/>
              <a:buFont typeface="Noto Sans Symbols"/>
              <a:buChar char="▪"/>
            </a:pPr>
            <a:r>
              <a:rPr b="1" lang="en-US" sz="1800">
                <a:solidFill>
                  <a:schemeClr val="dk1"/>
                </a:solidFill>
              </a:rPr>
              <a:t>Definition:</a:t>
            </a:r>
            <a:endParaRPr/>
          </a:p>
          <a:p>
            <a:pPr indent="-285750" lvl="0" marL="285750" rtl="0" algn="l">
              <a:lnSpc>
                <a:spcPct val="150000"/>
              </a:lnSpc>
              <a:spcBef>
                <a:spcPts val="0"/>
              </a:spcBef>
              <a:spcAft>
                <a:spcPts val="0"/>
              </a:spcAft>
              <a:buClr>
                <a:schemeClr val="lt1"/>
              </a:buClr>
              <a:buSzPct val="159999"/>
              <a:buFont typeface="Noto Sans Symbols"/>
              <a:buChar char="▪"/>
            </a:pPr>
            <a:r>
              <a:rPr b="1" lang="en-US" sz="1800"/>
              <a:t>Collision between a bird and an aircraft (in-flight, take-off, or landing)</a:t>
            </a:r>
            <a:endParaRPr/>
          </a:p>
          <a:p>
            <a:pPr indent="-285750" lvl="0" marL="285750" rtl="0" algn="l">
              <a:lnSpc>
                <a:spcPct val="150000"/>
              </a:lnSpc>
              <a:spcBef>
                <a:spcPts val="0"/>
              </a:spcBef>
              <a:spcAft>
                <a:spcPts val="0"/>
              </a:spcAft>
              <a:buClr>
                <a:schemeClr val="lt1"/>
              </a:buClr>
              <a:buSzPct val="159999"/>
              <a:buFont typeface="Noto Sans Symbols"/>
              <a:buChar char="▪"/>
            </a:pPr>
            <a:r>
              <a:rPr b="1" lang="en-US" sz="1800"/>
              <a:t>Can include bats or ground animals</a:t>
            </a:r>
            <a:endParaRPr/>
          </a:p>
          <a:p>
            <a:pPr indent="-285750" lvl="0" marL="285750" rtl="0" algn="l">
              <a:lnSpc>
                <a:spcPct val="150000"/>
              </a:lnSpc>
              <a:spcBef>
                <a:spcPts val="0"/>
              </a:spcBef>
              <a:spcAft>
                <a:spcPts val="0"/>
              </a:spcAft>
              <a:buClr>
                <a:schemeClr val="lt1"/>
              </a:buClr>
              <a:buSzPct val="159999"/>
              <a:buFont typeface="Noto Sans Symbols"/>
              <a:buChar char="▪"/>
            </a:pPr>
            <a:r>
              <a:rPr b="1" lang="en-US" sz="1800"/>
              <a:t>Common and significant threat</a:t>
            </a:r>
            <a:endParaRPr/>
          </a:p>
          <a:p>
            <a:pPr indent="-285750" lvl="0" marL="285750" rtl="0" algn="l">
              <a:lnSpc>
                <a:spcPct val="150000"/>
              </a:lnSpc>
              <a:spcBef>
                <a:spcPts val="0"/>
              </a:spcBef>
              <a:spcAft>
                <a:spcPts val="0"/>
              </a:spcAft>
              <a:buClr>
                <a:schemeClr val="lt1"/>
              </a:buClr>
              <a:buSzPct val="159999"/>
              <a:buFont typeface="Noto Sans Symbols"/>
              <a:buChar char="▪"/>
            </a:pPr>
            <a:r>
              <a:rPr b="1" lang="en-US" sz="1800"/>
              <a:t>Damage to aircraft structure, especially jet engines</a:t>
            </a:r>
            <a:endParaRPr/>
          </a:p>
          <a:p>
            <a:pPr indent="-285750" lvl="0" marL="285750" rtl="0" algn="l">
              <a:lnSpc>
                <a:spcPct val="150000"/>
              </a:lnSpc>
              <a:spcBef>
                <a:spcPts val="0"/>
              </a:spcBef>
              <a:spcAft>
                <a:spcPts val="0"/>
              </a:spcAft>
              <a:buClr>
                <a:schemeClr val="lt1"/>
              </a:buClr>
              <a:buSzPct val="159999"/>
              <a:buFont typeface="Noto Sans Symbols"/>
              <a:buChar char="▪"/>
            </a:pPr>
            <a:r>
              <a:rPr b="1" lang="en-US" sz="1800"/>
              <a:t>Higher risk during take-off, climb, approach, and landing</a:t>
            </a:r>
            <a:endParaRPr/>
          </a:p>
          <a:p>
            <a:pPr indent="-171450" lvl="0" marL="285750" rtl="0" algn="l">
              <a:lnSpc>
                <a:spcPct val="150000"/>
              </a:lnSpc>
              <a:spcBef>
                <a:spcPts val="0"/>
              </a:spcBef>
              <a:spcAft>
                <a:spcPts val="0"/>
              </a:spcAft>
              <a:buClr>
                <a:schemeClr val="lt1"/>
              </a:buClr>
              <a:buSzPct val="159999"/>
              <a:buFont typeface="Noto Sans Symbols"/>
              <a:buNone/>
            </a:pPr>
            <a:r>
              <a:t/>
            </a:r>
            <a:endParaRPr b="1" sz="1800"/>
          </a:p>
        </p:txBody>
      </p:sp>
      <p:sp>
        <p:nvSpPr>
          <p:cNvPr id="211" name="Google Shape;21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5400"/>
              <a:buNone/>
            </a:pPr>
            <a:r>
              <a:rPr lang="en-US" sz="1200">
                <a:latin typeface="Libre Franklin"/>
                <a:ea typeface="Libre Franklin"/>
                <a:cs typeface="Libre Franklin"/>
                <a:sym typeface="Libre Franklin"/>
              </a:rPr>
              <a:t>Data Visualization of Bird Strikes between 2000-2011</a:t>
            </a:r>
            <a:endParaRPr sz="1200">
              <a:latin typeface="Libre Franklin"/>
              <a:ea typeface="Libre Franklin"/>
              <a:cs typeface="Libre Franklin"/>
              <a:sym typeface="Libre Franklin"/>
            </a:endParaRPr>
          </a:p>
          <a:p>
            <a:pPr indent="0" lvl="0" marL="0" rtl="0" algn="ctr">
              <a:lnSpc>
                <a:spcPct val="100000"/>
              </a:lnSpc>
              <a:spcBef>
                <a:spcPts val="0"/>
              </a:spcBef>
              <a:spcAft>
                <a:spcPts val="0"/>
              </a:spcAft>
              <a:buSzPts val="5400"/>
              <a:buNone/>
            </a:pPr>
            <a:r>
              <a:t/>
            </a:r>
            <a:endParaRPr sz="1200"/>
          </a:p>
          <a:p>
            <a:pPr indent="0" lvl="0" marL="0" rtl="0" algn="ctr">
              <a:lnSpc>
                <a:spcPct val="100000"/>
              </a:lnSpc>
              <a:spcBef>
                <a:spcPts val="0"/>
              </a:spcBef>
              <a:spcAft>
                <a:spcPts val="0"/>
              </a:spcAft>
              <a:buSzPts val="1400"/>
              <a:buNone/>
            </a:pPr>
            <a:r>
              <a:t/>
            </a:r>
            <a:endParaRPr/>
          </a:p>
        </p:txBody>
      </p:sp>
      <p:sp>
        <p:nvSpPr>
          <p:cNvPr id="212" name="Google Shape;212;p17"/>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1010176" y="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Insights</a:t>
            </a:r>
            <a:endParaRPr/>
          </a:p>
        </p:txBody>
      </p:sp>
      <p:sp>
        <p:nvSpPr>
          <p:cNvPr id="218" name="Google Shape;218;p1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9" name="Google Shape;219;p18"/>
          <p:cNvSpPr txBox="1"/>
          <p:nvPr>
            <p:ph idx="3" type="body"/>
          </p:nvPr>
        </p:nvSpPr>
        <p:spPr>
          <a:xfrm>
            <a:off x="1167493" y="2005689"/>
            <a:ext cx="4663440" cy="52251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t/>
            </a:r>
            <a:endParaRPr/>
          </a:p>
        </p:txBody>
      </p:sp>
      <p:pic>
        <p:nvPicPr>
          <p:cNvPr id="220" name="Google Shape;220;p18"/>
          <p:cNvPicPr preferRelativeResize="0"/>
          <p:nvPr/>
        </p:nvPicPr>
        <p:blipFill rotWithShape="1">
          <a:blip r:embed="rId3">
            <a:alphaModFix/>
          </a:blip>
          <a:srcRect b="0" l="0" r="0" t="0"/>
          <a:stretch/>
        </p:blipFill>
        <p:spPr>
          <a:xfrm>
            <a:off x="840480" y="4052975"/>
            <a:ext cx="5309419" cy="2443279"/>
          </a:xfrm>
          <a:prstGeom prst="rect">
            <a:avLst/>
          </a:prstGeom>
          <a:noFill/>
          <a:ln>
            <a:noFill/>
          </a:ln>
        </p:spPr>
      </p:pic>
      <p:pic>
        <p:nvPicPr>
          <p:cNvPr id="221" name="Google Shape;221;p18"/>
          <p:cNvPicPr preferRelativeResize="0"/>
          <p:nvPr/>
        </p:nvPicPr>
        <p:blipFill rotWithShape="1">
          <a:blip r:embed="rId4">
            <a:alphaModFix/>
          </a:blip>
          <a:srcRect b="0" l="0" r="0" t="0"/>
          <a:stretch/>
        </p:blipFill>
        <p:spPr>
          <a:xfrm>
            <a:off x="6186630" y="1228702"/>
            <a:ext cx="5309418" cy="2824273"/>
          </a:xfrm>
          <a:prstGeom prst="rect">
            <a:avLst/>
          </a:prstGeom>
          <a:noFill/>
          <a:ln>
            <a:noFill/>
          </a:ln>
        </p:spPr>
      </p:pic>
      <p:pic>
        <p:nvPicPr>
          <p:cNvPr id="222" name="Google Shape;222;p18"/>
          <p:cNvPicPr preferRelativeResize="0"/>
          <p:nvPr/>
        </p:nvPicPr>
        <p:blipFill rotWithShape="1">
          <a:blip r:embed="rId5">
            <a:alphaModFix/>
          </a:blip>
          <a:srcRect b="0" l="0" r="0" t="0"/>
          <a:stretch/>
        </p:blipFill>
        <p:spPr>
          <a:xfrm>
            <a:off x="840480" y="1244061"/>
            <a:ext cx="5142679" cy="2536456"/>
          </a:xfrm>
          <a:prstGeom prst="rect">
            <a:avLst/>
          </a:prstGeom>
          <a:noFill/>
          <a:ln>
            <a:noFill/>
          </a:ln>
        </p:spPr>
      </p:pic>
      <p:pic>
        <p:nvPicPr>
          <p:cNvPr id="223" name="Google Shape;223;p18"/>
          <p:cNvPicPr preferRelativeResize="0"/>
          <p:nvPr/>
        </p:nvPicPr>
        <p:blipFill rotWithShape="1">
          <a:blip r:embed="rId6">
            <a:alphaModFix/>
          </a:blip>
          <a:srcRect b="0" l="0" r="0" t="0"/>
          <a:stretch/>
        </p:blipFill>
        <p:spPr>
          <a:xfrm>
            <a:off x="6412735" y="4094780"/>
            <a:ext cx="5014487" cy="26024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txBox="1"/>
          <p:nvPr>
            <p:ph type="title"/>
          </p:nvPr>
        </p:nvSpPr>
        <p:spPr>
          <a:xfrm>
            <a:off x="228981" y="343373"/>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My Design(Dashboard)</a:t>
            </a:r>
            <a:endParaRPr/>
          </a:p>
        </p:txBody>
      </p:sp>
      <p:sp>
        <p:nvSpPr>
          <p:cNvPr id="229" name="Google Shape;22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5400"/>
              <a:buNone/>
            </a:pPr>
            <a:r>
              <a:rPr lang="en-US" sz="1200">
                <a:latin typeface="Libre Franklin"/>
                <a:ea typeface="Libre Franklin"/>
                <a:cs typeface="Libre Franklin"/>
                <a:sym typeface="Libre Franklin"/>
              </a:rPr>
              <a:t>Data Visualization of Bird Strikes between 2000-2011</a:t>
            </a:r>
            <a:endParaRPr sz="1200">
              <a:latin typeface="Libre Franklin"/>
              <a:ea typeface="Libre Franklin"/>
              <a:cs typeface="Libre Franklin"/>
              <a:sym typeface="Libre Franklin"/>
            </a:endParaRPr>
          </a:p>
          <a:p>
            <a:pPr indent="0" lvl="0" marL="0" rtl="0" algn="ctr">
              <a:lnSpc>
                <a:spcPct val="100000"/>
              </a:lnSpc>
              <a:spcBef>
                <a:spcPts val="0"/>
              </a:spcBef>
              <a:spcAft>
                <a:spcPts val="0"/>
              </a:spcAft>
              <a:buSzPts val="5400"/>
              <a:buNone/>
            </a:pPr>
            <a:r>
              <a:t/>
            </a:r>
            <a:endParaRPr sz="120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p>
        </p:txBody>
      </p:sp>
      <p:sp>
        <p:nvSpPr>
          <p:cNvPr id="230" name="Google Shape;230;p1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1" name="Google Shape;231;p19"/>
          <p:cNvSpPr txBox="1"/>
          <p:nvPr>
            <p:ph idx="1" type="body"/>
          </p:nvPr>
        </p:nvSpPr>
        <p:spPr>
          <a:xfrm>
            <a:off x="1167493" y="2528203"/>
            <a:ext cx="4663440" cy="28286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t/>
            </a:r>
            <a:endParaRPr/>
          </a:p>
        </p:txBody>
      </p:sp>
      <p:sp>
        <p:nvSpPr>
          <p:cNvPr id="232" name="Google Shape;232;p19"/>
          <p:cNvSpPr txBox="1"/>
          <p:nvPr>
            <p:ph idx="2" type="body"/>
          </p:nvPr>
        </p:nvSpPr>
        <p:spPr>
          <a:xfrm>
            <a:off x="6283235" y="2528203"/>
            <a:ext cx="4663440" cy="2828613"/>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Clr>
                <a:schemeClr val="dk1"/>
              </a:buClr>
              <a:buSzPts val="2000"/>
              <a:buNone/>
            </a:pPr>
            <a:r>
              <a:t/>
            </a:r>
            <a:endParaRPr/>
          </a:p>
        </p:txBody>
      </p:sp>
      <p:pic>
        <p:nvPicPr>
          <p:cNvPr id="233" name="Google Shape;233;p19"/>
          <p:cNvPicPr preferRelativeResize="0"/>
          <p:nvPr/>
        </p:nvPicPr>
        <p:blipFill rotWithShape="1">
          <a:blip r:embed="rId3">
            <a:alphaModFix/>
          </a:blip>
          <a:srcRect b="0" l="0" r="0" t="0"/>
          <a:stretch/>
        </p:blipFill>
        <p:spPr>
          <a:xfrm>
            <a:off x="1" y="2125116"/>
            <a:ext cx="5941690" cy="3231700"/>
          </a:xfrm>
          <a:prstGeom prst="rect">
            <a:avLst/>
          </a:prstGeom>
          <a:noFill/>
          <a:ln>
            <a:noFill/>
          </a:ln>
        </p:spPr>
      </p:pic>
      <p:pic>
        <p:nvPicPr>
          <p:cNvPr id="234" name="Google Shape;234;p19"/>
          <p:cNvPicPr preferRelativeResize="0"/>
          <p:nvPr/>
        </p:nvPicPr>
        <p:blipFill rotWithShape="1">
          <a:blip r:embed="rId4">
            <a:alphaModFix/>
          </a:blip>
          <a:srcRect b="0" l="0" r="0" t="0"/>
          <a:stretch/>
        </p:blipFill>
        <p:spPr>
          <a:xfrm>
            <a:off x="5941691" y="2125116"/>
            <a:ext cx="5941690" cy="323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0"/>
          <p:cNvSpPr txBox="1"/>
          <p:nvPr>
            <p:ph type="title"/>
          </p:nvPr>
        </p:nvSpPr>
        <p:spPr>
          <a:xfrm>
            <a:off x="690696" y="237896"/>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Conclusion</a:t>
            </a:r>
            <a:endParaRPr/>
          </a:p>
        </p:txBody>
      </p:sp>
      <p:sp>
        <p:nvSpPr>
          <p:cNvPr id="240" name="Google Shape;24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5400"/>
              <a:buNone/>
            </a:pPr>
            <a:r>
              <a:rPr lang="en-US" sz="1200">
                <a:latin typeface="Libre Franklin"/>
                <a:ea typeface="Libre Franklin"/>
                <a:cs typeface="Libre Franklin"/>
                <a:sym typeface="Libre Franklin"/>
              </a:rPr>
              <a:t>Data Visualization of Bird Strikes between 2000-2011</a:t>
            </a:r>
            <a:endParaRPr sz="1200">
              <a:latin typeface="Libre Franklin"/>
              <a:ea typeface="Libre Franklin"/>
              <a:cs typeface="Libre Franklin"/>
              <a:sym typeface="Libre Franklin"/>
            </a:endParaRPr>
          </a:p>
          <a:p>
            <a:pPr indent="0" lvl="0" marL="0" rtl="0" algn="ctr">
              <a:lnSpc>
                <a:spcPct val="100000"/>
              </a:lnSpc>
              <a:spcBef>
                <a:spcPts val="0"/>
              </a:spcBef>
              <a:spcAft>
                <a:spcPts val="0"/>
              </a:spcAft>
              <a:buSzPts val="5400"/>
              <a:buNone/>
            </a:pPr>
            <a:r>
              <a:t/>
            </a:r>
            <a:endParaRPr sz="1200"/>
          </a:p>
          <a:p>
            <a:pPr indent="0" lvl="0" marL="0" rtl="0" algn="ctr">
              <a:lnSpc>
                <a:spcPct val="100000"/>
              </a:lnSpc>
              <a:spcBef>
                <a:spcPts val="0"/>
              </a:spcBef>
              <a:spcAft>
                <a:spcPts val="0"/>
              </a:spcAft>
              <a:buSzPts val="1400"/>
              <a:buNone/>
            </a:pPr>
            <a:r>
              <a:t/>
            </a:r>
            <a:endParaRPr/>
          </a:p>
        </p:txBody>
      </p:sp>
      <p:sp>
        <p:nvSpPr>
          <p:cNvPr id="241" name="Google Shape;241;p20"/>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2" name="Google Shape;242;p20"/>
          <p:cNvSpPr txBox="1"/>
          <p:nvPr>
            <p:ph idx="3" type="body"/>
          </p:nvPr>
        </p:nvSpPr>
        <p:spPr>
          <a:xfrm>
            <a:off x="7993392" y="3986784"/>
            <a:ext cx="3803666"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 </a:t>
            </a:r>
            <a:endParaRPr/>
          </a:p>
        </p:txBody>
      </p:sp>
      <p:sp>
        <p:nvSpPr>
          <p:cNvPr id="243" name="Google Shape;243;p20"/>
          <p:cNvSpPr txBox="1"/>
          <p:nvPr>
            <p:ph idx="2" type="body"/>
          </p:nvPr>
        </p:nvSpPr>
        <p:spPr>
          <a:xfrm rot="-10422101">
            <a:off x="2915919" y="6734434"/>
            <a:ext cx="8766047"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a:t> </a:t>
            </a:r>
            <a:endParaRPr/>
          </a:p>
        </p:txBody>
      </p:sp>
      <p:sp>
        <p:nvSpPr>
          <p:cNvPr id="244" name="Google Shape;244;p20"/>
          <p:cNvSpPr txBox="1"/>
          <p:nvPr>
            <p:ph idx="4" type="body"/>
          </p:nvPr>
        </p:nvSpPr>
        <p:spPr>
          <a:xfrm flipH="1">
            <a:off x="830742" y="1753435"/>
            <a:ext cx="9207337" cy="2666165"/>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1000"/>
              </a:spcBef>
              <a:spcAft>
                <a:spcPts val="0"/>
              </a:spcAft>
              <a:buClr>
                <a:schemeClr val="dk1"/>
              </a:buClr>
              <a:buSzPts val="2400"/>
              <a:buFont typeface="Arial"/>
              <a:buChar char="•"/>
            </a:pPr>
            <a:r>
              <a:rPr lang="en-US" sz="1400"/>
              <a:t>42.72% incidents where pilot was warned about the birds</a:t>
            </a:r>
            <a:endParaRPr/>
          </a:p>
          <a:p>
            <a:pPr indent="-285750" lvl="0" marL="285750" rtl="0" algn="l">
              <a:lnSpc>
                <a:spcPct val="90000"/>
              </a:lnSpc>
              <a:spcBef>
                <a:spcPts val="1000"/>
              </a:spcBef>
              <a:spcAft>
                <a:spcPts val="0"/>
              </a:spcAft>
              <a:buClr>
                <a:schemeClr val="dk1"/>
              </a:buClr>
              <a:buSzPts val="2400"/>
              <a:buFont typeface="Arial"/>
              <a:buChar char="•"/>
            </a:pPr>
            <a:r>
              <a:rPr lang="en-US" sz="1400"/>
              <a:t>Prior warning to the pilot reduces the risk of damage to the aircraft</a:t>
            </a:r>
            <a:endParaRPr/>
          </a:p>
          <a:p>
            <a:pPr indent="-285750" lvl="0" marL="285750" rtl="0" algn="l">
              <a:lnSpc>
                <a:spcPct val="90000"/>
              </a:lnSpc>
              <a:spcBef>
                <a:spcPts val="1000"/>
              </a:spcBef>
              <a:spcAft>
                <a:spcPts val="0"/>
              </a:spcAft>
              <a:buClr>
                <a:schemeClr val="dk1"/>
              </a:buClr>
              <a:buSzPts val="2400"/>
              <a:buFont typeface="Arial"/>
              <a:buChar char="•"/>
            </a:pPr>
            <a:r>
              <a:rPr lang="en-US" sz="1400"/>
              <a:t>52.78% of incidents have happened due to some small unknown bird-</a:t>
            </a:r>
            <a:endParaRPr/>
          </a:p>
          <a:p>
            <a:pPr indent="-285750" lvl="0" marL="285750" rtl="0" algn="l">
              <a:lnSpc>
                <a:spcPct val="90000"/>
              </a:lnSpc>
              <a:spcBef>
                <a:spcPts val="1000"/>
              </a:spcBef>
              <a:spcAft>
                <a:spcPts val="0"/>
              </a:spcAft>
              <a:buClr>
                <a:schemeClr val="dk1"/>
              </a:buClr>
              <a:buSzPts val="2400"/>
              <a:buFont typeface="Arial"/>
              <a:buChar char="•"/>
            </a:pPr>
            <a:r>
              <a:rPr lang="en-US" sz="1400"/>
              <a:t>72.9% incidents have happened when there is 1 bird/wildlife is struck in the airplane</a:t>
            </a:r>
            <a:endParaRPr/>
          </a:p>
          <a:p>
            <a:pPr indent="-285750" lvl="0" marL="285750" rtl="0" algn="l">
              <a:lnSpc>
                <a:spcPct val="90000"/>
              </a:lnSpc>
              <a:spcBef>
                <a:spcPts val="1000"/>
              </a:spcBef>
              <a:spcAft>
                <a:spcPts val="0"/>
              </a:spcAft>
              <a:buClr>
                <a:schemeClr val="dk1"/>
              </a:buClr>
              <a:buSzPts val="2400"/>
              <a:buFont typeface="Arial"/>
              <a:buChar char="•"/>
            </a:pPr>
            <a:r>
              <a:rPr lang="en-US" sz="1400"/>
              <a:t>and caused damage-</a:t>
            </a:r>
            <a:endParaRPr/>
          </a:p>
          <a:p>
            <a:pPr indent="-285750" lvl="0" marL="285750" rtl="0" algn="l">
              <a:lnSpc>
                <a:spcPct val="90000"/>
              </a:lnSpc>
              <a:spcBef>
                <a:spcPts val="1000"/>
              </a:spcBef>
              <a:spcAft>
                <a:spcPts val="0"/>
              </a:spcAft>
              <a:buClr>
                <a:schemeClr val="dk1"/>
              </a:buClr>
              <a:buSzPts val="2400"/>
              <a:buFont typeface="Arial"/>
              <a:buChar char="•"/>
            </a:pPr>
            <a:r>
              <a:rPr lang="en-US" sz="1400"/>
              <a:t>90.31% incidents caused no damage while 9.69% incidents caused damage</a:t>
            </a:r>
            <a:endParaRPr/>
          </a:p>
          <a:p>
            <a:pPr indent="-285750" lvl="0" marL="285750" rtl="0" algn="l">
              <a:lnSpc>
                <a:spcPct val="90000"/>
              </a:lnSpc>
              <a:spcBef>
                <a:spcPts val="1000"/>
              </a:spcBef>
              <a:spcAft>
                <a:spcPts val="0"/>
              </a:spcAft>
              <a:buClr>
                <a:schemeClr val="dk1"/>
              </a:buClr>
              <a:buSzPts val="2400"/>
              <a:buFont typeface="Arial"/>
              <a:buChar char="•"/>
            </a:pPr>
            <a:r>
              <a:rPr lang="en-US" sz="1400"/>
              <a:t>80.84% of bird strike incidents have happened when the altitude of airplane was</a:t>
            </a:r>
            <a:endParaRPr/>
          </a:p>
          <a:p>
            <a:pPr indent="-285750" lvl="0" marL="285750" rtl="0" algn="l">
              <a:lnSpc>
                <a:spcPct val="90000"/>
              </a:lnSpc>
              <a:spcBef>
                <a:spcPts val="1000"/>
              </a:spcBef>
              <a:spcAft>
                <a:spcPts val="0"/>
              </a:spcAft>
              <a:buClr>
                <a:schemeClr val="dk1"/>
              </a:buClr>
              <a:buSzPts val="2400"/>
              <a:buFont typeface="Arial"/>
              <a:buChar char="•"/>
            </a:pPr>
            <a:r>
              <a:rPr lang="en-US" sz="1400"/>
              <a:t>&lt;IOOO ft and 19.16% have happened when altitude was &gt;IOOO ft.</a:t>
            </a:r>
            <a:endParaRPr/>
          </a:p>
          <a:p>
            <a:pPr indent="-285750" lvl="0" marL="285750" rtl="0" algn="l">
              <a:lnSpc>
                <a:spcPct val="90000"/>
              </a:lnSpc>
              <a:spcBef>
                <a:spcPts val="1000"/>
              </a:spcBef>
              <a:spcAft>
                <a:spcPts val="0"/>
              </a:spcAft>
              <a:buClr>
                <a:schemeClr val="dk1"/>
              </a:buClr>
              <a:buSzPts val="2400"/>
              <a:buFont typeface="Arial"/>
              <a:buChar char="•"/>
            </a:pPr>
            <a:r>
              <a:rPr lang="en-US" sz="1400"/>
              <a:t>Most of the incidents have happened when there is no cloud in each year</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ctrTitle"/>
          </p:nvPr>
        </p:nvSpPr>
        <p:spPr>
          <a:xfrm>
            <a:off x="1167494" y="1122363"/>
            <a:ext cx="6220278"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