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62" r:id="rId3"/>
    <p:sldId id="264" r:id="rId4"/>
    <p:sldId id="266" r:id="rId5"/>
    <p:sldId id="265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70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10.08.20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10.08.20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10.08.20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10.08.20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10.08.20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10.08.20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10.08.20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10.08.20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10.08.20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10.08.20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10.08.20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10.08.20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10.08.20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oni-das-08b3b866/" TargetMode="External"/><Relationship Id="rId2" Type="http://schemas.openxmlformats.org/officeDocument/2006/relationships/hyperlink" Target="https://simplivlearning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AWS AUTOMATION USING BOTO3 FROM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Introduction/Course Outline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10.08.20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11" y="1365855"/>
            <a:ext cx="5568995" cy="1457002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RONI Das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317872C-4BB4-475E-BCD9-6E4817A42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450" y="3067026"/>
            <a:ext cx="5568991" cy="2968014"/>
          </a:xfrm>
        </p:spPr>
        <p:txBody>
          <a:bodyPr anchor="t">
            <a:normAutofit/>
          </a:bodyPr>
          <a:lstStyle/>
          <a:p>
            <a:r>
              <a:rPr lang="en-US" sz="1700" dirty="0"/>
              <a:t>More than ten years experience in programming , application development.</a:t>
            </a:r>
          </a:p>
          <a:p>
            <a:r>
              <a:rPr lang="en-US" sz="1700" dirty="0"/>
              <a:t>Based in Germany.</a:t>
            </a:r>
          </a:p>
          <a:p>
            <a:r>
              <a:rPr lang="en-US" sz="1700" dirty="0"/>
              <a:t>At present working as a cyber security expert.</a:t>
            </a:r>
          </a:p>
          <a:p>
            <a:r>
              <a:rPr lang="en-US" sz="1700" dirty="0"/>
              <a:t>Started teaching in </a:t>
            </a:r>
            <a:r>
              <a:rPr lang="en-GB" sz="1800" dirty="0">
                <a:hlinkClick r:id="rId2"/>
              </a:rPr>
              <a:t>https://simplivlearning.com/</a:t>
            </a:r>
            <a:r>
              <a:rPr lang="en-GB" sz="1800" dirty="0"/>
              <a:t> recently</a:t>
            </a:r>
            <a:endParaRPr lang="en-US" sz="1700" dirty="0"/>
          </a:p>
          <a:p>
            <a:r>
              <a:rPr lang="en-US" sz="1700" dirty="0"/>
              <a:t>Mostly focusing on the topics which are not available .</a:t>
            </a:r>
          </a:p>
          <a:p>
            <a:r>
              <a:rPr lang="en-GB" sz="1700" dirty="0">
                <a:hlinkClick r:id="rId3"/>
              </a:rPr>
              <a:t>https://www.linkedin.com/in/roni-das-08b3b866/</a:t>
            </a:r>
            <a:endParaRPr lang="en-GB" sz="1700" dirty="0"/>
          </a:p>
          <a:p>
            <a:pPr marL="0" indent="0">
              <a:buNone/>
            </a:pPr>
            <a:endParaRPr lang="en-GB" sz="1700" dirty="0"/>
          </a:p>
          <a:p>
            <a:endParaRPr lang="en-GB" sz="1700" dirty="0"/>
          </a:p>
          <a:p>
            <a:endParaRPr lang="en-US" sz="1700" dirty="0"/>
          </a:p>
        </p:txBody>
      </p:sp>
      <p:pic>
        <p:nvPicPr>
          <p:cNvPr id="7" name="Content Placeholder 6" descr="A person wearing sunglasses taking a selfie in a car&#10;&#10;Description automatically generated">
            <a:extLst>
              <a:ext uri="{FF2B5EF4-FFF2-40B4-BE49-F238E27FC236}">
                <a16:creationId xmlns:a16="http://schemas.microsoft.com/office/drawing/2014/main" id="{18939BEB-EA6C-F94D-B26B-494F214D92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452"/>
          <a:stretch/>
        </p:blipFill>
        <p:spPr>
          <a:xfrm>
            <a:off x="7534656" y="10"/>
            <a:ext cx="4657344" cy="685799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22424" y="5522976"/>
            <a:ext cx="123676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spcAft>
                <a:spcPts val="600"/>
              </a:spcAft>
            </a:pPr>
            <a:fld id="{85A80B37-905A-A743-A91C-A605D6B805A7}" type="datetime1">
              <a:rPr lang="en-US" sz="11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8/10/20</a:t>
            </a:fld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0445" y="6126797"/>
            <a:ext cx="5568991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algn="ctr">
              <a:spcAft>
                <a:spcPts val="600"/>
              </a:spcAft>
            </a:pPr>
            <a:fld id="{3276C40E-97DB-2248-A55E-B7EA991DACFB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AWS AUTOMATION USING BOTO3 FROM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8/10/20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1.Pre-requisites,</a:t>
            </a:r>
          </a:p>
          <a:p>
            <a:pPr marL="0" indent="0">
              <a:buNone/>
            </a:pPr>
            <a:r>
              <a:rPr lang="en-US" dirty="0"/>
              <a:t>2.Setting up the environment</a:t>
            </a:r>
          </a:p>
          <a:p>
            <a:pPr marL="0" indent="0">
              <a:buNone/>
            </a:pPr>
            <a:r>
              <a:rPr lang="en-US" dirty="0"/>
              <a:t>3.Hands on automation demonstration of all different use cases from various </a:t>
            </a:r>
            <a:r>
              <a:rPr lang="en-US" dirty="0" err="1"/>
              <a:t>aws</a:t>
            </a:r>
            <a:r>
              <a:rPr lang="en-US" dirty="0"/>
              <a:t> services.</a:t>
            </a:r>
          </a:p>
          <a:p>
            <a:pPr marL="0" indent="0">
              <a:buNone/>
            </a:pPr>
            <a:r>
              <a:rPr lang="en-US" dirty="0"/>
              <a:t>4.All tutorial will contain source code </a:t>
            </a:r>
          </a:p>
          <a:p>
            <a:pPr marL="0" indent="0">
              <a:buNone/>
            </a:pPr>
            <a:r>
              <a:rPr lang="en-US" dirty="0"/>
              <a:t>5.Use case based small and precise tutorial.</a:t>
            </a:r>
          </a:p>
          <a:p>
            <a:pPr marL="0" indent="0" fontAlgn="base">
              <a:buNone/>
            </a:pPr>
            <a:r>
              <a:rPr lang="en-US" dirty="0"/>
              <a:t>6.</a:t>
            </a:r>
            <a:r>
              <a:rPr lang="en-GB" dirty="0"/>
              <a:t> Make the most of boto3 to automate your infrastructure.</a:t>
            </a:r>
          </a:p>
          <a:p>
            <a:pPr marL="0" indent="0" fontAlgn="base">
              <a:buNone/>
            </a:pPr>
            <a:r>
              <a:rPr lang="en-GB" dirty="0"/>
              <a:t>6.Leverage the power of Python to automate </a:t>
            </a:r>
            <a:r>
              <a:rPr lang="en-GB" dirty="0" err="1"/>
              <a:t>devops</a:t>
            </a:r>
            <a:r>
              <a:rPr lang="en-GB" dirty="0"/>
              <a:t> and other tasks with all </a:t>
            </a:r>
            <a:r>
              <a:rPr lang="en-GB" dirty="0" err="1"/>
              <a:t>aws</a:t>
            </a:r>
            <a:r>
              <a:rPr lang="en-GB" dirty="0"/>
              <a:t> resources and services.</a:t>
            </a:r>
          </a:p>
          <a:p>
            <a:pPr marL="0" indent="0" fontAlgn="base">
              <a:buNone/>
            </a:pPr>
            <a:r>
              <a:rPr lang="en-GB" dirty="0"/>
              <a:t>7.Efficiently develop your </a:t>
            </a:r>
            <a:r>
              <a:rPr lang="en-GB" dirty="0" err="1"/>
              <a:t>Python,Aws</a:t>
            </a:r>
            <a:r>
              <a:rPr lang="en-GB" dirty="0"/>
              <a:t> skill set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6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What you will learn?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8/10/20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fontAlgn="base"/>
            <a:r>
              <a:rPr lang="en-GB" dirty="0"/>
              <a:t>Understand the boto3 module</a:t>
            </a:r>
          </a:p>
          <a:p>
            <a:pPr fontAlgn="base"/>
            <a:r>
              <a:rPr lang="en-GB" dirty="0"/>
              <a:t>Develop Python scripts to manage Aws services.</a:t>
            </a:r>
          </a:p>
          <a:p>
            <a:pPr fontAlgn="base"/>
            <a:r>
              <a:rPr lang="en-GB" dirty="0"/>
              <a:t>Automate common </a:t>
            </a:r>
            <a:r>
              <a:rPr lang="en-GB" dirty="0" err="1"/>
              <a:t>aws</a:t>
            </a:r>
            <a:r>
              <a:rPr lang="en-GB" dirty="0"/>
              <a:t> administration tasks with python</a:t>
            </a:r>
          </a:p>
          <a:p>
            <a:pPr fontAlgn="base"/>
            <a:r>
              <a:rPr lang="en-GB" dirty="0"/>
              <a:t>Managing all day to day processes</a:t>
            </a:r>
          </a:p>
          <a:p>
            <a:pPr fontAlgn="base"/>
            <a:r>
              <a:rPr lang="en-GB" dirty="0"/>
              <a:t>Administrate everything  with Python</a:t>
            </a:r>
          </a:p>
          <a:p>
            <a:pPr fontAlgn="base"/>
            <a:r>
              <a:rPr lang="en-GB" dirty="0"/>
              <a:t>Security automation and </a:t>
            </a:r>
            <a:r>
              <a:rPr lang="en-GB" dirty="0" err="1"/>
              <a:t>devops</a:t>
            </a:r>
            <a:r>
              <a:rPr lang="en-GB" dirty="0"/>
              <a:t> with python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8/10/20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400" dirty="0"/>
              <a:t>Will see you all in the next tutorial.</a:t>
            </a:r>
          </a:p>
        </p:txBody>
      </p:sp>
    </p:spTree>
    <p:extLst>
      <p:ext uri="{BB962C8B-B14F-4D97-AF65-F5344CB8AC3E}">
        <p14:creationId xmlns:p14="http://schemas.microsoft.com/office/powerpoint/2010/main" val="321451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231</Words>
  <Application>Microsoft Macintosh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AWS AUTOMATION USING BOTO3 FROM PYTHON</vt:lpstr>
      <vt:lpstr>RONI Das</vt:lpstr>
      <vt:lpstr>AWS AUTOMATION USING BOTO3 FROM PYTHON</vt:lpstr>
      <vt:lpstr>What you will learn?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Whatsapp Automation Complete Tutorial</dc:title>
  <dc:creator>RONI DAS</dc:creator>
  <cp:lastModifiedBy>roni das</cp:lastModifiedBy>
  <cp:revision>8</cp:revision>
  <dcterms:created xsi:type="dcterms:W3CDTF">2020-02-09T06:15:49Z</dcterms:created>
  <dcterms:modified xsi:type="dcterms:W3CDTF">2020-08-10T07:35:07Z</dcterms:modified>
</cp:coreProperties>
</file>