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Add Tags For Aws EBS Volume  Snapshot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:50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snapshot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4" y="1995968"/>
            <a:ext cx="11594244" cy="3979625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An </a:t>
            </a:r>
            <a:r>
              <a:rPr lang="en-GB" b="1" dirty="0"/>
              <a:t>EBS snapshot</a:t>
            </a:r>
            <a:r>
              <a:rPr lang="en-GB" dirty="0"/>
              <a:t> is a point-in-time copy of your Amazon </a:t>
            </a:r>
            <a:r>
              <a:rPr lang="en-GB" b="1" dirty="0"/>
              <a:t>EBS volume</a:t>
            </a:r>
            <a:r>
              <a:rPr lang="en-GB" dirty="0"/>
              <a:t>, which is lazily copied to Amazon Simple Storage Service (Amazon S3). </a:t>
            </a:r>
            <a:r>
              <a:rPr lang="en-GB" b="1" dirty="0"/>
              <a:t>EBS snapshots</a:t>
            </a:r>
            <a:r>
              <a:rPr lang="en-GB" dirty="0"/>
              <a:t> are incremental copies of data. This means that only unique blocks of </a:t>
            </a:r>
            <a:r>
              <a:rPr lang="en-GB" b="1" dirty="0"/>
              <a:t>EBS volume</a:t>
            </a:r>
            <a:r>
              <a:rPr lang="en-GB" dirty="0"/>
              <a:t> data that have changed since the last </a:t>
            </a:r>
            <a:r>
              <a:rPr lang="en-GB" b="1" dirty="0"/>
              <a:t>EBS snapshot</a:t>
            </a:r>
            <a:r>
              <a:rPr lang="en-GB" dirty="0"/>
              <a:t> are stored in the next </a:t>
            </a:r>
            <a:r>
              <a:rPr lang="en-GB" b="1" dirty="0"/>
              <a:t>EBS snapshot</a:t>
            </a:r>
            <a:r>
              <a:rPr lang="en-GB" dirty="0"/>
              <a:t>.</a:t>
            </a:r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EBSSnapshots.html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/>
              <a:t>How To add tags to aws  ebs volume snapshot Using boto3 python</a:t>
            </a: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lang="en-US" sz="190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4FC1A4-F872-C849-8273-C65BDFEA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78" y="2520805"/>
            <a:ext cx="8064562" cy="264150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Add Tags For Aws EBS Volume  Snapshot Using Boto3 Python  Tutorial :50</vt:lpstr>
      <vt:lpstr>Pre-requisites</vt:lpstr>
      <vt:lpstr>Create IAM  user</vt:lpstr>
      <vt:lpstr>Configure awscli</vt:lpstr>
      <vt:lpstr>What is aws ebs snapshot</vt:lpstr>
      <vt:lpstr>How To add tags to aws  ebs volume snapshot Using boto3 python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Add Tags For Aws EBS Volume  Snapshot Using Boto3 Python  Tutorial :50</dc:title>
  <dc:creator>roni das</dc:creator>
  <cp:lastModifiedBy>roni das</cp:lastModifiedBy>
  <cp:revision>1</cp:revision>
  <dcterms:created xsi:type="dcterms:W3CDTF">2020-12-26T03:22:01Z</dcterms:created>
  <dcterms:modified xsi:type="dcterms:W3CDTF">2020-12-26T03:22:12Z</dcterms:modified>
</cp:coreProperties>
</file>