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6" r:id="rId2"/>
    <p:sldId id="256" r:id="rId3"/>
    <p:sldId id="257" r:id="rId4"/>
    <p:sldId id="264" r:id="rId5"/>
    <p:sldId id="265" r:id="rId6"/>
    <p:sldId id="275" r:id="rId7"/>
    <p:sldId id="268" r:id="rId8"/>
    <p:sldId id="267" r:id="rId9"/>
    <p:sldId id="272" r:id="rId10"/>
    <p:sldId id="273" r:id="rId11"/>
    <p:sldId id="269" r:id="rId12"/>
    <p:sldId id="276" r:id="rId13"/>
    <p:sldId id="270" r:id="rId14"/>
  </p:sldIdLst>
  <p:sldSz cx="12192000" cy="6858000"/>
  <p:notesSz cx="8839200" cy="6629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>
        <p:scale>
          <a:sx n="50" d="100"/>
          <a:sy n="50" d="100"/>
        </p:scale>
        <p:origin x="-1638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image" Target="../media/image2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image" Target="../media/image2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DA708-1A89-4FDA-B096-8692EA9B447B}" type="doc">
      <dgm:prSet loTypeId="urn:microsoft.com/office/officeart/2005/8/layout/pList2" loCatId="list" qsTypeId="urn:microsoft.com/office/officeart/2005/8/quickstyle/3d2" qsCatId="3D" csTypeId="urn:microsoft.com/office/officeart/2005/8/colors/accent1_2" csCatId="accent1" phldr="1"/>
      <dgm:spPr/>
    </dgm:pt>
    <dgm:pt modelId="{148B79BA-9DCC-4849-BDB6-94E131B8F7A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Say “hello buddy” to wakeup the Assistant</a:t>
          </a:r>
          <a:endParaRPr lang="en-IN" dirty="0"/>
        </a:p>
      </dgm:t>
    </dgm:pt>
    <dgm:pt modelId="{C2FC1C9D-E0D8-477F-A81B-D9070B9A6476}" type="parTrans" cxnId="{2C8B35C2-F463-45BD-B30B-5D42CD0D7744}">
      <dgm:prSet/>
      <dgm:spPr/>
      <dgm:t>
        <a:bodyPr/>
        <a:lstStyle/>
        <a:p>
          <a:endParaRPr lang="en-IN"/>
        </a:p>
      </dgm:t>
    </dgm:pt>
    <dgm:pt modelId="{351AB715-D77C-4806-96BF-6B97164B4334}" type="sibTrans" cxnId="{2C8B35C2-F463-45BD-B30B-5D42CD0D7744}">
      <dgm:prSet/>
      <dgm:spPr/>
      <dgm:t>
        <a:bodyPr/>
        <a:lstStyle/>
        <a:p>
          <a:endParaRPr lang="en-IN"/>
        </a:p>
      </dgm:t>
    </dgm:pt>
    <dgm:pt modelId="{B4534D92-310A-4750-BEBC-5FEBA349E3E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Include “wikipedia“ in your command to get result for Wikipedia </a:t>
          </a:r>
          <a:endParaRPr lang="en-IN" dirty="0"/>
        </a:p>
      </dgm:t>
    </dgm:pt>
    <dgm:pt modelId="{87C61B7D-8F24-43EB-905E-F834E80D8749}" type="parTrans" cxnId="{87D6B5AB-9FB2-41DC-AD8E-265C6F9E317D}">
      <dgm:prSet/>
      <dgm:spPr/>
      <dgm:t>
        <a:bodyPr/>
        <a:lstStyle/>
        <a:p>
          <a:endParaRPr lang="en-IN"/>
        </a:p>
      </dgm:t>
    </dgm:pt>
    <dgm:pt modelId="{B7246ED4-C4CA-4F18-B29F-C766054C3BFF}" type="sibTrans" cxnId="{87D6B5AB-9FB2-41DC-AD8E-265C6F9E317D}">
      <dgm:prSet/>
      <dgm:spPr/>
      <dgm:t>
        <a:bodyPr/>
        <a:lstStyle/>
        <a:p>
          <a:endParaRPr lang="en-IN"/>
        </a:p>
      </dgm:t>
    </dgm:pt>
    <dgm:pt modelId="{C22B8639-CC50-44FD-9805-C5ACCB72E5F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To open YouTube, Google or Gmail , Say “open” with them</a:t>
          </a:r>
          <a:endParaRPr lang="en-IN" dirty="0"/>
        </a:p>
      </dgm:t>
    </dgm:pt>
    <dgm:pt modelId="{D81DADAB-F5E6-401A-BA64-B3B162B07D11}" type="parTrans" cxnId="{02B685FB-87C4-4E47-9E60-63DFB0E76C1E}">
      <dgm:prSet/>
      <dgm:spPr/>
      <dgm:t>
        <a:bodyPr/>
        <a:lstStyle/>
        <a:p>
          <a:endParaRPr lang="en-IN"/>
        </a:p>
      </dgm:t>
    </dgm:pt>
    <dgm:pt modelId="{815C6AA9-442C-456D-B4A4-B6E9D64651B9}" type="sibTrans" cxnId="{02B685FB-87C4-4E47-9E60-63DFB0E76C1E}">
      <dgm:prSet/>
      <dgm:spPr/>
      <dgm:t>
        <a:bodyPr/>
        <a:lstStyle/>
        <a:p>
          <a:endParaRPr lang="en-IN"/>
        </a:p>
      </dgm:t>
    </dgm:pt>
    <dgm:pt modelId="{DD7E82E3-9BC2-43C7-AA65-6551531A953E}" type="pres">
      <dgm:prSet presAssocID="{BB1DA708-1A89-4FDA-B096-8692EA9B447B}" presName="Name0" presStyleCnt="0">
        <dgm:presLayoutVars>
          <dgm:dir/>
          <dgm:resizeHandles val="exact"/>
        </dgm:presLayoutVars>
      </dgm:prSet>
      <dgm:spPr/>
    </dgm:pt>
    <dgm:pt modelId="{B29C8AD5-08DB-490A-A2E6-9F8BA48558DA}" type="pres">
      <dgm:prSet presAssocID="{BB1DA708-1A89-4FDA-B096-8692EA9B447B}" presName="bkgdShp" presStyleLbl="alignAccFollowNode1" presStyleIdx="0" presStyleCnt="1"/>
      <dgm:spPr/>
    </dgm:pt>
    <dgm:pt modelId="{5BC557F3-32C1-434B-B5C9-6A9DE603B18C}" type="pres">
      <dgm:prSet presAssocID="{BB1DA708-1A89-4FDA-B096-8692EA9B447B}" presName="linComp" presStyleCnt="0"/>
      <dgm:spPr/>
    </dgm:pt>
    <dgm:pt modelId="{781EEF4B-3F34-416A-B83D-37D0972DF693}" type="pres">
      <dgm:prSet presAssocID="{148B79BA-9DCC-4849-BDB6-94E131B8F7A0}" presName="compNode" presStyleCnt="0"/>
      <dgm:spPr/>
    </dgm:pt>
    <dgm:pt modelId="{723E94BF-87AF-424A-9BA9-5170771B7062}" type="pres">
      <dgm:prSet presAssocID="{148B79BA-9DCC-4849-BDB6-94E131B8F7A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35E46D-3D76-4740-934C-9C779FACAC1C}" type="pres">
      <dgm:prSet presAssocID="{148B79BA-9DCC-4849-BDB6-94E131B8F7A0}" presName="invisiNode" presStyleLbl="node1" presStyleIdx="0" presStyleCnt="3"/>
      <dgm:spPr/>
    </dgm:pt>
    <dgm:pt modelId="{6C7FC0CB-1A9D-4245-9CF6-113B105C2FC8}" type="pres">
      <dgm:prSet presAssocID="{148B79BA-9DCC-4849-BDB6-94E131B8F7A0}" presName="imagNode" presStyleLbl="fgImgPlace1" presStyleIdx="0" presStyleCnt="3" custScaleY="11550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B9B9F634-9C96-4D9B-BC14-9462C7272C76}" type="pres">
      <dgm:prSet presAssocID="{351AB715-D77C-4806-96BF-6B97164B4334}" presName="sibTrans" presStyleLbl="sibTrans2D1" presStyleIdx="0" presStyleCnt="0"/>
      <dgm:spPr/>
      <dgm:t>
        <a:bodyPr/>
        <a:lstStyle/>
        <a:p>
          <a:endParaRPr lang="en-IN"/>
        </a:p>
      </dgm:t>
    </dgm:pt>
    <dgm:pt modelId="{24F633A9-C656-43B0-AFFD-A7EEBA2FBF48}" type="pres">
      <dgm:prSet presAssocID="{B4534D92-310A-4750-BEBC-5FEBA349E3E6}" presName="compNode" presStyleCnt="0"/>
      <dgm:spPr/>
    </dgm:pt>
    <dgm:pt modelId="{65C6290D-62E7-484F-877F-1A3C77F8632F}" type="pres">
      <dgm:prSet presAssocID="{B4534D92-310A-4750-BEBC-5FEBA349E3E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3A2D3F-00E8-41C7-BF49-6C775C354689}" type="pres">
      <dgm:prSet presAssocID="{B4534D92-310A-4750-BEBC-5FEBA349E3E6}" presName="invisiNode" presStyleLbl="node1" presStyleIdx="1" presStyleCnt="3"/>
      <dgm:spPr/>
    </dgm:pt>
    <dgm:pt modelId="{922E8EE4-B1BF-45EB-A9D9-75F0E6BE612E}" type="pres">
      <dgm:prSet presAssocID="{B4534D92-310A-4750-BEBC-5FEBA349E3E6}" presName="imagNode" presStyleLbl="fgImgPlace1" presStyleIdx="1" presStyleCnt="3" custScaleY="11550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D16D5430-8C28-45D6-817C-7BFAEEF44AE5}" type="pres">
      <dgm:prSet presAssocID="{B7246ED4-C4CA-4F18-B29F-C766054C3BFF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C8FF881-5711-4480-93B2-38BD4E7CABB6}" type="pres">
      <dgm:prSet presAssocID="{C22B8639-CC50-44FD-9805-C5ACCB72E5F0}" presName="compNode" presStyleCnt="0"/>
      <dgm:spPr/>
    </dgm:pt>
    <dgm:pt modelId="{D323DC23-B2C5-4B5D-9E4D-A8CF79B6438D}" type="pres">
      <dgm:prSet presAssocID="{C22B8639-CC50-44FD-9805-C5ACCB72E5F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D79715-B0DC-47DF-97E5-D24A42825CC0}" type="pres">
      <dgm:prSet presAssocID="{C22B8639-CC50-44FD-9805-C5ACCB72E5F0}" presName="invisiNode" presStyleLbl="node1" presStyleIdx="2" presStyleCnt="3"/>
      <dgm:spPr/>
    </dgm:pt>
    <dgm:pt modelId="{BD27C58E-2445-4222-9382-41B89EC118B3}" type="pres">
      <dgm:prSet presAssocID="{C22B8639-CC50-44FD-9805-C5ACCB72E5F0}" presName="imagNode" presStyleLbl="fgImgPlace1" presStyleIdx="2" presStyleCnt="3" custScaleY="115508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</dgm:ptLst>
  <dgm:cxnLst>
    <dgm:cxn modelId="{A15AD0E2-51F4-4BB5-B81D-E17438B9BDF7}" type="presOf" srcId="{351AB715-D77C-4806-96BF-6B97164B4334}" destId="{B9B9F634-9C96-4D9B-BC14-9462C7272C76}" srcOrd="0" destOrd="0" presId="urn:microsoft.com/office/officeart/2005/8/layout/pList2"/>
    <dgm:cxn modelId="{02B685FB-87C4-4E47-9E60-63DFB0E76C1E}" srcId="{BB1DA708-1A89-4FDA-B096-8692EA9B447B}" destId="{C22B8639-CC50-44FD-9805-C5ACCB72E5F0}" srcOrd="2" destOrd="0" parTransId="{D81DADAB-F5E6-401A-BA64-B3B162B07D11}" sibTransId="{815C6AA9-442C-456D-B4A4-B6E9D64651B9}"/>
    <dgm:cxn modelId="{87D6B5AB-9FB2-41DC-AD8E-265C6F9E317D}" srcId="{BB1DA708-1A89-4FDA-B096-8692EA9B447B}" destId="{B4534D92-310A-4750-BEBC-5FEBA349E3E6}" srcOrd="1" destOrd="0" parTransId="{87C61B7D-8F24-43EB-905E-F834E80D8749}" sibTransId="{B7246ED4-C4CA-4F18-B29F-C766054C3BFF}"/>
    <dgm:cxn modelId="{3A7CE05B-7D0C-4EDA-9185-AD5A93504B79}" type="presOf" srcId="{BB1DA708-1A89-4FDA-B096-8692EA9B447B}" destId="{DD7E82E3-9BC2-43C7-AA65-6551531A953E}" srcOrd="0" destOrd="0" presId="urn:microsoft.com/office/officeart/2005/8/layout/pList2"/>
    <dgm:cxn modelId="{1BF18205-AFCD-4C19-AA2E-57485ED63CC6}" type="presOf" srcId="{B7246ED4-C4CA-4F18-B29F-C766054C3BFF}" destId="{D16D5430-8C28-45D6-817C-7BFAEEF44AE5}" srcOrd="0" destOrd="0" presId="urn:microsoft.com/office/officeart/2005/8/layout/pList2"/>
    <dgm:cxn modelId="{06550FC0-ACEE-48DA-A23C-0FC9915E204E}" type="presOf" srcId="{148B79BA-9DCC-4849-BDB6-94E131B8F7A0}" destId="{723E94BF-87AF-424A-9BA9-5170771B7062}" srcOrd="0" destOrd="0" presId="urn:microsoft.com/office/officeart/2005/8/layout/pList2"/>
    <dgm:cxn modelId="{A91BE303-C8DE-45A8-849C-30468AAC5594}" type="presOf" srcId="{B4534D92-310A-4750-BEBC-5FEBA349E3E6}" destId="{65C6290D-62E7-484F-877F-1A3C77F8632F}" srcOrd="0" destOrd="0" presId="urn:microsoft.com/office/officeart/2005/8/layout/pList2"/>
    <dgm:cxn modelId="{516487F3-5A37-4194-82B2-40F56D4DAF6A}" type="presOf" srcId="{C22B8639-CC50-44FD-9805-C5ACCB72E5F0}" destId="{D323DC23-B2C5-4B5D-9E4D-A8CF79B6438D}" srcOrd="0" destOrd="0" presId="urn:microsoft.com/office/officeart/2005/8/layout/pList2"/>
    <dgm:cxn modelId="{2C8B35C2-F463-45BD-B30B-5D42CD0D7744}" srcId="{BB1DA708-1A89-4FDA-B096-8692EA9B447B}" destId="{148B79BA-9DCC-4849-BDB6-94E131B8F7A0}" srcOrd="0" destOrd="0" parTransId="{C2FC1C9D-E0D8-477F-A81B-D9070B9A6476}" sibTransId="{351AB715-D77C-4806-96BF-6B97164B4334}"/>
    <dgm:cxn modelId="{0A203AFF-D9AB-4AFD-BBBB-16195B98717B}" type="presParOf" srcId="{DD7E82E3-9BC2-43C7-AA65-6551531A953E}" destId="{B29C8AD5-08DB-490A-A2E6-9F8BA48558DA}" srcOrd="0" destOrd="0" presId="urn:microsoft.com/office/officeart/2005/8/layout/pList2"/>
    <dgm:cxn modelId="{0213623A-9421-4407-A7FC-FD3F201944D8}" type="presParOf" srcId="{DD7E82E3-9BC2-43C7-AA65-6551531A953E}" destId="{5BC557F3-32C1-434B-B5C9-6A9DE603B18C}" srcOrd="1" destOrd="0" presId="urn:microsoft.com/office/officeart/2005/8/layout/pList2"/>
    <dgm:cxn modelId="{A7C1D998-BBD2-4DAF-8F08-9F5CAFD5B062}" type="presParOf" srcId="{5BC557F3-32C1-434B-B5C9-6A9DE603B18C}" destId="{781EEF4B-3F34-416A-B83D-37D0972DF693}" srcOrd="0" destOrd="0" presId="urn:microsoft.com/office/officeart/2005/8/layout/pList2"/>
    <dgm:cxn modelId="{68298796-E1C8-4BD4-BDB3-8C8B2E6BD912}" type="presParOf" srcId="{781EEF4B-3F34-416A-B83D-37D0972DF693}" destId="{723E94BF-87AF-424A-9BA9-5170771B7062}" srcOrd="0" destOrd="0" presId="urn:microsoft.com/office/officeart/2005/8/layout/pList2"/>
    <dgm:cxn modelId="{B6D321F3-56A2-438E-A7C3-1AD9C4008EE6}" type="presParOf" srcId="{781EEF4B-3F34-416A-B83D-37D0972DF693}" destId="{6235E46D-3D76-4740-934C-9C779FACAC1C}" srcOrd="1" destOrd="0" presId="urn:microsoft.com/office/officeart/2005/8/layout/pList2"/>
    <dgm:cxn modelId="{835FB753-A829-4D24-8B6D-1E1EE1C9C803}" type="presParOf" srcId="{781EEF4B-3F34-416A-B83D-37D0972DF693}" destId="{6C7FC0CB-1A9D-4245-9CF6-113B105C2FC8}" srcOrd="2" destOrd="0" presId="urn:microsoft.com/office/officeart/2005/8/layout/pList2"/>
    <dgm:cxn modelId="{28E3233D-75C4-451E-959F-191EF637EA97}" type="presParOf" srcId="{5BC557F3-32C1-434B-B5C9-6A9DE603B18C}" destId="{B9B9F634-9C96-4D9B-BC14-9462C7272C76}" srcOrd="1" destOrd="0" presId="urn:microsoft.com/office/officeart/2005/8/layout/pList2"/>
    <dgm:cxn modelId="{618519CC-DBA1-4651-82C5-0327C6FB1CFC}" type="presParOf" srcId="{5BC557F3-32C1-434B-B5C9-6A9DE603B18C}" destId="{24F633A9-C656-43B0-AFFD-A7EEBA2FBF48}" srcOrd="2" destOrd="0" presId="urn:microsoft.com/office/officeart/2005/8/layout/pList2"/>
    <dgm:cxn modelId="{6FA63E02-73D8-4FB9-BF23-453034D41D76}" type="presParOf" srcId="{24F633A9-C656-43B0-AFFD-A7EEBA2FBF48}" destId="{65C6290D-62E7-484F-877F-1A3C77F8632F}" srcOrd="0" destOrd="0" presId="urn:microsoft.com/office/officeart/2005/8/layout/pList2"/>
    <dgm:cxn modelId="{404FFF33-6A06-473E-8D05-24A46B5BA9E7}" type="presParOf" srcId="{24F633A9-C656-43B0-AFFD-A7EEBA2FBF48}" destId="{613A2D3F-00E8-41C7-BF49-6C775C354689}" srcOrd="1" destOrd="0" presId="urn:microsoft.com/office/officeart/2005/8/layout/pList2"/>
    <dgm:cxn modelId="{875BABC8-CAE1-42B5-88A0-189423D514DA}" type="presParOf" srcId="{24F633A9-C656-43B0-AFFD-A7EEBA2FBF48}" destId="{922E8EE4-B1BF-45EB-A9D9-75F0E6BE612E}" srcOrd="2" destOrd="0" presId="urn:microsoft.com/office/officeart/2005/8/layout/pList2"/>
    <dgm:cxn modelId="{C8BC482B-ACC3-42B6-9891-4DBC6D6FA8A8}" type="presParOf" srcId="{5BC557F3-32C1-434B-B5C9-6A9DE603B18C}" destId="{D16D5430-8C28-45D6-817C-7BFAEEF44AE5}" srcOrd="3" destOrd="0" presId="urn:microsoft.com/office/officeart/2005/8/layout/pList2"/>
    <dgm:cxn modelId="{7B7CE405-E616-4B3E-8FC9-7238E77BDB54}" type="presParOf" srcId="{5BC557F3-32C1-434B-B5C9-6A9DE603B18C}" destId="{DC8FF881-5711-4480-93B2-38BD4E7CABB6}" srcOrd="4" destOrd="0" presId="urn:microsoft.com/office/officeart/2005/8/layout/pList2"/>
    <dgm:cxn modelId="{FA468B2C-0AC0-4620-946C-C40DF6A5C875}" type="presParOf" srcId="{DC8FF881-5711-4480-93B2-38BD4E7CABB6}" destId="{D323DC23-B2C5-4B5D-9E4D-A8CF79B6438D}" srcOrd="0" destOrd="0" presId="urn:microsoft.com/office/officeart/2005/8/layout/pList2"/>
    <dgm:cxn modelId="{B9323830-1F7B-4122-8609-565B9DD434E0}" type="presParOf" srcId="{DC8FF881-5711-4480-93B2-38BD4E7CABB6}" destId="{80D79715-B0DC-47DF-97E5-D24A42825CC0}" srcOrd="1" destOrd="0" presId="urn:microsoft.com/office/officeart/2005/8/layout/pList2"/>
    <dgm:cxn modelId="{77640394-4136-4ABE-97D5-432D12F422E6}" type="presParOf" srcId="{DC8FF881-5711-4480-93B2-38BD4E7CABB6}" destId="{BD27C58E-2445-4222-9382-41B89EC118B3}" srcOrd="2" destOrd="0" presId="urn:microsoft.com/office/officeart/2005/8/layout/p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1DA708-1A89-4FDA-B096-8692EA9B447B}" type="doc">
      <dgm:prSet loTypeId="urn:microsoft.com/office/officeart/2005/8/layout/pList2" loCatId="list" qsTypeId="urn:microsoft.com/office/officeart/2005/8/quickstyle/3d2" qsCatId="3D" csTypeId="urn:microsoft.com/office/officeart/2005/8/colors/accent1_2" csCatId="accent1" phldr="1"/>
      <dgm:spPr/>
    </dgm:pt>
    <dgm:pt modelId="{148B79BA-9DCC-4849-BDB6-94E131B8F7A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Ask “weather” to get current weather report of city</a:t>
          </a:r>
          <a:endParaRPr lang="en-IN" dirty="0"/>
        </a:p>
      </dgm:t>
    </dgm:pt>
    <dgm:pt modelId="{C2FC1C9D-E0D8-477F-A81B-D9070B9A6476}" type="parTrans" cxnId="{2C8B35C2-F463-45BD-B30B-5D42CD0D7744}">
      <dgm:prSet/>
      <dgm:spPr/>
      <dgm:t>
        <a:bodyPr/>
        <a:lstStyle/>
        <a:p>
          <a:endParaRPr lang="en-IN"/>
        </a:p>
      </dgm:t>
    </dgm:pt>
    <dgm:pt modelId="{351AB715-D77C-4806-96BF-6B97164B4334}" type="sibTrans" cxnId="{2C8B35C2-F463-45BD-B30B-5D42CD0D7744}">
      <dgm:prSet/>
      <dgm:spPr/>
      <dgm:t>
        <a:bodyPr/>
        <a:lstStyle/>
        <a:p>
          <a:endParaRPr lang="en-IN"/>
        </a:p>
      </dgm:t>
    </dgm:pt>
    <dgm:pt modelId="{B4534D92-310A-4750-BEBC-5FEBA349E3E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“who are you” command gives self-description of assistant and “who made you” gives developer name</a:t>
          </a:r>
          <a:endParaRPr lang="en-IN" dirty="0"/>
        </a:p>
      </dgm:t>
    </dgm:pt>
    <dgm:pt modelId="{87C61B7D-8F24-43EB-905E-F834E80D8749}" type="parTrans" cxnId="{87D6B5AB-9FB2-41DC-AD8E-265C6F9E317D}">
      <dgm:prSet/>
      <dgm:spPr/>
      <dgm:t>
        <a:bodyPr/>
        <a:lstStyle/>
        <a:p>
          <a:endParaRPr lang="en-IN"/>
        </a:p>
      </dgm:t>
    </dgm:pt>
    <dgm:pt modelId="{B7246ED4-C4CA-4F18-B29F-C766054C3BFF}" type="sibTrans" cxnId="{87D6B5AB-9FB2-41DC-AD8E-265C6F9E317D}">
      <dgm:prSet/>
      <dgm:spPr/>
      <dgm:t>
        <a:bodyPr/>
        <a:lstStyle/>
        <a:p>
          <a:endParaRPr lang="en-IN"/>
        </a:p>
      </dgm:t>
    </dgm:pt>
    <dgm:pt modelId="{C22B8639-CC50-44FD-9805-C5ACCB72E5F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Say “can I ask” to ask any question to assistant and say “bye” to turn off </a:t>
          </a:r>
          <a:endParaRPr lang="en-IN" dirty="0"/>
        </a:p>
      </dgm:t>
    </dgm:pt>
    <dgm:pt modelId="{D81DADAB-F5E6-401A-BA64-B3B162B07D11}" type="parTrans" cxnId="{02B685FB-87C4-4E47-9E60-63DFB0E76C1E}">
      <dgm:prSet/>
      <dgm:spPr/>
      <dgm:t>
        <a:bodyPr/>
        <a:lstStyle/>
        <a:p>
          <a:endParaRPr lang="en-IN"/>
        </a:p>
      </dgm:t>
    </dgm:pt>
    <dgm:pt modelId="{815C6AA9-442C-456D-B4A4-B6E9D64651B9}" type="sibTrans" cxnId="{02B685FB-87C4-4E47-9E60-63DFB0E76C1E}">
      <dgm:prSet/>
      <dgm:spPr/>
      <dgm:t>
        <a:bodyPr/>
        <a:lstStyle/>
        <a:p>
          <a:endParaRPr lang="en-IN"/>
        </a:p>
      </dgm:t>
    </dgm:pt>
    <dgm:pt modelId="{DD7E82E3-9BC2-43C7-AA65-6551531A953E}" type="pres">
      <dgm:prSet presAssocID="{BB1DA708-1A89-4FDA-B096-8692EA9B447B}" presName="Name0" presStyleCnt="0">
        <dgm:presLayoutVars>
          <dgm:dir/>
          <dgm:resizeHandles val="exact"/>
        </dgm:presLayoutVars>
      </dgm:prSet>
      <dgm:spPr/>
    </dgm:pt>
    <dgm:pt modelId="{B29C8AD5-08DB-490A-A2E6-9F8BA48558DA}" type="pres">
      <dgm:prSet presAssocID="{BB1DA708-1A89-4FDA-B096-8692EA9B447B}" presName="bkgdShp" presStyleLbl="alignAccFollowNode1" presStyleIdx="0" presStyleCnt="1"/>
      <dgm:spPr/>
    </dgm:pt>
    <dgm:pt modelId="{5BC557F3-32C1-434B-B5C9-6A9DE603B18C}" type="pres">
      <dgm:prSet presAssocID="{BB1DA708-1A89-4FDA-B096-8692EA9B447B}" presName="linComp" presStyleCnt="0"/>
      <dgm:spPr/>
    </dgm:pt>
    <dgm:pt modelId="{781EEF4B-3F34-416A-B83D-37D0972DF693}" type="pres">
      <dgm:prSet presAssocID="{148B79BA-9DCC-4849-BDB6-94E131B8F7A0}" presName="compNode" presStyleCnt="0"/>
      <dgm:spPr/>
    </dgm:pt>
    <dgm:pt modelId="{723E94BF-87AF-424A-9BA9-5170771B7062}" type="pres">
      <dgm:prSet presAssocID="{148B79BA-9DCC-4849-BDB6-94E131B8F7A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35E46D-3D76-4740-934C-9C779FACAC1C}" type="pres">
      <dgm:prSet presAssocID="{148B79BA-9DCC-4849-BDB6-94E131B8F7A0}" presName="invisiNode" presStyleLbl="node1" presStyleIdx="0" presStyleCnt="3"/>
      <dgm:spPr/>
    </dgm:pt>
    <dgm:pt modelId="{6C7FC0CB-1A9D-4245-9CF6-113B105C2FC8}" type="pres">
      <dgm:prSet presAssocID="{148B79BA-9DCC-4849-BDB6-94E131B8F7A0}" presName="imagNode" presStyleLbl="fgImgPlace1" presStyleIdx="0" presStyleCnt="3" custScaleY="115508" custLinFactNeighborY="-79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</dgm:pt>
    <dgm:pt modelId="{B9B9F634-9C96-4D9B-BC14-9462C7272C76}" type="pres">
      <dgm:prSet presAssocID="{351AB715-D77C-4806-96BF-6B97164B4334}" presName="sibTrans" presStyleLbl="sibTrans2D1" presStyleIdx="0" presStyleCnt="0"/>
      <dgm:spPr/>
      <dgm:t>
        <a:bodyPr/>
        <a:lstStyle/>
        <a:p>
          <a:endParaRPr lang="en-IN"/>
        </a:p>
      </dgm:t>
    </dgm:pt>
    <dgm:pt modelId="{24F633A9-C656-43B0-AFFD-A7EEBA2FBF48}" type="pres">
      <dgm:prSet presAssocID="{B4534D92-310A-4750-BEBC-5FEBA349E3E6}" presName="compNode" presStyleCnt="0"/>
      <dgm:spPr/>
    </dgm:pt>
    <dgm:pt modelId="{65C6290D-62E7-484F-877F-1A3C77F8632F}" type="pres">
      <dgm:prSet presAssocID="{B4534D92-310A-4750-BEBC-5FEBA349E3E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3A2D3F-00E8-41C7-BF49-6C775C354689}" type="pres">
      <dgm:prSet presAssocID="{B4534D92-310A-4750-BEBC-5FEBA349E3E6}" presName="invisiNode" presStyleLbl="node1" presStyleIdx="1" presStyleCnt="3"/>
      <dgm:spPr/>
    </dgm:pt>
    <dgm:pt modelId="{922E8EE4-B1BF-45EB-A9D9-75F0E6BE612E}" type="pres">
      <dgm:prSet presAssocID="{B4534D92-310A-4750-BEBC-5FEBA349E3E6}" presName="imagNode" presStyleLbl="fgImgPlace1" presStyleIdx="1" presStyleCnt="3" custScaleY="11550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</dgm:spPr>
    </dgm:pt>
    <dgm:pt modelId="{D16D5430-8C28-45D6-817C-7BFAEEF44AE5}" type="pres">
      <dgm:prSet presAssocID="{B7246ED4-C4CA-4F18-B29F-C766054C3BFF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C8FF881-5711-4480-93B2-38BD4E7CABB6}" type="pres">
      <dgm:prSet presAssocID="{C22B8639-CC50-44FD-9805-C5ACCB72E5F0}" presName="compNode" presStyleCnt="0"/>
      <dgm:spPr/>
    </dgm:pt>
    <dgm:pt modelId="{D323DC23-B2C5-4B5D-9E4D-A8CF79B6438D}" type="pres">
      <dgm:prSet presAssocID="{C22B8639-CC50-44FD-9805-C5ACCB72E5F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D79715-B0DC-47DF-97E5-D24A42825CC0}" type="pres">
      <dgm:prSet presAssocID="{C22B8639-CC50-44FD-9805-C5ACCB72E5F0}" presName="invisiNode" presStyleLbl="node1" presStyleIdx="2" presStyleCnt="3"/>
      <dgm:spPr/>
    </dgm:pt>
    <dgm:pt modelId="{BD27C58E-2445-4222-9382-41B89EC118B3}" type="pres">
      <dgm:prSet presAssocID="{C22B8639-CC50-44FD-9805-C5ACCB72E5F0}" presName="imagNode" presStyleLbl="fgImgPlace1" presStyleIdx="2" presStyleCnt="3" custScaleY="115508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</dgm:spPr>
    </dgm:pt>
  </dgm:ptLst>
  <dgm:cxnLst>
    <dgm:cxn modelId="{A15AD0E2-51F4-4BB5-B81D-E17438B9BDF7}" type="presOf" srcId="{351AB715-D77C-4806-96BF-6B97164B4334}" destId="{B9B9F634-9C96-4D9B-BC14-9462C7272C76}" srcOrd="0" destOrd="0" presId="urn:microsoft.com/office/officeart/2005/8/layout/pList2"/>
    <dgm:cxn modelId="{02B685FB-87C4-4E47-9E60-63DFB0E76C1E}" srcId="{BB1DA708-1A89-4FDA-B096-8692EA9B447B}" destId="{C22B8639-CC50-44FD-9805-C5ACCB72E5F0}" srcOrd="2" destOrd="0" parTransId="{D81DADAB-F5E6-401A-BA64-B3B162B07D11}" sibTransId="{815C6AA9-442C-456D-B4A4-B6E9D64651B9}"/>
    <dgm:cxn modelId="{87D6B5AB-9FB2-41DC-AD8E-265C6F9E317D}" srcId="{BB1DA708-1A89-4FDA-B096-8692EA9B447B}" destId="{B4534D92-310A-4750-BEBC-5FEBA349E3E6}" srcOrd="1" destOrd="0" parTransId="{87C61B7D-8F24-43EB-905E-F834E80D8749}" sibTransId="{B7246ED4-C4CA-4F18-B29F-C766054C3BFF}"/>
    <dgm:cxn modelId="{3A7CE05B-7D0C-4EDA-9185-AD5A93504B79}" type="presOf" srcId="{BB1DA708-1A89-4FDA-B096-8692EA9B447B}" destId="{DD7E82E3-9BC2-43C7-AA65-6551531A953E}" srcOrd="0" destOrd="0" presId="urn:microsoft.com/office/officeart/2005/8/layout/pList2"/>
    <dgm:cxn modelId="{1BF18205-AFCD-4C19-AA2E-57485ED63CC6}" type="presOf" srcId="{B7246ED4-C4CA-4F18-B29F-C766054C3BFF}" destId="{D16D5430-8C28-45D6-817C-7BFAEEF44AE5}" srcOrd="0" destOrd="0" presId="urn:microsoft.com/office/officeart/2005/8/layout/pList2"/>
    <dgm:cxn modelId="{06550FC0-ACEE-48DA-A23C-0FC9915E204E}" type="presOf" srcId="{148B79BA-9DCC-4849-BDB6-94E131B8F7A0}" destId="{723E94BF-87AF-424A-9BA9-5170771B7062}" srcOrd="0" destOrd="0" presId="urn:microsoft.com/office/officeart/2005/8/layout/pList2"/>
    <dgm:cxn modelId="{A91BE303-C8DE-45A8-849C-30468AAC5594}" type="presOf" srcId="{B4534D92-310A-4750-BEBC-5FEBA349E3E6}" destId="{65C6290D-62E7-484F-877F-1A3C77F8632F}" srcOrd="0" destOrd="0" presId="urn:microsoft.com/office/officeart/2005/8/layout/pList2"/>
    <dgm:cxn modelId="{516487F3-5A37-4194-82B2-40F56D4DAF6A}" type="presOf" srcId="{C22B8639-CC50-44FD-9805-C5ACCB72E5F0}" destId="{D323DC23-B2C5-4B5D-9E4D-A8CF79B6438D}" srcOrd="0" destOrd="0" presId="urn:microsoft.com/office/officeart/2005/8/layout/pList2"/>
    <dgm:cxn modelId="{2C8B35C2-F463-45BD-B30B-5D42CD0D7744}" srcId="{BB1DA708-1A89-4FDA-B096-8692EA9B447B}" destId="{148B79BA-9DCC-4849-BDB6-94E131B8F7A0}" srcOrd="0" destOrd="0" parTransId="{C2FC1C9D-E0D8-477F-A81B-D9070B9A6476}" sibTransId="{351AB715-D77C-4806-96BF-6B97164B4334}"/>
    <dgm:cxn modelId="{0A203AFF-D9AB-4AFD-BBBB-16195B98717B}" type="presParOf" srcId="{DD7E82E3-9BC2-43C7-AA65-6551531A953E}" destId="{B29C8AD5-08DB-490A-A2E6-9F8BA48558DA}" srcOrd="0" destOrd="0" presId="urn:microsoft.com/office/officeart/2005/8/layout/pList2"/>
    <dgm:cxn modelId="{0213623A-9421-4407-A7FC-FD3F201944D8}" type="presParOf" srcId="{DD7E82E3-9BC2-43C7-AA65-6551531A953E}" destId="{5BC557F3-32C1-434B-B5C9-6A9DE603B18C}" srcOrd="1" destOrd="0" presId="urn:microsoft.com/office/officeart/2005/8/layout/pList2"/>
    <dgm:cxn modelId="{A7C1D998-BBD2-4DAF-8F08-9F5CAFD5B062}" type="presParOf" srcId="{5BC557F3-32C1-434B-B5C9-6A9DE603B18C}" destId="{781EEF4B-3F34-416A-B83D-37D0972DF693}" srcOrd="0" destOrd="0" presId="urn:microsoft.com/office/officeart/2005/8/layout/pList2"/>
    <dgm:cxn modelId="{68298796-E1C8-4BD4-BDB3-8C8B2E6BD912}" type="presParOf" srcId="{781EEF4B-3F34-416A-B83D-37D0972DF693}" destId="{723E94BF-87AF-424A-9BA9-5170771B7062}" srcOrd="0" destOrd="0" presId="urn:microsoft.com/office/officeart/2005/8/layout/pList2"/>
    <dgm:cxn modelId="{B6D321F3-56A2-438E-A7C3-1AD9C4008EE6}" type="presParOf" srcId="{781EEF4B-3F34-416A-B83D-37D0972DF693}" destId="{6235E46D-3D76-4740-934C-9C779FACAC1C}" srcOrd="1" destOrd="0" presId="urn:microsoft.com/office/officeart/2005/8/layout/pList2"/>
    <dgm:cxn modelId="{835FB753-A829-4D24-8B6D-1E1EE1C9C803}" type="presParOf" srcId="{781EEF4B-3F34-416A-B83D-37D0972DF693}" destId="{6C7FC0CB-1A9D-4245-9CF6-113B105C2FC8}" srcOrd="2" destOrd="0" presId="urn:microsoft.com/office/officeart/2005/8/layout/pList2"/>
    <dgm:cxn modelId="{28E3233D-75C4-451E-959F-191EF637EA97}" type="presParOf" srcId="{5BC557F3-32C1-434B-B5C9-6A9DE603B18C}" destId="{B9B9F634-9C96-4D9B-BC14-9462C7272C76}" srcOrd="1" destOrd="0" presId="urn:microsoft.com/office/officeart/2005/8/layout/pList2"/>
    <dgm:cxn modelId="{618519CC-DBA1-4651-82C5-0327C6FB1CFC}" type="presParOf" srcId="{5BC557F3-32C1-434B-B5C9-6A9DE603B18C}" destId="{24F633A9-C656-43B0-AFFD-A7EEBA2FBF48}" srcOrd="2" destOrd="0" presId="urn:microsoft.com/office/officeart/2005/8/layout/pList2"/>
    <dgm:cxn modelId="{6FA63E02-73D8-4FB9-BF23-453034D41D76}" type="presParOf" srcId="{24F633A9-C656-43B0-AFFD-A7EEBA2FBF48}" destId="{65C6290D-62E7-484F-877F-1A3C77F8632F}" srcOrd="0" destOrd="0" presId="urn:microsoft.com/office/officeart/2005/8/layout/pList2"/>
    <dgm:cxn modelId="{404FFF33-6A06-473E-8D05-24A46B5BA9E7}" type="presParOf" srcId="{24F633A9-C656-43B0-AFFD-A7EEBA2FBF48}" destId="{613A2D3F-00E8-41C7-BF49-6C775C354689}" srcOrd="1" destOrd="0" presId="urn:microsoft.com/office/officeart/2005/8/layout/pList2"/>
    <dgm:cxn modelId="{875BABC8-CAE1-42B5-88A0-189423D514DA}" type="presParOf" srcId="{24F633A9-C656-43B0-AFFD-A7EEBA2FBF48}" destId="{922E8EE4-B1BF-45EB-A9D9-75F0E6BE612E}" srcOrd="2" destOrd="0" presId="urn:microsoft.com/office/officeart/2005/8/layout/pList2"/>
    <dgm:cxn modelId="{C8BC482B-ACC3-42B6-9891-4DBC6D6FA8A8}" type="presParOf" srcId="{5BC557F3-32C1-434B-B5C9-6A9DE603B18C}" destId="{D16D5430-8C28-45D6-817C-7BFAEEF44AE5}" srcOrd="3" destOrd="0" presId="urn:microsoft.com/office/officeart/2005/8/layout/pList2"/>
    <dgm:cxn modelId="{7B7CE405-E616-4B3E-8FC9-7238E77BDB54}" type="presParOf" srcId="{5BC557F3-32C1-434B-B5C9-6A9DE603B18C}" destId="{DC8FF881-5711-4480-93B2-38BD4E7CABB6}" srcOrd="4" destOrd="0" presId="urn:microsoft.com/office/officeart/2005/8/layout/pList2"/>
    <dgm:cxn modelId="{FA468B2C-0AC0-4620-946C-C40DF6A5C875}" type="presParOf" srcId="{DC8FF881-5711-4480-93B2-38BD4E7CABB6}" destId="{D323DC23-B2C5-4B5D-9E4D-A8CF79B6438D}" srcOrd="0" destOrd="0" presId="urn:microsoft.com/office/officeart/2005/8/layout/pList2"/>
    <dgm:cxn modelId="{B9323830-1F7B-4122-8609-565B9DD434E0}" type="presParOf" srcId="{DC8FF881-5711-4480-93B2-38BD4E7CABB6}" destId="{80D79715-B0DC-47DF-97E5-D24A42825CC0}" srcOrd="1" destOrd="0" presId="urn:microsoft.com/office/officeart/2005/8/layout/pList2"/>
    <dgm:cxn modelId="{77640394-4136-4ABE-97D5-432D12F422E6}" type="presParOf" srcId="{DC8FF881-5711-4480-93B2-38BD4E7CABB6}" destId="{BD27C58E-2445-4222-9382-41B89EC118B3}" srcOrd="2" destOrd="0" presId="urn:microsoft.com/office/officeart/2005/8/layout/p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C8AD5-08DB-490A-A2E6-9F8BA48558DA}">
      <dsp:nvSpPr>
        <dsp:cNvPr id="0" name=""/>
        <dsp:cNvSpPr/>
      </dsp:nvSpPr>
      <dsp:spPr>
        <a:xfrm>
          <a:off x="0" y="0"/>
          <a:ext cx="11849100" cy="250578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7FC0CB-1A9D-4245-9CF6-113B105C2FC8}">
      <dsp:nvSpPr>
        <dsp:cNvPr id="0" name=""/>
        <dsp:cNvSpPr/>
      </dsp:nvSpPr>
      <dsp:spPr>
        <a:xfrm>
          <a:off x="355472" y="191619"/>
          <a:ext cx="3480673" cy="21225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E94BF-87AF-424A-9BA9-5170771B7062}">
      <dsp:nvSpPr>
        <dsp:cNvPr id="0" name=""/>
        <dsp:cNvSpPr/>
      </dsp:nvSpPr>
      <dsp:spPr>
        <a:xfrm rot="10800000">
          <a:off x="355472" y="2505789"/>
          <a:ext cx="3480673" cy="306263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35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Say “hello buddy” to wakeup the Assistant</a:t>
          </a:r>
          <a:endParaRPr lang="en-IN" sz="3500" kern="1200" dirty="0"/>
        </a:p>
      </dsp:txBody>
      <dsp:txXfrm rot="10800000">
        <a:off x="449659" y="2505789"/>
        <a:ext cx="3292299" cy="2968445"/>
      </dsp:txXfrm>
    </dsp:sp>
    <dsp:sp modelId="{922E8EE4-B1BF-45EB-A9D9-75F0E6BE612E}">
      <dsp:nvSpPr>
        <dsp:cNvPr id="0" name=""/>
        <dsp:cNvSpPr/>
      </dsp:nvSpPr>
      <dsp:spPr>
        <a:xfrm>
          <a:off x="4184213" y="191619"/>
          <a:ext cx="3480673" cy="21225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6290D-62E7-484F-877F-1A3C77F8632F}">
      <dsp:nvSpPr>
        <dsp:cNvPr id="0" name=""/>
        <dsp:cNvSpPr/>
      </dsp:nvSpPr>
      <dsp:spPr>
        <a:xfrm rot="10800000">
          <a:off x="4184213" y="2505789"/>
          <a:ext cx="3480673" cy="306263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35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Include “wikipedia“ in your command to get result for Wikipedia </a:t>
          </a:r>
          <a:endParaRPr lang="en-IN" sz="3500" kern="1200" dirty="0"/>
        </a:p>
      </dsp:txBody>
      <dsp:txXfrm rot="10800000">
        <a:off x="4278400" y="2505789"/>
        <a:ext cx="3292299" cy="2968445"/>
      </dsp:txXfrm>
    </dsp:sp>
    <dsp:sp modelId="{BD27C58E-2445-4222-9382-41B89EC118B3}">
      <dsp:nvSpPr>
        <dsp:cNvPr id="0" name=""/>
        <dsp:cNvSpPr/>
      </dsp:nvSpPr>
      <dsp:spPr>
        <a:xfrm>
          <a:off x="8012953" y="191619"/>
          <a:ext cx="3480673" cy="21225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3DC23-B2C5-4B5D-9E4D-A8CF79B6438D}">
      <dsp:nvSpPr>
        <dsp:cNvPr id="0" name=""/>
        <dsp:cNvSpPr/>
      </dsp:nvSpPr>
      <dsp:spPr>
        <a:xfrm rot="10800000">
          <a:off x="8012953" y="2505789"/>
          <a:ext cx="3480673" cy="306263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35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To open YouTube, Google or Gmail , Say “open” with them</a:t>
          </a:r>
          <a:endParaRPr lang="en-IN" sz="3500" kern="1200" dirty="0"/>
        </a:p>
      </dsp:txBody>
      <dsp:txXfrm rot="10800000">
        <a:off x="8107140" y="2505789"/>
        <a:ext cx="3292299" cy="2968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C8AD5-08DB-490A-A2E6-9F8BA48558DA}">
      <dsp:nvSpPr>
        <dsp:cNvPr id="0" name=""/>
        <dsp:cNvSpPr/>
      </dsp:nvSpPr>
      <dsp:spPr>
        <a:xfrm>
          <a:off x="0" y="0"/>
          <a:ext cx="11849100" cy="250578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7FC0CB-1A9D-4245-9CF6-113B105C2FC8}">
      <dsp:nvSpPr>
        <dsp:cNvPr id="0" name=""/>
        <dsp:cNvSpPr/>
      </dsp:nvSpPr>
      <dsp:spPr>
        <a:xfrm>
          <a:off x="355472" y="177102"/>
          <a:ext cx="3480673" cy="21225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E94BF-87AF-424A-9BA9-5170771B7062}">
      <dsp:nvSpPr>
        <dsp:cNvPr id="0" name=""/>
        <dsp:cNvSpPr/>
      </dsp:nvSpPr>
      <dsp:spPr>
        <a:xfrm rot="10800000">
          <a:off x="355472" y="2505789"/>
          <a:ext cx="3480673" cy="306263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3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Ask “weather” to get current weather report of city</a:t>
          </a:r>
          <a:endParaRPr lang="en-IN" sz="3000" kern="1200" dirty="0"/>
        </a:p>
      </dsp:txBody>
      <dsp:txXfrm rot="10800000">
        <a:off x="449659" y="2505789"/>
        <a:ext cx="3292299" cy="2968445"/>
      </dsp:txXfrm>
    </dsp:sp>
    <dsp:sp modelId="{922E8EE4-B1BF-45EB-A9D9-75F0E6BE612E}">
      <dsp:nvSpPr>
        <dsp:cNvPr id="0" name=""/>
        <dsp:cNvSpPr/>
      </dsp:nvSpPr>
      <dsp:spPr>
        <a:xfrm>
          <a:off x="4184213" y="191619"/>
          <a:ext cx="3480673" cy="21225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6290D-62E7-484F-877F-1A3C77F8632F}">
      <dsp:nvSpPr>
        <dsp:cNvPr id="0" name=""/>
        <dsp:cNvSpPr/>
      </dsp:nvSpPr>
      <dsp:spPr>
        <a:xfrm rot="10800000">
          <a:off x="4184213" y="2505789"/>
          <a:ext cx="3480673" cy="306263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3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“who are you” command gives self-description of assistant and “who made you” gives developer name</a:t>
          </a:r>
          <a:endParaRPr lang="en-IN" sz="3000" kern="1200" dirty="0"/>
        </a:p>
      </dsp:txBody>
      <dsp:txXfrm rot="10800000">
        <a:off x="4278400" y="2505789"/>
        <a:ext cx="3292299" cy="2968445"/>
      </dsp:txXfrm>
    </dsp:sp>
    <dsp:sp modelId="{BD27C58E-2445-4222-9382-41B89EC118B3}">
      <dsp:nvSpPr>
        <dsp:cNvPr id="0" name=""/>
        <dsp:cNvSpPr/>
      </dsp:nvSpPr>
      <dsp:spPr>
        <a:xfrm>
          <a:off x="8012953" y="191619"/>
          <a:ext cx="3480673" cy="21225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3DC23-B2C5-4B5D-9E4D-A8CF79B6438D}">
      <dsp:nvSpPr>
        <dsp:cNvPr id="0" name=""/>
        <dsp:cNvSpPr/>
      </dsp:nvSpPr>
      <dsp:spPr>
        <a:xfrm rot="10800000">
          <a:off x="8012953" y="2505789"/>
          <a:ext cx="3480673" cy="306263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3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Say “can I ask” to ask any question to assistant and say “bye” to turn off </a:t>
          </a:r>
          <a:endParaRPr lang="en-IN" sz="3000" kern="1200" dirty="0"/>
        </a:p>
      </dsp:txBody>
      <dsp:txXfrm rot="10800000">
        <a:off x="8107140" y="2505789"/>
        <a:ext cx="3292299" cy="2968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1B3CE22-192D-46DC-9073-E4F0EC76F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830320" cy="332621"/>
          </a:xfrm>
          <a:prstGeom prst="rect">
            <a:avLst/>
          </a:prstGeom>
        </p:spPr>
        <p:txBody>
          <a:bodyPr vert="horz" lIns="88386" tIns="44193" rIns="88386" bIns="44193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2C3BA60-FDB1-4194-9E83-8E8A1DA1EF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006835" y="1"/>
            <a:ext cx="3830320" cy="332621"/>
          </a:xfrm>
          <a:prstGeom prst="rect">
            <a:avLst/>
          </a:prstGeom>
        </p:spPr>
        <p:txBody>
          <a:bodyPr vert="horz" lIns="88386" tIns="44193" rIns="88386" bIns="44193" rtlCol="0"/>
          <a:lstStyle>
            <a:lvl1pPr algn="r">
              <a:defRPr sz="1200"/>
            </a:lvl1pPr>
          </a:lstStyle>
          <a:p>
            <a:fld id="{14A7572B-827A-45AB-8FAD-D922AA4C3CA8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EE3A98-46F3-48B4-8C76-DD64450DF3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296780"/>
            <a:ext cx="3830320" cy="332620"/>
          </a:xfrm>
          <a:prstGeom prst="rect">
            <a:avLst/>
          </a:prstGeom>
        </p:spPr>
        <p:txBody>
          <a:bodyPr vert="horz" lIns="88386" tIns="44193" rIns="88386" bIns="44193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4EF2C6-9947-4CA4-BD75-0DC2FECD34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006835" y="6296780"/>
            <a:ext cx="3830320" cy="332620"/>
          </a:xfrm>
          <a:prstGeom prst="rect">
            <a:avLst/>
          </a:prstGeom>
        </p:spPr>
        <p:txBody>
          <a:bodyPr vert="horz" lIns="88386" tIns="44193" rIns="88386" bIns="44193" rtlCol="0" anchor="b"/>
          <a:lstStyle>
            <a:lvl1pPr algn="r">
              <a:defRPr sz="1200"/>
            </a:lvl1pPr>
          </a:lstStyle>
          <a:p>
            <a:fld id="{86789910-EC93-45F7-A4AF-4AC36258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74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830320" cy="332621"/>
          </a:xfrm>
          <a:prstGeom prst="rect">
            <a:avLst/>
          </a:prstGeom>
        </p:spPr>
        <p:txBody>
          <a:bodyPr vert="horz" lIns="88386" tIns="44193" rIns="88386" bIns="44193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06835" y="1"/>
            <a:ext cx="3830320" cy="332621"/>
          </a:xfrm>
          <a:prstGeom prst="rect">
            <a:avLst/>
          </a:prstGeom>
        </p:spPr>
        <p:txBody>
          <a:bodyPr vert="horz" lIns="88386" tIns="44193" rIns="88386" bIns="44193" rtlCol="0"/>
          <a:lstStyle>
            <a:lvl1pPr algn="r">
              <a:defRPr sz="1200"/>
            </a:lvl1pPr>
          </a:lstStyle>
          <a:p>
            <a:fld id="{B2591B01-F2D0-449E-9586-BB87E128EC8A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2050" y="828675"/>
            <a:ext cx="3975100" cy="2236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386" tIns="44193" rIns="88386" bIns="4419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83920" y="3190398"/>
            <a:ext cx="7071360" cy="2610327"/>
          </a:xfrm>
          <a:prstGeom prst="rect">
            <a:avLst/>
          </a:prstGeom>
        </p:spPr>
        <p:txBody>
          <a:bodyPr vert="horz" lIns="88386" tIns="44193" rIns="88386" bIns="4419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296780"/>
            <a:ext cx="3830320" cy="332620"/>
          </a:xfrm>
          <a:prstGeom prst="rect">
            <a:avLst/>
          </a:prstGeom>
        </p:spPr>
        <p:txBody>
          <a:bodyPr vert="horz" lIns="88386" tIns="44193" rIns="88386" bIns="44193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006835" y="6296780"/>
            <a:ext cx="3830320" cy="332620"/>
          </a:xfrm>
          <a:prstGeom prst="rect">
            <a:avLst/>
          </a:prstGeom>
        </p:spPr>
        <p:txBody>
          <a:bodyPr vert="horz" lIns="88386" tIns="44193" rIns="88386" bIns="44193" rtlCol="0" anchor="b"/>
          <a:lstStyle>
            <a:lvl1pPr algn="r">
              <a:defRPr sz="1200"/>
            </a:lvl1pPr>
          </a:lstStyle>
          <a:p>
            <a:fld id="{0B3A90FF-75BE-437B-AA54-1D5F489A1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71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E5153-183A-4836-98F0-7E74070E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6FF07C-4FD7-4696-9072-50230B42F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92FA67-BA94-4A19-AB1C-89AB78B6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28B3-58BA-4E6F-A5FE-6B9D1C03E51D}" type="datetime1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C436DC-9A5C-48E9-A7F9-35EBBE6C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3C0F42-4A3F-4899-B642-2E46C390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1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15765B-7352-4856-B2BA-47482D04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455BBD-3603-4B9B-A33E-1D5D88FF2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BEA99F-76E3-4123-815E-7F679997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766D-6CE8-47D2-8A30-91D8A6C71C4B}" type="datetime1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A8ABE3-B448-4B83-8213-9C0091BE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90FCD-88EF-47C8-A108-8CBD3ADD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6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9A5D239-B705-4A80-839B-CFF171CD2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7AD04A-2443-453B-AED1-9688FF682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94AF02-C257-420D-9878-4715FE1D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09A-9C76-4B30-B1EB-294776321ABA}" type="datetime1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0EE176-C146-4DE1-8921-6A448533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0043EB-CD3B-40A8-B912-A872A70F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2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6A004-17C4-4425-9EAC-E16E19BC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571496-CED1-4CA7-BC3C-EC812C0A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B3348E-4B94-4588-81E5-7BFC9A45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BC4F-7ABB-4414-B16E-17E7D638C58A}" type="datetime1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C027B5-EC0A-431D-86A9-CB5F3B3F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A6CB9E-A716-468A-B91C-9F8D9200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2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89A7F4-746E-4EC0-87D7-9172200F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FF2E9A-7D87-4D97-B132-938771AB8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23CB35-DD05-4D70-84AC-9C5496A0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335-4F65-440A-A6B8-DFB93963D4B1}" type="datetime1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2EC2FB-2AD5-46BA-8A76-81D32071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FE05B9-291A-4012-A7B4-AC09DA7A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7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67A507-27D1-4735-B89E-03125FAE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5F7CB-27EE-49ED-9A7E-E26B04451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D3A99B-6ACE-453D-B8FD-63F8BA1D2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C49CF5-02F8-4598-A282-6EAC9CBC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ABAD-0FC6-49AD-A1FB-DF276EE9611F}" type="datetime1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256AD7-1949-49DD-B744-60DD3AB5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2720FF-E489-4712-B449-7F427234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1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F7A2A-5965-45E6-A315-3426E500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54498E-DF75-4700-A368-D63CA729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D3E8AE-B1ED-4FF1-A2F9-1516D443D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AF9485-042E-4B5D-939A-4584EBEC1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142306F-D38D-458A-83B1-C852ECC5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70B1574-64B0-47F1-8BFB-8941FE22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3167-23DF-4082-96F3-6ADEC0ABC0DA}" type="datetime1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8D487B-F892-48E1-983A-36C296F3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BIT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094A62-3FC7-4DA8-BCA2-03FCD3B9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72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ED9E3-8C90-46E1-BDF9-43A854E1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E9EE7D3-1533-4F63-89BE-B93CAB45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337A-7059-496F-B2AB-E9B76258A43A}" type="datetime1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E5665C-E368-45F3-A796-C00FEEE5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AEBF20-AEA0-41F3-B32D-7BA60D90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6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EDBA01-70F2-496C-9F26-D6F33EDC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FF57-5FEB-4206-B1D4-5020F0D513D8}" type="datetime1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EFBE8E-95D6-4D1D-9576-3B8662B0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B48B94-845A-4759-A343-FB8B8DD8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5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FB72E9-7DF0-460E-A724-FF69060F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40342D-6EA8-41F3-8491-6BE94A3D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2078C3-4D1E-4CB0-96D3-404BBBEC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17DDC6-1671-4EBC-829A-28D7512C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786-70CB-4E29-8B96-9A2988D24440}" type="datetime1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2B049D-0DC7-4D78-BCA1-39A2FEA7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18F778-3A84-4E29-BD59-EEC9E7D4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3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97ACCF-7F50-4E74-AE8D-BE686586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FE63B60-77C1-4C12-B88C-12039ED49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06A321-3F6A-47A6-86CC-733F9C52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9C1B05-6A2A-49E1-8E87-D0D0199F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60E0-ED93-4E76-8BBE-E363435A978A}" type="datetime1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9DEFED-DBEC-4AD3-AE95-0F58FC3C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4B5D2F-5C89-4732-AF23-61B65D63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08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273D300-F785-4AA2-81E7-020A37ED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21AB3-FEED-4B21-9B78-ABA0F70B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25CB71-47F1-4274-818D-BA26F20B6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1AD6-3026-4811-B975-C76AD03F834B}" type="datetime1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043110-83F9-42BB-998B-8B2019D99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Dept. of CSE, 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6F9E18-B3B5-407F-B35F-6DBF3EECE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644C-2473-47C5-8594-D5197530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6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3134279/how-add-wake-up-function-in-python" TargetMode="External"/><Relationship Id="rId2" Type="http://schemas.openxmlformats.org/officeDocument/2006/relationships/hyperlink" Target="https://www.geeksforgeeks.org/python-create-a-simple-assistant-using-wolfram-alpha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geop/Python-ai-assistant" TargetMode="External"/><Relationship Id="rId5" Type="http://schemas.openxmlformats.org/officeDocument/2006/relationships/hyperlink" Target="https://youtu.be/Y5atyJbVsAU" TargetMode="External"/><Relationship Id="rId4" Type="http://schemas.openxmlformats.org/officeDocument/2006/relationships/hyperlink" Target="https://youtu.be/AWvsXxDtEk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nderst07/8872826273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apas2.bunam.unam.mx/sociales/ai_en_el_trabajo" TargetMode="External"/><Relationship Id="rId7" Type="http://schemas.openxmlformats.org/officeDocument/2006/relationships/hyperlink" Target="https://freesvg.org/vector-image-of-internet-web-browser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digitalnewsreport.org/publications/2018/journalism-media-technology-trends-predictions-2018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everpedia.de/use-case-diagramm-erstelle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60000"/>
                <a:lumOff val="40000"/>
              </a:schemeClr>
            </a:gs>
            <a:gs pos="100000">
              <a:schemeClr val="bg1">
                <a:lumMod val="85000"/>
              </a:schemeClr>
            </a:gs>
            <a:gs pos="0">
              <a:schemeClr val="bg2">
                <a:lumMod val="50000"/>
              </a:schemeClr>
            </a:gs>
            <a:gs pos="100000">
              <a:schemeClr val="bg1">
                <a:lumMod val="75000"/>
              </a:schemeClr>
            </a:gs>
            <a:gs pos="7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9;p1">
            <a:extLst>
              <a:ext uri="{FF2B5EF4-FFF2-40B4-BE49-F238E27FC236}">
                <a16:creationId xmlns:a16="http://schemas.microsoft.com/office/drawing/2014/main" xmlns="" id="{A0707567-802C-4387-8668-D6B386B3E8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2023" y="114352"/>
            <a:ext cx="8478846" cy="13354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FD9B98D-21DE-4104-95DF-013D83FD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537755" y="6458608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Dept. of CSE, </a:t>
            </a:r>
            <a:r>
              <a:rPr lang="en-IN" dirty="0" smtClean="0">
                <a:solidFill>
                  <a:schemeClr val="tx1"/>
                </a:solidFill>
              </a:rPr>
              <a:t>LAEC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627D01F-18BA-43EA-AADF-FEA300AF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4183" y="6492875"/>
            <a:ext cx="2743200" cy="365125"/>
          </a:xfrm>
        </p:spPr>
        <p:txBody>
          <a:bodyPr/>
          <a:lstStyle/>
          <a:p>
            <a:fld id="{B2DC644C-2473-47C5-8594-D5197530D0D1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9486" y="38317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smtClean="0">
                <a:latin typeface="Bahnschrift SemiBold Condensed" pitchFamily="34" charset="0"/>
              </a:rPr>
              <a:t>Under the guidance of :</a:t>
            </a:r>
          </a:p>
          <a:p>
            <a:r>
              <a:rPr lang="en-US" sz="3600" dirty="0" smtClean="0">
                <a:latin typeface="Bahnschrift SemiBold Condensed" pitchFamily="34" charset="0"/>
              </a:rPr>
              <a:t>Asst. Prof. BASAVARAJ C </a:t>
            </a:r>
            <a:r>
              <a:rPr lang="en-US" sz="3600" dirty="0" err="1" smtClean="0">
                <a:latin typeface="Bahnschrift SemiBold Condensed" pitchFamily="34" charset="0"/>
              </a:rPr>
              <a:t>Dept</a:t>
            </a:r>
            <a:r>
              <a:rPr lang="en-US" sz="3600" dirty="0" smtClean="0">
                <a:latin typeface="Bahnschrift SemiBold Condensed" pitchFamily="34" charset="0"/>
              </a:rPr>
              <a:t> of computer science and engineering</a:t>
            </a:r>
            <a:endParaRPr lang="en-IN" sz="3600" dirty="0">
              <a:latin typeface="Bahnschrift SemiBold Condens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831771"/>
            <a:ext cx="6589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Condensed" pitchFamily="34" charset="0"/>
              </a:rPr>
              <a:t>Presented by </a:t>
            </a:r>
            <a:r>
              <a:rPr lang="en-US" sz="3600" dirty="0" smtClean="0">
                <a:latin typeface="Bahnschrift SemiBold Condensed" pitchFamily="34" charset="0"/>
              </a:rPr>
              <a:t>:</a:t>
            </a:r>
          </a:p>
          <a:p>
            <a:r>
              <a:rPr lang="en-US" sz="3600" dirty="0" smtClean="0">
                <a:latin typeface="Bahnschrift SemiBold Condensed" pitchFamily="34" charset="0"/>
              </a:rPr>
              <a:t>MD SHAHBAZ KHAN    USN:3LA19CS013</a:t>
            </a:r>
            <a:endParaRPr lang="en-US" sz="3600" dirty="0">
              <a:latin typeface="Bahnschrift SemiBold Condensed" pitchFamily="34" charset="0"/>
            </a:endParaRPr>
          </a:p>
          <a:p>
            <a:r>
              <a:rPr lang="en-US" sz="3600" dirty="0">
                <a:latin typeface="Bahnschrift SemiBold Condensed" pitchFamily="34" charset="0"/>
              </a:rPr>
              <a:t>MD MISBAH </a:t>
            </a:r>
            <a:r>
              <a:rPr lang="en-US" sz="3600" dirty="0" smtClean="0">
                <a:latin typeface="Bahnschrift SemiBold Condensed" pitchFamily="34" charset="0"/>
              </a:rPr>
              <a:t>MATEEN  USN:3LA19CS012</a:t>
            </a:r>
          </a:p>
          <a:p>
            <a:r>
              <a:rPr lang="en-US" sz="3600" dirty="0" smtClean="0">
                <a:latin typeface="Bahnschrift SemiBold Condensed" pitchFamily="34" charset="0"/>
              </a:rPr>
              <a:t>YASEEN MALIK           USN:9LA19CS019</a:t>
            </a:r>
            <a:endParaRPr lang="en-IN" sz="3600" dirty="0" smtClean="0">
              <a:latin typeface="Bahnschrift SemiBold Condensed" pitchFamily="34" charset="0"/>
            </a:endParaRPr>
          </a:p>
          <a:p>
            <a:endParaRPr lang="en-IN" sz="3600" dirty="0"/>
          </a:p>
        </p:txBody>
      </p:sp>
      <p:sp>
        <p:nvSpPr>
          <p:cNvPr id="16" name="Rectangle 15"/>
          <p:cNvSpPr/>
          <p:nvPr/>
        </p:nvSpPr>
        <p:spPr>
          <a:xfrm>
            <a:off x="1517371" y="2038475"/>
            <a:ext cx="91788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SCI-FI VOICE ASSISTANT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371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>
                <a:lumMod val="65000"/>
              </a:schemeClr>
            </a:gs>
            <a:gs pos="73000">
              <a:schemeClr val="bg2">
                <a:lumMod val="90000"/>
              </a:schemeClr>
            </a:gs>
            <a:gs pos="99000">
              <a:schemeClr val="bg1">
                <a:lumMod val="7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F08D3E-C92A-4799-9E2A-D4B9BEB0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49514" y="641712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Dept. of BIT, </a:t>
            </a:r>
            <a:r>
              <a:rPr lang="en-US" dirty="0" smtClean="0">
                <a:solidFill>
                  <a:schemeClr val="tx1"/>
                </a:solidFill>
              </a:rPr>
              <a:t>LAEC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93232F-4C2E-42F1-991F-50F64D83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/>
              <a:t>10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987FBE1-6D2F-427D-8FED-CCF107D6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273050"/>
            <a:ext cx="10515600" cy="1325563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SNAPSHOTS</a:t>
            </a:r>
            <a:r>
              <a:rPr lang="en-US" b="1" u="sng" dirty="0">
                <a:latin typeface="Algerian" panose="04020705040A02060702" pitchFamily="82" charset="0"/>
              </a:rPr>
              <a:t>: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C0BAB85C-085F-41DE-AF91-CEDE117A38FA}"/>
              </a:ext>
            </a:extLst>
          </p:cNvPr>
          <p:cNvSpPr txBox="1">
            <a:spLocks/>
          </p:cNvSpPr>
          <p:nvPr/>
        </p:nvSpPr>
        <p:spPr>
          <a:xfrm>
            <a:off x="-533399" y="638673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73518806-8054-4E75-A4DD-698CD4EE980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644C-2473-47C5-8594-D5197530D0D1}" type="slidenum">
              <a:rPr lang="en-IN" smtClean="0">
                <a:solidFill>
                  <a:schemeClr val="tx1"/>
                </a:solidFill>
              </a:rPr>
              <a:pPr/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197C8581-7E14-4780-8F39-8E8D7DF4E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935472"/>
              </p:ext>
            </p:extLst>
          </p:nvPr>
        </p:nvGraphicFramePr>
        <p:xfrm>
          <a:off x="171450" y="787928"/>
          <a:ext cx="11849100" cy="5568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B9A96C7-C336-430E-9489-60E5B5920F65}"/>
              </a:ext>
            </a:extLst>
          </p:cNvPr>
          <p:cNvCxnSpPr>
            <a:cxnSpLocks/>
          </p:cNvCxnSpPr>
          <p:nvPr/>
        </p:nvCxnSpPr>
        <p:spPr>
          <a:xfrm flipH="1">
            <a:off x="3918857" y="333829"/>
            <a:ext cx="8273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A798EF7-06AF-4A92-96F6-260208FF3484}"/>
              </a:ext>
            </a:extLst>
          </p:cNvPr>
          <p:cNvSpPr/>
          <p:nvPr/>
        </p:nvSpPr>
        <p:spPr>
          <a:xfrm>
            <a:off x="3788229" y="234724"/>
            <a:ext cx="235857" cy="198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0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>
                <a:lumMod val="65000"/>
              </a:schemeClr>
            </a:gs>
            <a:gs pos="73000">
              <a:schemeClr val="bg2">
                <a:lumMod val="90000"/>
              </a:schemeClr>
            </a:gs>
            <a:gs pos="99000">
              <a:schemeClr val="bg1">
                <a:lumMod val="7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CA9CEBE2-0883-40FC-8D33-15318CF8E46C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u="sng" dirty="0">
                <a:latin typeface="Algerian" panose="04020705040A02060702" pitchFamily="82" charset="0"/>
              </a:rPr>
              <a:t>CONCLUSION: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5CB408-BB0B-422B-B4E9-5A245725F199}"/>
              </a:ext>
            </a:extLst>
          </p:cNvPr>
          <p:cNvSpPr txBox="1"/>
          <p:nvPr/>
        </p:nvSpPr>
        <p:spPr>
          <a:xfrm>
            <a:off x="1155032" y="5014762"/>
            <a:ext cx="2059138" cy="124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xmlns="" id="{FFB91996-6CDC-42CF-BEDB-A6A2F401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5334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Dept. </a:t>
            </a:r>
            <a:r>
              <a:rPr lang="en-US" b="1" dirty="0" smtClean="0">
                <a:solidFill>
                  <a:schemeClr val="tx1"/>
                </a:solidFill>
              </a:rPr>
              <a:t>of CSE. LAEC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xmlns="" id="{985C88D9-B45D-4468-982A-FE2F18BA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b="1" smtClean="0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134CD85-2110-4414-B327-37129D88BE63}"/>
              </a:ext>
            </a:extLst>
          </p:cNvPr>
          <p:cNvSpPr txBox="1"/>
          <p:nvPr/>
        </p:nvSpPr>
        <p:spPr>
          <a:xfrm>
            <a:off x="1524000" y="1799771"/>
            <a:ext cx="918754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overall 1-month internship was good and very helpful in Artificial Intelligence. As it was a hands-on process it helped me to gain more technical skills.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One main thing that I have learned through this internship is time management skills as well as self-motivation</a:t>
            </a:r>
            <a:r>
              <a:rPr lang="en-I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 hope this experience will surely help me in my future and also in shaping my career</a:t>
            </a:r>
            <a:r>
              <a:rPr lang="en-IN" altLang="en-US" sz="2400" b="1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IN" altLang="en-US" sz="2400" b="1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croll: Horizontal 17">
            <a:extLst>
              <a:ext uri="{FF2B5EF4-FFF2-40B4-BE49-F238E27FC236}">
                <a16:creationId xmlns:a16="http://schemas.microsoft.com/office/drawing/2014/main" xmlns="" id="{16FFC1B5-4449-4076-8A9F-9F053FBF72B3}"/>
              </a:ext>
            </a:extLst>
          </p:cNvPr>
          <p:cNvSpPr/>
          <p:nvPr/>
        </p:nvSpPr>
        <p:spPr>
          <a:xfrm>
            <a:off x="584200" y="454521"/>
            <a:ext cx="11023600" cy="5901829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Virtual assistant – a software agent that can perform tasks or services for an individual.</a:t>
            </a:r>
          </a:p>
          <a:p>
            <a:pPr>
              <a:buClr>
                <a:schemeClr val="tx1"/>
              </a:buClr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There are many virtual assistants around - Amazon Alexa, Apple's Siri, Google Now and Microsoft's Cortana.</a:t>
            </a:r>
          </a:p>
          <a:p>
            <a:pPr>
              <a:buClr>
                <a:schemeClr val="tx1"/>
              </a:buClr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Virtual assistants are on Peak on Inflated Expectations on Gartner Hype Cycle, and will be on Plateau of Productivity in 2 – 3 years in future.</a:t>
            </a:r>
          </a:p>
        </p:txBody>
      </p:sp>
    </p:spTree>
    <p:extLst>
      <p:ext uri="{BB962C8B-B14F-4D97-AF65-F5344CB8AC3E}">
        <p14:creationId xmlns:p14="http://schemas.microsoft.com/office/powerpoint/2010/main" val="157205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>
                <a:lumMod val="65000"/>
              </a:schemeClr>
            </a:gs>
            <a:gs pos="73000">
              <a:schemeClr val="bg2">
                <a:lumMod val="90000"/>
              </a:schemeClr>
            </a:gs>
            <a:gs pos="99000">
              <a:schemeClr val="bg1">
                <a:lumMod val="7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52E003-690A-43F6-9535-C625851E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36600" y="6356350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Dept. of CSE, </a:t>
            </a:r>
            <a:r>
              <a:rPr lang="en-IN" dirty="0" smtClean="0">
                <a:solidFill>
                  <a:schemeClr val="tx1"/>
                </a:solidFill>
              </a:rPr>
              <a:t>LAEC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EFD2B7-4729-441C-80EA-2459F499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D2C065-6B66-491A-B9D2-17E4CD502BBA}"/>
              </a:ext>
            </a:extLst>
          </p:cNvPr>
          <p:cNvSpPr/>
          <p:nvPr/>
        </p:nvSpPr>
        <p:spPr>
          <a:xfrm>
            <a:off x="399184" y="1868186"/>
            <a:ext cx="11792816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8765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1" spc="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IN" sz="2400" b="1" spc="3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GeeksForGeeks</a:t>
            </a:r>
            <a:r>
              <a:rPr lang="en-IN" sz="2400" b="1" spc="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</a:t>
            </a:r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https://www.geeksforgeeks.org/python-create-a-simple-assistant-using-wolfram-alpha-api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8765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1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IN" sz="2400" b="1" spc="-2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StackOverFlow</a:t>
            </a:r>
            <a:r>
              <a:rPr lang="en-IN" sz="2400" b="1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https://stackoverflow.com/questions/63134279/how-add-wake-up-function-in-python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YouTube –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400" b="1" u="sng" spc="-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https://youtu.be/AWvsXxDtEkU</a:t>
            </a:r>
            <a:r>
              <a:rPr lang="en-IN" sz="2400" b="1" spc="-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IN" sz="2400" b="1" u="sng" spc="-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https://youtu.be/Y5atyJbVsAU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94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GitHub - </a:t>
            </a:r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https://github.com/ggeop/Python-ai-assistant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775A1E-35AD-451B-A528-D7A472F702A3}"/>
              </a:ext>
            </a:extLst>
          </p:cNvPr>
          <p:cNvSpPr txBox="1"/>
          <p:nvPr/>
        </p:nvSpPr>
        <p:spPr>
          <a:xfrm>
            <a:off x="666750" y="450862"/>
            <a:ext cx="1068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REFERENCES:</a:t>
            </a:r>
            <a:endParaRPr lang="en-IN" sz="4800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4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A0EDE6-BF28-458D-B8D0-FA03A3298719}"/>
              </a:ext>
            </a:extLst>
          </p:cNvPr>
          <p:cNvSpPr txBox="1"/>
          <p:nvPr/>
        </p:nvSpPr>
        <p:spPr>
          <a:xfrm>
            <a:off x="3581400" y="5367528"/>
            <a:ext cx="502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0F7CF7F-6ACF-453B-B11F-A6ECC72A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927" y="2613"/>
            <a:ext cx="121920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69AA926-BC4A-41CE-A59F-57ED2F1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39436" y="644268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Dept. of CSE</a:t>
            </a:r>
            <a:r>
              <a:rPr lang="en-IN" dirty="0" smtClean="0">
                <a:solidFill>
                  <a:schemeClr val="tx1"/>
                </a:solidFill>
              </a:rPr>
              <a:t>, LAEC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364715-7CE2-4171-B9FC-1F121351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2682"/>
            <a:ext cx="2743200" cy="365125"/>
          </a:xfrm>
        </p:spPr>
        <p:txBody>
          <a:bodyPr/>
          <a:lstStyle/>
          <a:p>
            <a:fld id="{B2DC644C-2473-47C5-8594-D5197530D0D1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6ADD03-BB10-4AE9-80BD-ACF9A6F2F9B2}"/>
              </a:ext>
            </a:extLst>
          </p:cNvPr>
          <p:cNvSpPr txBox="1"/>
          <p:nvPr/>
        </p:nvSpPr>
        <p:spPr>
          <a:xfrm>
            <a:off x="6298539" y="5699960"/>
            <a:ext cx="590038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ANY QUESTIONS....?</a:t>
            </a:r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4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280">
              <a:schemeClr val="tx2">
                <a:lumMod val="20000"/>
                <a:lumOff val="80000"/>
              </a:schemeClr>
            </a:gs>
            <a:gs pos="27440">
              <a:schemeClr val="accent5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16000">
              <a:schemeClr val="bg2">
                <a:lumMod val="90000"/>
              </a:schemeClr>
            </a:gs>
            <a:gs pos="60000">
              <a:schemeClr val="bg2"/>
            </a:gs>
            <a:gs pos="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EB7943C-BA67-4F48-B432-5C0C666B758B}"/>
              </a:ext>
            </a:extLst>
          </p:cNvPr>
          <p:cNvSpPr/>
          <p:nvPr/>
        </p:nvSpPr>
        <p:spPr>
          <a:xfrm>
            <a:off x="0" y="0"/>
            <a:ext cx="2528047" cy="6858000"/>
          </a:xfrm>
          <a:prstGeom prst="rect">
            <a:avLst/>
          </a:prstGeom>
          <a:gradFill>
            <a:gsLst>
              <a:gs pos="90280">
                <a:schemeClr val="tx2">
                  <a:lumMod val="20000"/>
                  <a:lumOff val="80000"/>
                </a:schemeClr>
              </a:gs>
              <a:gs pos="27440">
                <a:schemeClr val="accent5">
                  <a:lumMod val="20000"/>
                  <a:lumOff val="80000"/>
                </a:schemeClr>
              </a:gs>
              <a:gs pos="100000">
                <a:schemeClr val="tx1">
                  <a:lumMod val="75000"/>
                </a:schemeClr>
              </a:gs>
              <a:gs pos="16000">
                <a:schemeClr val="bg2">
                  <a:lumMod val="75000"/>
                </a:schemeClr>
              </a:gs>
              <a:gs pos="60000">
                <a:schemeClr val="bg2"/>
              </a:gs>
              <a:gs pos="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A1BE547-1806-4FC5-911A-151D4568190E}"/>
              </a:ext>
            </a:extLst>
          </p:cNvPr>
          <p:cNvCxnSpPr>
            <a:cxnSpLocks/>
          </p:cNvCxnSpPr>
          <p:nvPr/>
        </p:nvCxnSpPr>
        <p:spPr>
          <a:xfrm>
            <a:off x="3180348" y="1392792"/>
            <a:ext cx="0" cy="546027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xmlns="" id="{6AE272D1-0EF0-4292-B8D7-384640167E27}"/>
              </a:ext>
            </a:extLst>
          </p:cNvPr>
          <p:cNvSpPr/>
          <p:nvPr/>
        </p:nvSpPr>
        <p:spPr>
          <a:xfrm>
            <a:off x="1710551" y="533347"/>
            <a:ext cx="2971477" cy="107255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7B65C5-912E-41FD-BCB2-1D7F56FC28BD}"/>
              </a:ext>
            </a:extLst>
          </p:cNvPr>
          <p:cNvSpPr txBox="1"/>
          <p:nvPr/>
        </p:nvSpPr>
        <p:spPr>
          <a:xfrm>
            <a:off x="4682028" y="1392792"/>
            <a:ext cx="71087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 smtClean="0">
                <a:latin typeface="+mj-lt"/>
              </a:rPr>
              <a:t>Introduction</a:t>
            </a:r>
            <a:endParaRPr lang="en-US" sz="3600" b="1" dirty="0">
              <a:latin typeface="+mj-lt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latin typeface="+mj-lt"/>
              </a:rPr>
              <a:t>Project Description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latin typeface="+mj-lt"/>
              </a:rPr>
              <a:t>Role in the Project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latin typeface="+mj-lt"/>
              </a:rPr>
              <a:t>Things Learnt from the Internship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latin typeface="+mj-lt"/>
              </a:rPr>
              <a:t>Snapshots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latin typeface="+mj-lt"/>
              </a:rPr>
              <a:t>Conclusion</a:t>
            </a:r>
            <a:endParaRPr lang="en-IN" sz="3600" b="1" dirty="0">
              <a:latin typeface="+mj-lt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FA672C-1663-4D7A-9B1F-768798BF2D6D}"/>
              </a:ext>
            </a:extLst>
          </p:cNvPr>
          <p:cNvSpPr txBox="1"/>
          <p:nvPr/>
        </p:nvSpPr>
        <p:spPr>
          <a:xfrm>
            <a:off x="1768346" y="533347"/>
            <a:ext cx="258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CONTENTS: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77F78BE-72B5-4BCE-B35B-0101BC4B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0613" y="6483403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Dept. of CSE, </a:t>
            </a:r>
            <a:r>
              <a:rPr lang="en-IN" dirty="0" smtClean="0">
                <a:solidFill>
                  <a:schemeClr val="tx1"/>
                </a:solidFill>
              </a:rPr>
              <a:t>LAEC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598F683-CA87-47F6-B608-3D49B2B8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9787" y="6444795"/>
            <a:ext cx="2743200" cy="365125"/>
          </a:xfrm>
        </p:spPr>
        <p:txBody>
          <a:bodyPr/>
          <a:lstStyle/>
          <a:p>
            <a:fld id="{B2DC644C-2473-47C5-8594-D5197530D0D1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6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1D9BAAA-F200-4661-A8A3-4FA54537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INTRODUCTION</a:t>
            </a:r>
            <a:r>
              <a:rPr lang="en-US" b="1" u="sng" dirty="0">
                <a:latin typeface="Algerian" panose="04020705040A02060702" pitchFamily="82" charset="0"/>
              </a:rPr>
              <a:t>: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F29D5870-EFF2-4BEB-ADD6-32AD94B64284}"/>
              </a:ext>
            </a:extLst>
          </p:cNvPr>
          <p:cNvSpPr/>
          <p:nvPr/>
        </p:nvSpPr>
        <p:spPr>
          <a:xfrm>
            <a:off x="7063914" y="0"/>
            <a:ext cx="5128087" cy="6858000"/>
          </a:xfrm>
          <a:custGeom>
            <a:avLst/>
            <a:gdLst>
              <a:gd name="connsiteX0" fmla="*/ 3124244 w 5128087"/>
              <a:gd name="connsiteY0" fmla="*/ 0 h 6858000"/>
              <a:gd name="connsiteX1" fmla="*/ 5128087 w 5128087"/>
              <a:gd name="connsiteY1" fmla="*/ 0 h 6858000"/>
              <a:gd name="connsiteX2" fmla="*/ 5128087 w 5128087"/>
              <a:gd name="connsiteY2" fmla="*/ 6858000 h 6858000"/>
              <a:gd name="connsiteX3" fmla="*/ 1989671 w 5128087"/>
              <a:gd name="connsiteY3" fmla="*/ 6858000 h 6858000"/>
              <a:gd name="connsiteX4" fmla="*/ 447568 w 5128087"/>
              <a:gd name="connsiteY4" fmla="*/ 5831230 h 6858000"/>
              <a:gd name="connsiteX5" fmla="*/ 168364 w 5128087"/>
              <a:gd name="connsiteY5" fmla="*/ 44394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8087" h="6858000">
                <a:moveTo>
                  <a:pt x="3124244" y="0"/>
                </a:moveTo>
                <a:lnTo>
                  <a:pt x="5128087" y="0"/>
                </a:lnTo>
                <a:lnTo>
                  <a:pt x="5128087" y="6858000"/>
                </a:lnTo>
                <a:lnTo>
                  <a:pt x="1989671" y="6858000"/>
                </a:lnTo>
                <a:lnTo>
                  <a:pt x="447568" y="5831230"/>
                </a:lnTo>
                <a:cubicBezTo>
                  <a:pt x="-13867" y="5523996"/>
                  <a:pt x="-138871" y="4900867"/>
                  <a:pt x="168364" y="443943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xmlns="" id="{67568B2C-2B9C-42AE-A5B8-5645FFC59478}"/>
              </a:ext>
            </a:extLst>
          </p:cNvPr>
          <p:cNvSpPr/>
          <p:nvPr/>
        </p:nvSpPr>
        <p:spPr>
          <a:xfrm>
            <a:off x="838198" y="2251981"/>
            <a:ext cx="8781143" cy="12192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ARTIFICIAL </a:t>
            </a:r>
            <a:r>
              <a:rPr lang="en-US" b="1" dirty="0" smtClean="0">
                <a:solidFill>
                  <a:schemeClr val="tx1"/>
                </a:solidFill>
              </a:rPr>
              <a:t>INTELLIGENCE: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broadly refers to any human-like behavior displayed by  a machine or system.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xmlns="" id="{7DA89AA2-89F3-47CB-8691-6EBED3073573}"/>
              </a:ext>
            </a:extLst>
          </p:cNvPr>
          <p:cNvSpPr/>
          <p:nvPr/>
        </p:nvSpPr>
        <p:spPr>
          <a:xfrm>
            <a:off x="838199" y="3755571"/>
            <a:ext cx="8781143" cy="12192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MACHINE LEARNING: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subset of AI. It focuses on the use of data and algorithms to imitate the way that humans gradually learn.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xmlns="" id="{79201619-F884-4A98-B3F8-BC8CCFF0A683}"/>
              </a:ext>
            </a:extLst>
          </p:cNvPr>
          <p:cNvSpPr/>
          <p:nvPr/>
        </p:nvSpPr>
        <p:spPr>
          <a:xfrm>
            <a:off x="838200" y="5273675"/>
            <a:ext cx="8781143" cy="12192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DATA SCIENCE: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is the field of study that combines domain expertise, programming skills, and knowledge of mathematics and statistics to extract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DD60591-CB42-44DD-8473-DA68019A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60830" y="6492875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Dept. of </a:t>
            </a:r>
            <a:r>
              <a:rPr lang="en-IN" dirty="0" smtClean="0">
                <a:solidFill>
                  <a:schemeClr val="tx1"/>
                </a:solidFill>
              </a:rPr>
              <a:t>CSE,LAEC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8F9183-86A9-4032-B151-17F76D43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1515" y="6492874"/>
            <a:ext cx="2743200" cy="365125"/>
          </a:xfrm>
        </p:spPr>
        <p:txBody>
          <a:bodyPr/>
          <a:lstStyle/>
          <a:p>
            <a:fld id="{B2DC644C-2473-47C5-8594-D5197530D0D1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A6015C-1573-40B0-8E2A-C6071F783C3B}"/>
              </a:ext>
            </a:extLst>
          </p:cNvPr>
          <p:cNvSpPr txBox="1"/>
          <p:nvPr/>
        </p:nvSpPr>
        <p:spPr>
          <a:xfrm>
            <a:off x="217714" y="152400"/>
            <a:ext cx="11742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Algerian" panose="04020705040A02060702" pitchFamily="82" charset="0"/>
              </a:rPr>
              <a:t>PROJECT DESCRIPTION:</a:t>
            </a:r>
            <a:endParaRPr lang="en-IN" sz="4400" u="sng" dirty="0"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099372F-38E6-437E-9A3A-55C527C79694}"/>
              </a:ext>
            </a:extLst>
          </p:cNvPr>
          <p:cNvSpPr/>
          <p:nvPr/>
        </p:nvSpPr>
        <p:spPr>
          <a:xfrm>
            <a:off x="217714" y="946664"/>
            <a:ext cx="3784518" cy="51247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To write any documents, search for something, chat, access system applications, etc. need typing, pointing, or selecting which are hands-on work.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These works need to be done hands-free and automated.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9B35A8C-D6EA-4226-9914-781EEB922FC2}"/>
              </a:ext>
            </a:extLst>
          </p:cNvPr>
          <p:cNvSpPr/>
          <p:nvPr/>
        </p:nvSpPr>
        <p:spPr>
          <a:xfrm>
            <a:off x="4002232" y="946664"/>
            <a:ext cx="3412176" cy="512472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 </a:t>
            </a:r>
            <a:r>
              <a:rPr lang="en-US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Project Domain:</a:t>
            </a:r>
          </a:p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Voice Assistant is a very real application of Artificial Intelligence that uses Speech service to create natural, human-like conversational interfaces for applications and experiences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5A8465F-08BE-4351-B747-B284B52F5C87}"/>
              </a:ext>
            </a:extLst>
          </p:cNvPr>
          <p:cNvSpPr/>
          <p:nvPr/>
        </p:nvSpPr>
        <p:spPr>
          <a:xfrm>
            <a:off x="7761350" y="852484"/>
            <a:ext cx="3973450" cy="51247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  </a:t>
            </a:r>
            <a:r>
              <a:rPr lang="en-US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Functionality:</a:t>
            </a:r>
          </a:p>
          <a:p>
            <a:pPr lvl="0">
              <a:defRPr/>
            </a:pP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Can open YouTube, Gmail, and Google Chrome.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Predict the current time.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Predict the weather in different cities.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Can answer computational and geographical Questions too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0E0D9BA-A389-41AF-8491-E3D249FE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60076" y="6463926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Dept. of CSE, </a:t>
            </a:r>
            <a:r>
              <a:rPr lang="en-IN" dirty="0" smtClean="0">
                <a:solidFill>
                  <a:schemeClr val="tx1"/>
                </a:solidFill>
              </a:rPr>
              <a:t>LAEC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951E6AC-B298-4398-81D1-699C8E7D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3925"/>
            <a:ext cx="2743200" cy="365125"/>
          </a:xfrm>
        </p:spPr>
        <p:txBody>
          <a:bodyPr/>
          <a:lstStyle/>
          <a:p>
            <a:fld id="{B2DC644C-2473-47C5-8594-D5197530D0D1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1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xmlns="" id="{A4F8D911-E59D-453D-AFD2-FBDEB4072654}"/>
              </a:ext>
            </a:extLst>
          </p:cNvPr>
          <p:cNvSpPr/>
          <p:nvPr/>
        </p:nvSpPr>
        <p:spPr>
          <a:xfrm>
            <a:off x="5677365" y="3726215"/>
            <a:ext cx="2161308" cy="1884220"/>
          </a:xfrm>
          <a:prstGeom prst="hexagon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xmlns="" id="{2F1ED35B-D9CB-4E02-9F4D-84BE5290B731}"/>
              </a:ext>
            </a:extLst>
          </p:cNvPr>
          <p:cNvSpPr/>
          <p:nvPr/>
        </p:nvSpPr>
        <p:spPr>
          <a:xfrm>
            <a:off x="3934692" y="2715397"/>
            <a:ext cx="2161308" cy="1884220"/>
          </a:xfrm>
          <a:prstGeom prst="hexagon">
            <a:avLst/>
          </a:prstGeom>
          <a:gradFill>
            <a:gsLst>
              <a:gs pos="100000">
                <a:srgbClr val="7030A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xmlns="" id="{FF1C3E8E-E0BF-4A1E-8FE9-F270ACE5DEB3}"/>
              </a:ext>
            </a:extLst>
          </p:cNvPr>
          <p:cNvSpPr/>
          <p:nvPr/>
        </p:nvSpPr>
        <p:spPr>
          <a:xfrm>
            <a:off x="5677365" y="1758867"/>
            <a:ext cx="2161308" cy="1884220"/>
          </a:xfrm>
          <a:prstGeom prst="hexagon">
            <a:avLst/>
          </a:prstGeom>
          <a:gradFill>
            <a:gsLst>
              <a:gs pos="100000">
                <a:srgbClr val="00B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50B45E3-D741-450D-8D3C-3CC997ACF345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3517325" y="3657507"/>
            <a:ext cx="417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6E7FD7D-2856-4BC2-BE8C-BC4C6D83C097}"/>
              </a:ext>
            </a:extLst>
          </p:cNvPr>
          <p:cNvCxnSpPr/>
          <p:nvPr/>
        </p:nvCxnSpPr>
        <p:spPr>
          <a:xfrm>
            <a:off x="3514324" y="2500021"/>
            <a:ext cx="0" cy="2160000"/>
          </a:xfrm>
          <a:prstGeom prst="line">
            <a:avLst/>
          </a:prstGeom>
          <a:ln w="5715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D8F0AF3-3E7A-461F-9E25-982D9092B4BB}"/>
              </a:ext>
            </a:extLst>
          </p:cNvPr>
          <p:cNvCxnSpPr/>
          <p:nvPr/>
        </p:nvCxnSpPr>
        <p:spPr>
          <a:xfrm>
            <a:off x="8283895" y="3806425"/>
            <a:ext cx="0" cy="216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84B8E196-9C77-43C7-AB28-7A09492721E2}"/>
              </a:ext>
            </a:extLst>
          </p:cNvPr>
          <p:cNvCxnSpPr/>
          <p:nvPr/>
        </p:nvCxnSpPr>
        <p:spPr>
          <a:xfrm>
            <a:off x="8270955" y="1522921"/>
            <a:ext cx="0" cy="216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C9A2EFA-13F0-4A9E-9668-B777DF0CE397}"/>
              </a:ext>
            </a:extLst>
          </p:cNvPr>
          <p:cNvCxnSpPr>
            <a:cxnSpLocks/>
          </p:cNvCxnSpPr>
          <p:nvPr/>
        </p:nvCxnSpPr>
        <p:spPr>
          <a:xfrm flipH="1">
            <a:off x="7853588" y="4660021"/>
            <a:ext cx="417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2D1F588-F231-4B01-A8C2-C8006CA0BC63}"/>
              </a:ext>
            </a:extLst>
          </p:cNvPr>
          <p:cNvCxnSpPr>
            <a:cxnSpLocks/>
          </p:cNvCxnSpPr>
          <p:nvPr/>
        </p:nvCxnSpPr>
        <p:spPr>
          <a:xfrm flipH="1">
            <a:off x="7851613" y="2691926"/>
            <a:ext cx="390469" cy="7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C2E9902-934A-4D54-95BA-9A9414CF5B5C}"/>
              </a:ext>
            </a:extLst>
          </p:cNvPr>
          <p:cNvSpPr txBox="1"/>
          <p:nvPr/>
        </p:nvSpPr>
        <p:spPr>
          <a:xfrm>
            <a:off x="352411" y="214003"/>
            <a:ext cx="79314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n w="0"/>
                <a:latin typeface="Algerian" panose="04020705040A02060702" pitchFamily="82" charset="0"/>
              </a:rPr>
              <a:t>PROJECT DESCRIPTION:</a:t>
            </a:r>
            <a:endParaRPr lang="en-IN" sz="4400" u="sng" dirty="0">
              <a:ln w="0"/>
              <a:latin typeface="Algerian" panose="04020705040A02060702" pitchFamily="82" charset="0"/>
            </a:endParaRPr>
          </a:p>
          <a:p>
            <a:endParaRPr lang="en-IN" dirty="0"/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xmlns="" id="{7F2A8146-CA14-48A2-95FF-DD255DF3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37771" y="6403820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Dept. of CSE, </a:t>
            </a:r>
            <a:r>
              <a:rPr lang="en-IN" dirty="0" smtClean="0">
                <a:solidFill>
                  <a:schemeClr val="tx1"/>
                </a:solidFill>
              </a:rPr>
              <a:t>LAEC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xmlns="" id="{178E75A0-4434-4840-9FAE-9E13B4BB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772" y="6403820"/>
            <a:ext cx="2743200" cy="365125"/>
          </a:xfrm>
        </p:spPr>
        <p:txBody>
          <a:bodyPr/>
          <a:lstStyle/>
          <a:p>
            <a:fld id="{B2DC644C-2473-47C5-8594-D5197530D0D1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Scroll: Horizontal 45">
            <a:extLst>
              <a:ext uri="{FF2B5EF4-FFF2-40B4-BE49-F238E27FC236}">
                <a16:creationId xmlns:a16="http://schemas.microsoft.com/office/drawing/2014/main" xmlns="" id="{988C0625-6FF0-4F37-90A8-556B078E6769}"/>
              </a:ext>
            </a:extLst>
          </p:cNvPr>
          <p:cNvSpPr/>
          <p:nvPr/>
        </p:nvSpPr>
        <p:spPr>
          <a:xfrm>
            <a:off x="8454759" y="1215971"/>
            <a:ext cx="3644139" cy="244153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Agenda: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people smart and give instant and computed results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Scroll: Horizontal 46">
            <a:extLst>
              <a:ext uri="{FF2B5EF4-FFF2-40B4-BE49-F238E27FC236}">
                <a16:creationId xmlns:a16="http://schemas.microsoft.com/office/drawing/2014/main" xmlns="" id="{CEF193A3-F745-4D74-BBCD-7D190A657A43}"/>
              </a:ext>
            </a:extLst>
          </p:cNvPr>
          <p:cNvSpPr/>
          <p:nvPr/>
        </p:nvSpPr>
        <p:spPr>
          <a:xfrm>
            <a:off x="8454759" y="3447557"/>
            <a:ext cx="3644139" cy="244153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Libraries Required: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Speech_Recognition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Pyaudio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Pyttsx3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Wolframalpha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Webbrowser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Scroll: Horizontal 47">
            <a:extLst>
              <a:ext uri="{FF2B5EF4-FFF2-40B4-BE49-F238E27FC236}">
                <a16:creationId xmlns:a16="http://schemas.microsoft.com/office/drawing/2014/main" xmlns="" id="{95AD187A-A800-4638-AAA0-CCF95B7940C4}"/>
              </a:ext>
            </a:extLst>
          </p:cNvPr>
          <p:cNvSpPr/>
          <p:nvPr/>
        </p:nvSpPr>
        <p:spPr>
          <a:xfrm>
            <a:off x="93102" y="2436739"/>
            <a:ext cx="3250359" cy="244153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AI Voice Assistant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Project works on voice input and it gives output through voice and displays the text on the screen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AB0D8598-C4F6-48EF-A6BB-C83578226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219662" y="2981965"/>
            <a:ext cx="1605014" cy="161765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5E30F301-5FF4-4A61-842A-F69C6186A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6022093" y="2242736"/>
            <a:ext cx="1416712" cy="94532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5E8D7032-EA72-48B9-A62C-DF90B1A707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6149409" y="4269665"/>
            <a:ext cx="1217219" cy="1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50000"/>
              </a:schemeClr>
            </a:gs>
            <a:gs pos="63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4EB53C-4857-487A-BB73-572893B4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533399" y="6356350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Dept. of CSE, </a:t>
            </a:r>
            <a:r>
              <a:rPr lang="en-IN" dirty="0" smtClean="0">
                <a:solidFill>
                  <a:schemeClr val="tx1"/>
                </a:solidFill>
              </a:rPr>
              <a:t>LAEC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20B791-F9ED-446C-989F-F03DC0C8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8EE36A2-1C81-4484-8F2F-5E73A95A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755189" y="2487744"/>
            <a:ext cx="1238250" cy="2047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986CAD5-8D0B-4A1F-9284-F3ED04D3F614}"/>
              </a:ext>
            </a:extLst>
          </p:cNvPr>
          <p:cNvSpPr txBox="1"/>
          <p:nvPr/>
        </p:nvSpPr>
        <p:spPr>
          <a:xfrm>
            <a:off x="1879599" y="4068836"/>
            <a:ext cx="11039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ACTOR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FBB80B2-63BC-4CF2-A5E2-1991975F1615}"/>
              </a:ext>
            </a:extLst>
          </p:cNvPr>
          <p:cNvSpPr/>
          <p:nvPr/>
        </p:nvSpPr>
        <p:spPr>
          <a:xfrm>
            <a:off x="7569201" y="4166513"/>
            <a:ext cx="2743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78CC48D-0514-4F61-B9D7-2520BD6D3BAD}"/>
              </a:ext>
            </a:extLst>
          </p:cNvPr>
          <p:cNvSpPr/>
          <p:nvPr/>
        </p:nvSpPr>
        <p:spPr>
          <a:xfrm>
            <a:off x="7569201" y="2943685"/>
            <a:ext cx="2743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82E9524-A28B-4CEB-9C81-8FAD6DBD48F4}"/>
              </a:ext>
            </a:extLst>
          </p:cNvPr>
          <p:cNvSpPr/>
          <p:nvPr/>
        </p:nvSpPr>
        <p:spPr>
          <a:xfrm>
            <a:off x="7569201" y="496214"/>
            <a:ext cx="2743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ADF99161-3E20-434C-8A8B-6F9664574B29}"/>
              </a:ext>
            </a:extLst>
          </p:cNvPr>
          <p:cNvSpPr/>
          <p:nvPr/>
        </p:nvSpPr>
        <p:spPr>
          <a:xfrm>
            <a:off x="7569201" y="1729021"/>
            <a:ext cx="2743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0FC7034-123D-4BB7-A254-D2D309A7F911}"/>
              </a:ext>
            </a:extLst>
          </p:cNvPr>
          <p:cNvSpPr/>
          <p:nvPr/>
        </p:nvSpPr>
        <p:spPr>
          <a:xfrm>
            <a:off x="7569201" y="5441050"/>
            <a:ext cx="2743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5B2A99C-EDAF-463D-BD1B-B1C9B7C7D616}"/>
              </a:ext>
            </a:extLst>
          </p:cNvPr>
          <p:cNvCxnSpPr>
            <a:cxnSpLocks/>
            <a:stCxn id="10" idx="3"/>
            <a:endCxn id="15" idx="2"/>
          </p:cNvCxnSpPr>
          <p:nvPr/>
        </p:nvCxnSpPr>
        <p:spPr>
          <a:xfrm flipV="1">
            <a:off x="2993439" y="953414"/>
            <a:ext cx="4575762" cy="255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053A8EB-FB28-4A92-8D59-53912A42420D}"/>
              </a:ext>
            </a:extLst>
          </p:cNvPr>
          <p:cNvCxnSpPr>
            <a:cxnSpLocks/>
            <a:stCxn id="10" idx="3"/>
            <a:endCxn id="16" idx="2"/>
          </p:cNvCxnSpPr>
          <p:nvPr/>
        </p:nvCxnSpPr>
        <p:spPr>
          <a:xfrm flipV="1">
            <a:off x="2993439" y="2186221"/>
            <a:ext cx="4575762" cy="132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B153DF4-05E9-466E-BF77-9BBCA03629F2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2993439" y="3400885"/>
            <a:ext cx="4575762" cy="11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C1D2B25B-E13C-439D-BC37-CB59C9479E22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2993439" y="3511682"/>
            <a:ext cx="4575762" cy="11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5AB1791-0486-43C4-8EF9-EC45903BEEDA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>
            <a:off x="2993439" y="3511682"/>
            <a:ext cx="4575762" cy="238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C8831E7-7DEA-4D37-B9DD-A01D0C73A2EF}"/>
              </a:ext>
            </a:extLst>
          </p:cNvPr>
          <p:cNvSpPr txBox="1"/>
          <p:nvPr/>
        </p:nvSpPr>
        <p:spPr>
          <a:xfrm>
            <a:off x="8414656" y="716235"/>
            <a:ext cx="15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WIKIPEDIA</a:t>
            </a:r>
            <a:endParaRPr lang="en-IN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2FEB51B-3F09-4572-BBD5-BF13B0E47AE0}"/>
              </a:ext>
            </a:extLst>
          </p:cNvPr>
          <p:cNvSpPr txBox="1"/>
          <p:nvPr/>
        </p:nvSpPr>
        <p:spPr>
          <a:xfrm>
            <a:off x="8108043" y="2001555"/>
            <a:ext cx="218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OPEN GOOGLE</a:t>
            </a:r>
            <a:endParaRPr lang="en-IN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8142E86-EBD2-40D8-9AE9-4210DC2025D7}"/>
              </a:ext>
            </a:extLst>
          </p:cNvPr>
          <p:cNvSpPr txBox="1"/>
          <p:nvPr/>
        </p:nvSpPr>
        <p:spPr>
          <a:xfrm>
            <a:off x="7968343" y="3142350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OPEN YOUTUBE</a:t>
            </a:r>
            <a:endParaRPr lang="en-IN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15CBAD2-46AD-4137-8964-3E622BB7D211}"/>
              </a:ext>
            </a:extLst>
          </p:cNvPr>
          <p:cNvSpPr txBox="1"/>
          <p:nvPr/>
        </p:nvSpPr>
        <p:spPr>
          <a:xfrm>
            <a:off x="7968343" y="4406329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SEARCH</a:t>
            </a:r>
            <a:endParaRPr lang="en-IN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335A407-A971-4242-AAB5-F1A0F30822CE}"/>
              </a:ext>
            </a:extLst>
          </p:cNvPr>
          <p:cNvSpPr txBox="1"/>
          <p:nvPr/>
        </p:nvSpPr>
        <p:spPr>
          <a:xfrm>
            <a:off x="8351157" y="5575084"/>
            <a:ext cx="163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</a:p>
          <a:p>
            <a:r>
              <a:rPr lang="en-US" b="1" dirty="0"/>
              <a:t>SECTION</a:t>
            </a:r>
            <a:endParaRPr lang="en-IN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48ED7FF-5BBD-4D95-B023-861DDD4DB326}"/>
              </a:ext>
            </a:extLst>
          </p:cNvPr>
          <p:cNvSpPr txBox="1"/>
          <p:nvPr/>
        </p:nvSpPr>
        <p:spPr>
          <a:xfrm>
            <a:off x="644526" y="282802"/>
            <a:ext cx="6701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Algerian" panose="04020705040A02060702" pitchFamily="82" charset="0"/>
              </a:rPr>
              <a:t>USE CASE</a:t>
            </a:r>
            <a:r>
              <a:rPr lang="en-US" sz="4400" u="sng" dirty="0"/>
              <a:t>:</a:t>
            </a:r>
            <a:endParaRPr lang="en-IN" sz="4400" u="sng" dirty="0"/>
          </a:p>
        </p:txBody>
      </p:sp>
    </p:spTree>
    <p:extLst>
      <p:ext uri="{BB962C8B-B14F-4D97-AF65-F5344CB8AC3E}">
        <p14:creationId xmlns:p14="http://schemas.microsoft.com/office/powerpoint/2010/main" val="22539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>
                <a:lumMod val="65000"/>
              </a:schemeClr>
            </a:gs>
            <a:gs pos="73000">
              <a:schemeClr val="bg2">
                <a:lumMod val="90000"/>
              </a:schemeClr>
            </a:gs>
            <a:gs pos="99000">
              <a:schemeClr val="bg1">
                <a:lumMod val="7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2B84B554-185F-470C-AF81-D49C4411BB54}"/>
              </a:ext>
            </a:extLst>
          </p:cNvPr>
          <p:cNvSpPr txBox="1">
            <a:spLocks/>
          </p:cNvSpPr>
          <p:nvPr/>
        </p:nvSpPr>
        <p:spPr>
          <a:xfrm>
            <a:off x="228600" y="154987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Algerian" panose="04020705040A02060702" pitchFamily="82" charset="0"/>
              </a:rPr>
              <a:t>SYSTEM ARCHITECTURE:</a:t>
            </a:r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xmlns="" id="{339722B9-C456-492C-8E91-FAB599A9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64031" y="6326195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Dept. Of CSE, </a:t>
            </a:r>
            <a:r>
              <a:rPr lang="en-US" b="1" dirty="0" smtClean="0">
                <a:solidFill>
                  <a:schemeClr val="tx1"/>
                </a:solidFill>
              </a:rPr>
              <a:t>LAEC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xmlns="" id="{D9569761-4B00-4E20-9E38-17F51D44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b="1" smtClean="0">
                <a:solidFill>
                  <a:schemeClr val="tx1"/>
                </a:solidFill>
              </a:r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F88589BD-7CCB-4643-96BE-75C3FE4C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3" y="1194111"/>
            <a:ext cx="1135780" cy="113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8">
            <a:extLst>
              <a:ext uri="{FF2B5EF4-FFF2-40B4-BE49-F238E27FC236}">
                <a16:creationId xmlns:a16="http://schemas.microsoft.com/office/drawing/2014/main" xmlns="" id="{2C04D0EF-276E-4294-A224-2FB39995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59" y="1902721"/>
            <a:ext cx="1011622" cy="10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561CB3-3E13-453F-B3D2-383ADB704674}"/>
              </a:ext>
            </a:extLst>
          </p:cNvPr>
          <p:cNvSpPr txBox="1"/>
          <p:nvPr/>
        </p:nvSpPr>
        <p:spPr>
          <a:xfrm>
            <a:off x="311702" y="2482618"/>
            <a:ext cx="1052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Say Command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F12BB7-D6EC-497C-8420-27FB3A281562}"/>
              </a:ext>
            </a:extLst>
          </p:cNvPr>
          <p:cNvSpPr txBox="1"/>
          <p:nvPr/>
        </p:nvSpPr>
        <p:spPr>
          <a:xfrm>
            <a:off x="1722149" y="2007734"/>
            <a:ext cx="51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Mic</a:t>
            </a:r>
            <a:endParaRPr lang="en-IN" sz="20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xmlns="" id="{BB681274-8979-4031-9DAD-698387DF9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08" y="2077225"/>
            <a:ext cx="1495523" cy="13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xmlns="" id="{F3CDA667-617B-45A7-BC03-F2852747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208" y="5107965"/>
            <a:ext cx="1025429" cy="99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BC7E49F2-2BC3-411F-9A6E-A7FE60B0CD80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 rot="5400000" flipH="1" flipV="1">
            <a:off x="1984996" y="2377809"/>
            <a:ext cx="164885" cy="948138"/>
          </a:xfrm>
          <a:prstGeom prst="bentConnector4">
            <a:avLst>
              <a:gd name="adj1" fmla="val -138642"/>
              <a:gd name="adj2" fmla="val 76674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C4B2ABA-654B-4604-B3A1-9A3D9BCFCC54}"/>
              </a:ext>
            </a:extLst>
          </p:cNvPr>
          <p:cNvSpPr txBox="1"/>
          <p:nvPr/>
        </p:nvSpPr>
        <p:spPr>
          <a:xfrm>
            <a:off x="2721769" y="1598932"/>
            <a:ext cx="1391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Record Voice By PyAudio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47C19DB-4D70-434B-BC61-D2FC859BED53}"/>
              </a:ext>
            </a:extLst>
          </p:cNvPr>
          <p:cNvSpPr txBox="1"/>
          <p:nvPr/>
        </p:nvSpPr>
        <p:spPr>
          <a:xfrm>
            <a:off x="470089" y="5199731"/>
            <a:ext cx="1057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Save as a wav file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8A44114-282A-41C1-9221-2C81D2BC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2538" y="5102214"/>
            <a:ext cx="1035813" cy="103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xmlns="" id="{72B87562-D4EA-41CD-A83E-06C24C48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64190" y="3966478"/>
            <a:ext cx="1172334" cy="11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C1F38DB1-D61E-4275-9C5C-6365E67360F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2002923" y="2769435"/>
            <a:ext cx="2034108" cy="2338530"/>
          </a:xfrm>
          <a:prstGeom prst="bentConnector4">
            <a:avLst>
              <a:gd name="adj1" fmla="val -11238"/>
              <a:gd name="adj2" fmla="val 4339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0458D2B8-B4AB-4215-A102-277870A67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27" y="1338171"/>
            <a:ext cx="1602364" cy="10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xmlns="" id="{80958BC6-4525-4768-BD01-C44DE589C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231" y="1256197"/>
            <a:ext cx="1117912" cy="128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C8C43458-CEF5-4A3F-950E-B5DFAB7E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07" y="1287690"/>
            <a:ext cx="1040413" cy="104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xmlns="" id="{181CD380-5F06-411C-BAD2-94467AF48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344486"/>
            <a:ext cx="1306913" cy="130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xmlns="" id="{0F21BFFA-2683-403D-961B-C89AE261E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745" y="4567866"/>
            <a:ext cx="1495523" cy="149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xmlns="" id="{4CA507E3-FDB8-4904-BDE5-B9AD2A2D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356" y="5239049"/>
            <a:ext cx="858344" cy="85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2AECC55-302B-4E85-B698-625ED07378AD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2515637" y="5607828"/>
            <a:ext cx="1096901" cy="10482"/>
          </a:xfrm>
          <a:prstGeom prst="straightConnector1">
            <a:avLst/>
          </a:prstGeom>
          <a:ln w="57150">
            <a:solidFill>
              <a:srgbClr val="FF6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5D2CEFD0-6AFD-44A6-A162-537FC5A368F1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4648351" y="4552645"/>
            <a:ext cx="1015839" cy="1065665"/>
          </a:xfrm>
          <a:prstGeom prst="bentConnector3">
            <a:avLst/>
          </a:prstGeom>
          <a:ln w="57150">
            <a:solidFill>
              <a:srgbClr val="157E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F62E426-67B2-479A-BCEE-A3D3DB245C94}"/>
              </a:ext>
            </a:extLst>
          </p:cNvPr>
          <p:cNvSpPr txBox="1"/>
          <p:nvPr/>
        </p:nvSpPr>
        <p:spPr>
          <a:xfrm>
            <a:off x="3248970" y="4112074"/>
            <a:ext cx="1838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Recognize Voice &amp; Convert To Text By SpeechRecognition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B91E88E-D68A-437F-98DC-7C2135BDD56C}"/>
              </a:ext>
            </a:extLst>
          </p:cNvPr>
          <p:cNvSpPr txBox="1"/>
          <p:nvPr/>
        </p:nvSpPr>
        <p:spPr>
          <a:xfrm>
            <a:off x="5544140" y="5110477"/>
            <a:ext cx="1412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Perform Task Recognized  from text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E81776E-7DA0-4D76-A7F7-365DBE7FA0D0}"/>
              </a:ext>
            </a:extLst>
          </p:cNvPr>
          <p:cNvSpPr txBox="1"/>
          <p:nvPr/>
        </p:nvSpPr>
        <p:spPr>
          <a:xfrm>
            <a:off x="10141605" y="4250030"/>
            <a:ext cx="1833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Output Result Of Task As Speech By PyTtsX3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xmlns="" id="{000B7683-1F30-407F-B0DC-3A1BAC82CA21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rot="16200000" flipH="1">
            <a:off x="6142967" y="2023326"/>
            <a:ext cx="2204182" cy="2884898"/>
          </a:xfrm>
          <a:prstGeom prst="bentConnector3">
            <a:avLst>
              <a:gd name="adj1" fmla="val 50000"/>
            </a:avLst>
          </a:prstGeom>
          <a:ln w="57150">
            <a:solidFill>
              <a:srgbClr val="F588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79C2D22-1150-4C85-84B3-77C40D3F097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8703349" y="2635557"/>
            <a:ext cx="1916467" cy="1948150"/>
          </a:xfrm>
          <a:prstGeom prst="bentConnector3">
            <a:avLst>
              <a:gd name="adj1" fmla="val 50000"/>
            </a:avLst>
          </a:prstGeom>
          <a:ln w="57150">
            <a:solidFill>
              <a:srgbClr val="344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7578BE91-0495-4B91-A7E8-33508C3DAC44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rot="16200000" flipH="1">
            <a:off x="7130205" y="3010564"/>
            <a:ext cx="2028284" cy="108632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7A6D6799-2A67-4492-9DBD-0A61259C910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5400000">
            <a:off x="7827730" y="3187881"/>
            <a:ext cx="2239763" cy="520207"/>
          </a:xfrm>
          <a:prstGeom prst="bentConnector3">
            <a:avLst>
              <a:gd name="adj1" fmla="val 50000"/>
            </a:avLst>
          </a:prstGeom>
          <a:ln w="57150">
            <a:solidFill>
              <a:srgbClr val="77B3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xmlns="" id="{3128D257-40BF-4F1C-ADDC-7C5517FEFA48}"/>
              </a:ext>
            </a:extLst>
          </p:cNvPr>
          <p:cNvCxnSpPr/>
          <p:nvPr/>
        </p:nvCxnSpPr>
        <p:spPr>
          <a:xfrm rot="16200000" flipV="1">
            <a:off x="5225086" y="2941207"/>
            <a:ext cx="1602794" cy="447748"/>
          </a:xfrm>
          <a:prstGeom prst="bentConnector3">
            <a:avLst/>
          </a:prstGeom>
          <a:ln w="57150">
            <a:solidFill>
              <a:srgbClr val="FA88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xmlns="" id="{DB9F1D14-5D62-4BD0-9BD1-89CF45DFCE27}"/>
              </a:ext>
            </a:extLst>
          </p:cNvPr>
          <p:cNvCxnSpPr/>
          <p:nvPr/>
        </p:nvCxnSpPr>
        <p:spPr>
          <a:xfrm rot="5400000" flipH="1" flipV="1">
            <a:off x="6212324" y="2577615"/>
            <a:ext cx="1426896" cy="1350830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079BC124-6F94-4BC9-9E3A-302034FC5FC5}"/>
              </a:ext>
            </a:extLst>
          </p:cNvPr>
          <p:cNvCxnSpPr/>
          <p:nvPr/>
        </p:nvCxnSpPr>
        <p:spPr>
          <a:xfrm rot="5400000" flipH="1" flipV="1">
            <a:off x="6909848" y="1668613"/>
            <a:ext cx="1638375" cy="2957357"/>
          </a:xfrm>
          <a:prstGeom prst="bentConnector3">
            <a:avLst>
              <a:gd name="adj1" fmla="val 36488"/>
            </a:avLst>
          </a:prstGeom>
          <a:ln w="57150">
            <a:solidFill>
              <a:srgbClr val="EB6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xmlns="" id="{10099F19-A62A-459E-90FB-8BD63AB022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85468" y="1116289"/>
            <a:ext cx="1315079" cy="4385300"/>
          </a:xfrm>
          <a:prstGeom prst="bentConnector3">
            <a:avLst>
              <a:gd name="adj1" fmla="val 35362"/>
            </a:avLst>
          </a:prstGeom>
          <a:ln w="57150">
            <a:solidFill>
              <a:srgbClr val="BDC3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9E7A577-345E-4A5A-927D-C61C820073CD}"/>
              </a:ext>
            </a:extLst>
          </p:cNvPr>
          <p:cNvSpPr txBox="1"/>
          <p:nvPr/>
        </p:nvSpPr>
        <p:spPr>
          <a:xfrm>
            <a:off x="7670911" y="5926085"/>
            <a:ext cx="194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Save Result As Text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xmlns="" id="{BBC6E29B-9B9C-40A2-8128-1BF9EEAE081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207713" y="5360112"/>
            <a:ext cx="1213643" cy="308109"/>
          </a:xfrm>
          <a:prstGeom prst="bentConnector3">
            <a:avLst/>
          </a:prstGeom>
          <a:ln w="57150">
            <a:solidFill>
              <a:srgbClr val="2B2B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3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  <p:bldP spid="33" grpId="0"/>
      <p:bldP spid="34" grpId="0"/>
      <p:bldP spid="35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>
                <a:lumMod val="65000"/>
              </a:schemeClr>
            </a:gs>
            <a:gs pos="73000">
              <a:schemeClr val="bg2">
                <a:lumMod val="90000"/>
              </a:schemeClr>
            </a:gs>
            <a:gs pos="99000">
              <a:schemeClr val="bg1">
                <a:lumMod val="7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27350B-AD4B-4483-AC74-D753E08B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04446" y="6331288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Dept. of </a:t>
            </a:r>
            <a:r>
              <a:rPr lang="en-IN" dirty="0" smtClean="0">
                <a:solidFill>
                  <a:schemeClr val="tx1"/>
                </a:solidFill>
              </a:rPr>
              <a:t>CSE,LAEC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3D61D8-6363-4433-ABD2-86138B58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4F921D-82BC-4E1A-AA55-BC92318AD2A2}"/>
              </a:ext>
            </a:extLst>
          </p:cNvPr>
          <p:cNvSpPr txBox="1"/>
          <p:nvPr/>
        </p:nvSpPr>
        <p:spPr>
          <a:xfrm>
            <a:off x="1320080" y="5538642"/>
            <a:ext cx="4687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{        </a:t>
            </a:r>
            <a:r>
              <a:rPr lang="en-US" sz="6000" dirty="0"/>
              <a:t>                </a:t>
            </a:r>
            <a:r>
              <a:rPr lang="en-US" sz="5400" dirty="0"/>
              <a:t>}</a:t>
            </a:r>
            <a:endParaRPr lang="en-IN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5806C4-D3C8-46CA-8629-C403F6B40947}"/>
              </a:ext>
            </a:extLst>
          </p:cNvPr>
          <p:cNvSpPr txBox="1"/>
          <p:nvPr/>
        </p:nvSpPr>
        <p:spPr>
          <a:xfrm>
            <a:off x="1708842" y="5765415"/>
            <a:ext cx="38776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“time”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xmlns="" id="{F9BE4FE3-06B1-4096-A2F1-6BA8F810F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511729" y="3696112"/>
            <a:ext cx="1326525" cy="131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A8D733-EAC4-432C-88FB-8F692D2B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72" y="569427"/>
            <a:ext cx="1117912" cy="128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E33BF27D-38C4-4B2E-A48B-5EE820E4D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85" y="737668"/>
            <a:ext cx="1040413" cy="104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2A396C50-FFF4-42BF-B51D-7A341AEEC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394" y="1778079"/>
            <a:ext cx="1306913" cy="130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9345009-71D8-4A2C-8982-C80BF4438C53}"/>
              </a:ext>
            </a:extLst>
          </p:cNvPr>
          <p:cNvSpPr txBox="1"/>
          <p:nvPr/>
        </p:nvSpPr>
        <p:spPr>
          <a:xfrm>
            <a:off x="1309851" y="5611033"/>
            <a:ext cx="4669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{          </a:t>
            </a:r>
            <a:r>
              <a:rPr lang="en-US" sz="3600" dirty="0"/>
              <a:t>                        </a:t>
            </a:r>
            <a:r>
              <a:rPr lang="en-US" sz="5400" dirty="0"/>
              <a:t>}</a:t>
            </a:r>
            <a:endParaRPr lang="en-IN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120F76F-4EC8-45E7-8285-20362AE222DE}"/>
              </a:ext>
            </a:extLst>
          </p:cNvPr>
          <p:cNvSpPr txBox="1"/>
          <p:nvPr/>
        </p:nvSpPr>
        <p:spPr>
          <a:xfrm>
            <a:off x="1698613" y="5759544"/>
            <a:ext cx="38776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“open YouTube”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8A8D375-0FB3-418D-9F5E-E51AC1D92CF7}"/>
              </a:ext>
            </a:extLst>
          </p:cNvPr>
          <p:cNvSpPr txBox="1"/>
          <p:nvPr/>
        </p:nvSpPr>
        <p:spPr>
          <a:xfrm>
            <a:off x="1320080" y="5591091"/>
            <a:ext cx="468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{          </a:t>
            </a:r>
            <a:r>
              <a:rPr lang="en-US" sz="3600" dirty="0"/>
              <a:t>                        </a:t>
            </a:r>
            <a:r>
              <a:rPr lang="en-US" sz="5400" dirty="0"/>
              <a:t>}</a:t>
            </a:r>
            <a:endParaRPr lang="en-IN" sz="5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995F0A3-31D3-4EAB-AB29-27541FD02A40}"/>
              </a:ext>
            </a:extLst>
          </p:cNvPr>
          <p:cNvSpPr txBox="1"/>
          <p:nvPr/>
        </p:nvSpPr>
        <p:spPr>
          <a:xfrm>
            <a:off x="1724968" y="5768381"/>
            <a:ext cx="38776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“</a:t>
            </a:r>
            <a:r>
              <a:rPr lang="en-US" sz="3600" b="1" dirty="0" err="1">
                <a:solidFill>
                  <a:schemeClr val="bg1"/>
                </a:solidFill>
              </a:rPr>
              <a:t>wikipedia</a:t>
            </a:r>
            <a:r>
              <a:rPr lang="en-US" sz="3600" b="1" dirty="0">
                <a:solidFill>
                  <a:schemeClr val="bg1"/>
                </a:solidFill>
              </a:rPr>
              <a:t>”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E1B7C2FD-AA11-49A3-B452-57D31DDD5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56" y="1526341"/>
            <a:ext cx="1306913" cy="130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7752B0D-AD1B-4DE5-912A-07DC6063CEDE}"/>
              </a:ext>
            </a:extLst>
          </p:cNvPr>
          <p:cNvSpPr txBox="1"/>
          <p:nvPr/>
        </p:nvSpPr>
        <p:spPr>
          <a:xfrm>
            <a:off x="1332202" y="5510797"/>
            <a:ext cx="4687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{        </a:t>
            </a:r>
            <a:r>
              <a:rPr lang="en-US" sz="6000" dirty="0"/>
              <a:t>                </a:t>
            </a:r>
            <a:r>
              <a:rPr lang="en-US" sz="5400" dirty="0"/>
              <a:t>}</a:t>
            </a:r>
            <a:endParaRPr lang="en-IN" sz="5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4C185C7-8858-4A4A-AE7F-0624D86AA2DF}"/>
              </a:ext>
            </a:extLst>
          </p:cNvPr>
          <p:cNvSpPr txBox="1"/>
          <p:nvPr/>
        </p:nvSpPr>
        <p:spPr>
          <a:xfrm>
            <a:off x="1708842" y="5790276"/>
            <a:ext cx="38776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“hello buddy”</a:t>
            </a:r>
            <a:endParaRPr lang="en-IN" sz="3600" b="1" dirty="0">
              <a:solidFill>
                <a:schemeClr val="bg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4CBC226D-16F8-4EC3-BA5D-07105E8D159F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H="1" flipV="1">
            <a:off x="3456313" y="2833254"/>
            <a:ext cx="2563350" cy="3185375"/>
          </a:xfrm>
          <a:prstGeom prst="bentConnector4">
            <a:avLst>
              <a:gd name="adj1" fmla="val -8918"/>
              <a:gd name="adj2" fmla="val 5797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5D0E1271-653D-47C3-BFFF-572F4A33F6BE}"/>
              </a:ext>
            </a:extLst>
          </p:cNvPr>
          <p:cNvCxnSpPr>
            <a:cxnSpLocks/>
            <a:stCxn id="14" idx="3"/>
            <a:endCxn id="9" idx="2"/>
          </p:cNvCxnSpPr>
          <p:nvPr/>
        </p:nvCxnSpPr>
        <p:spPr>
          <a:xfrm flipV="1">
            <a:off x="6007541" y="1852812"/>
            <a:ext cx="523887" cy="419994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2DCC868C-638E-4B4D-B9C9-73FE27B54EC1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 flipV="1">
            <a:off x="6007541" y="3084992"/>
            <a:ext cx="3954310" cy="29614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32310D3C-7027-4CD0-8EC4-B6FA808914B0}"/>
              </a:ext>
            </a:extLst>
          </p:cNvPr>
          <p:cNvCxnSpPr>
            <a:cxnSpLocks/>
            <a:stCxn id="14" idx="3"/>
            <a:endCxn id="10" idx="2"/>
          </p:cNvCxnSpPr>
          <p:nvPr/>
        </p:nvCxnSpPr>
        <p:spPr>
          <a:xfrm flipV="1">
            <a:off x="6007541" y="1778081"/>
            <a:ext cx="2336251" cy="42746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7192A9E-5432-4C62-9498-3ACCA821044C}"/>
              </a:ext>
            </a:extLst>
          </p:cNvPr>
          <p:cNvSpPr txBox="1"/>
          <p:nvPr/>
        </p:nvSpPr>
        <p:spPr>
          <a:xfrm>
            <a:off x="1571306" y="1795758"/>
            <a:ext cx="130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Wake Up Assistant</a:t>
            </a:r>
            <a:endParaRPr lang="en-IN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EFCBC87C-2B62-4CDE-B627-6AA6A096FA92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7173699" y="1210540"/>
            <a:ext cx="2368024" cy="36525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07F09A73-E2AF-483F-B44A-4269D0F2DB74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8042516" y="2079356"/>
            <a:ext cx="2442755" cy="184020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9D5EA915-D005-42C3-B178-9D000E7EC10F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9505001" y="3541842"/>
            <a:ext cx="1135844" cy="22214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C42ABB8-1664-4F94-AC00-59638ED3CA3C}"/>
              </a:ext>
            </a:extLst>
          </p:cNvPr>
          <p:cNvSpPr txBox="1"/>
          <p:nvPr/>
        </p:nvSpPr>
        <p:spPr>
          <a:xfrm>
            <a:off x="10772554" y="5205417"/>
            <a:ext cx="83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</a:t>
            </a:r>
            <a:endParaRPr lang="en-IN" b="1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FB48BF7D-E317-4A05-961D-52059EF64D86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H="1">
            <a:off x="1332202" y="4355473"/>
            <a:ext cx="506052" cy="1663156"/>
          </a:xfrm>
          <a:prstGeom prst="bentConnector5">
            <a:avLst>
              <a:gd name="adj1" fmla="val -45173"/>
              <a:gd name="adj2" fmla="val 54555"/>
              <a:gd name="adj3" fmla="val 1451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B2A2200-73D0-4FBC-8B81-1DD1433C6AFD}"/>
              </a:ext>
            </a:extLst>
          </p:cNvPr>
          <p:cNvSpPr txBox="1"/>
          <p:nvPr/>
        </p:nvSpPr>
        <p:spPr>
          <a:xfrm>
            <a:off x="503256" y="2932791"/>
            <a:ext cx="171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Speech Recognized Text</a:t>
            </a:r>
            <a:endParaRPr lang="en-IN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CD64C2D9-FDD6-4D6E-BDD1-6B7CB8A2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10183995" y="3289738"/>
            <a:ext cx="2008003" cy="186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D8B47EB-14ED-4F16-8F13-6390B021B2B9}"/>
              </a:ext>
            </a:extLst>
          </p:cNvPr>
          <p:cNvSpPr txBox="1"/>
          <p:nvPr/>
        </p:nvSpPr>
        <p:spPr>
          <a:xfrm>
            <a:off x="296846" y="259690"/>
            <a:ext cx="464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lgerian" panose="04020705040A02060702" pitchFamily="82" charset="0"/>
              </a:rPr>
              <a:t>MY ROLE IN THE PROJECT:</a:t>
            </a:r>
          </a:p>
        </p:txBody>
      </p:sp>
    </p:spTree>
    <p:extLst>
      <p:ext uri="{BB962C8B-B14F-4D97-AF65-F5344CB8AC3E}">
        <p14:creationId xmlns:p14="http://schemas.microsoft.com/office/powerpoint/2010/main" val="6731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5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/>
      <p:bldP spid="13" grpId="0" animBg="1"/>
      <p:bldP spid="14" grpId="0"/>
      <p:bldP spid="15" grpId="0" animBg="1"/>
      <p:bldP spid="17" grpId="0"/>
      <p:bldP spid="18" grpId="0" animBg="1"/>
      <p:bldP spid="23" grpId="0"/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>
                <a:lumMod val="65000"/>
              </a:schemeClr>
            </a:gs>
            <a:gs pos="73000">
              <a:schemeClr val="bg2">
                <a:lumMod val="90000"/>
              </a:schemeClr>
            </a:gs>
            <a:gs pos="99000">
              <a:schemeClr val="bg1">
                <a:lumMod val="7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FBFF2-F2B5-49FD-B435-88623364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273050"/>
            <a:ext cx="10515600" cy="1325563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SNAPSHOTS: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22655F-CFD4-4DCA-A33C-0A62F632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533399" y="6386739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Dept. of CSE, </a:t>
            </a:r>
            <a:r>
              <a:rPr lang="en-IN" dirty="0" smtClean="0">
                <a:solidFill>
                  <a:schemeClr val="tx1"/>
                </a:solidFill>
              </a:rPr>
              <a:t>LAEC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BA84B3-9CF2-4BC9-830E-20872FA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644C-2473-47C5-8594-D5197530D0D1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xmlns="" id="{A43B34BA-CE56-40EF-811F-E110D3E16F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691639"/>
              </p:ext>
            </p:extLst>
          </p:nvPr>
        </p:nvGraphicFramePr>
        <p:xfrm>
          <a:off x="171450" y="787928"/>
          <a:ext cx="11849100" cy="5568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1CCDF44D-5F2A-4A2B-B8D2-13DFF9EAE8EE}"/>
              </a:ext>
            </a:extLst>
          </p:cNvPr>
          <p:cNvCxnSpPr>
            <a:cxnSpLocks/>
          </p:cNvCxnSpPr>
          <p:nvPr/>
        </p:nvCxnSpPr>
        <p:spPr>
          <a:xfrm flipH="1">
            <a:off x="3918857" y="333829"/>
            <a:ext cx="8273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8EC671F-7C40-4C52-BAFD-D4F5D0395BC7}"/>
              </a:ext>
            </a:extLst>
          </p:cNvPr>
          <p:cNvSpPr/>
          <p:nvPr/>
        </p:nvSpPr>
        <p:spPr>
          <a:xfrm>
            <a:off x="3788229" y="234724"/>
            <a:ext cx="235857" cy="198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29624</TotalTime>
  <Words>683</Words>
  <Application>Microsoft Office PowerPoint</Application>
  <PresentationFormat>Custom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INTRODUCTION: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SNAPSHOTS:</vt:lpstr>
      <vt:lpstr>SNAPSHOTS: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ali</dc:creator>
  <cp:lastModifiedBy>HP</cp:lastModifiedBy>
  <cp:revision>85</cp:revision>
  <cp:lastPrinted>2022-10-27T02:22:05Z</cp:lastPrinted>
  <dcterms:created xsi:type="dcterms:W3CDTF">2022-10-16T08:57:11Z</dcterms:created>
  <dcterms:modified xsi:type="dcterms:W3CDTF">2023-05-24T07:04:50Z</dcterms:modified>
</cp:coreProperties>
</file>