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 uri="{2D200454-40CA-4A62-9FC3-DE9A4176ACB9}">
      <p15:notes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085A1D9-B4B3-4613-A6A1-C321B5C793C4}">
  <a:tblStyle styleId="{6085A1D9-B4B3-4613-A6A1-C321B5C793C4}"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0D1DE14-A56A-45E0-80CB-80A1AA24CB7E}"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Calibri"/>
          <a:ea typeface="Calibri"/>
          <a:cs typeface="Calibri"/>
        </a:font>
        <a:schemeClr val="lt1"/>
      </a:tcTxStyle>
      <a:tcStyle>
        <a:tcBdr/>
        <a:fill>
          <a:solidFill>
            <a:schemeClr val="dk1"/>
          </a:solidFill>
        </a:fill>
      </a:tcStyle>
    </a:lastCol>
    <a:firstCol>
      <a:tcTxStyle b="on" i="off">
        <a:font>
          <a:latin typeface="Calibri"/>
          <a:ea typeface="Calibri"/>
          <a:cs typeface="Calibri"/>
        </a:font>
        <a:schemeClr val="lt1"/>
      </a:tcTxStyle>
      <a:tcStyle>
        <a:tcBdr/>
        <a:fill>
          <a:solidFill>
            <a:schemeClr val="dk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 styleId="{552E2266-AB66-42DC-B0E3-AE70F1AE2620}" styleName="Table_2">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1206" y="7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468968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4" name="Google Shape;24;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0" name="Google Shape;30;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6"/>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6"/>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6"/>
            <a:ext cx="4629150" cy="4873625"/>
          </a:xfrm>
          <a:prstGeom prst="rect">
            <a:avLst/>
          </a:prstGeom>
          <a:noFill/>
          <a:ln>
            <a:noFill/>
          </a:ln>
        </p:spPr>
      </p:sp>
      <p:sp>
        <p:nvSpPr>
          <p:cNvPr id="68" name="Google Shape;68;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10886" y="1828800"/>
            <a:ext cx="9144000" cy="1143000"/>
          </a:xfrm>
          <a:prstGeom prst="rect">
            <a:avLst/>
          </a:prstGeom>
          <a:solidFill>
            <a:srgbClr val="8894CE"/>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rmAutofit/>
          </a:bodyPr>
          <a:lstStyle/>
          <a:p>
            <a:r>
              <a:rPr lang="en-US" sz="2400" b="1" dirty="0" smtClean="0"/>
              <a:t>		         </a:t>
            </a:r>
            <a:r>
              <a:rPr lang="en-US" sz="2400" b="1" dirty="0" err="1" smtClean="0"/>
              <a:t>Hamza</a:t>
            </a:r>
            <a:r>
              <a:rPr lang="en-US" sz="2400" b="1" dirty="0"/>
              <a:t>: </a:t>
            </a:r>
            <a:r>
              <a:rPr lang="en-US" sz="2400" b="1" dirty="0" smtClean="0"/>
              <a:t>AI </a:t>
            </a:r>
            <a:r>
              <a:rPr lang="en-US" sz="2400" b="1" dirty="0"/>
              <a:t>Personal </a:t>
            </a:r>
            <a:r>
              <a:rPr lang="en-US" sz="2400" b="1" dirty="0" smtClean="0"/>
              <a:t>Assistant</a:t>
            </a:r>
            <a:endParaRPr lang="en-US" sz="2400" dirty="0"/>
          </a:p>
        </p:txBody>
      </p:sp>
      <p:graphicFrame>
        <p:nvGraphicFramePr>
          <p:cNvPr id="89" name="Google Shape;89;p13"/>
          <p:cNvGraphicFramePr/>
          <p:nvPr>
            <p:extLst>
              <p:ext uri="{D42A27DB-BD31-4B8C-83A1-F6EECF244321}">
                <p14:modId xmlns:p14="http://schemas.microsoft.com/office/powerpoint/2010/main" val="1970037562"/>
              </p:ext>
            </p:extLst>
          </p:nvPr>
        </p:nvGraphicFramePr>
        <p:xfrm>
          <a:off x="762000" y="3352800"/>
          <a:ext cx="7620000" cy="2473800"/>
        </p:xfrm>
        <a:graphic>
          <a:graphicData uri="http://schemas.openxmlformats.org/drawingml/2006/table">
            <a:tbl>
              <a:tblPr firstRow="1" bandRow="1">
                <a:noFill/>
                <a:tableStyleId>{6085A1D9-B4B3-4613-A6A1-C321B5C793C4}</a:tableStyleId>
              </a:tblPr>
              <a:tblGrid>
                <a:gridCol w="3429000"/>
                <a:gridCol w="304800"/>
                <a:gridCol w="3886200"/>
              </a:tblGrid>
              <a:tr h="412300">
                <a:tc gridSpan="3">
                  <a:txBody>
                    <a:bodyPr/>
                    <a:lstStyle/>
                    <a:p>
                      <a:pPr marL="0" marR="0" lvl="0" indent="0" algn="ctr" rtl="0">
                        <a:spcBef>
                          <a:spcPts val="0"/>
                        </a:spcBef>
                        <a:spcAft>
                          <a:spcPts val="0"/>
                        </a:spcAft>
                        <a:buNone/>
                      </a:pPr>
                      <a:r>
                        <a:rPr lang="en-US" sz="1600" b="1" u="none" strike="noStrike" cap="none" dirty="0">
                          <a:solidFill>
                            <a:schemeClr val="dk1"/>
                          </a:solidFill>
                          <a:latin typeface="Times New Roman"/>
                          <a:ea typeface="Times New Roman"/>
                          <a:cs typeface="Times New Roman"/>
                          <a:sym typeface="Times New Roman"/>
                        </a:rPr>
                        <a:t>Submitted By</a:t>
                      </a:r>
                      <a:endParaRPr dirty="0"/>
                    </a:p>
                  </a:txBody>
                  <a:tcPr marL="91450" marR="91450" marT="45725" marB="45725"/>
                </a:tc>
                <a:tc hMerge="1">
                  <a:txBody>
                    <a:bodyPr/>
                    <a:lstStyle/>
                    <a:p>
                      <a:endParaRPr lang="en-US"/>
                    </a:p>
                  </a:txBody>
                  <a:tcPr/>
                </a:tc>
                <a:tc hMerge="1">
                  <a:txBody>
                    <a:bodyPr/>
                    <a:lstStyle/>
                    <a:p>
                      <a:endParaRPr lang="en-US"/>
                    </a:p>
                  </a:txBody>
                  <a:tcPr/>
                </a:tc>
              </a:tr>
              <a:tr h="1030750">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1" i="0" u="none" strike="noStrike" cap="none" dirty="0" smtClean="0">
                          <a:solidFill>
                            <a:schemeClr val="dk1"/>
                          </a:solidFill>
                          <a:latin typeface="Times New Roman"/>
                          <a:ea typeface="Times New Roman"/>
                          <a:cs typeface="Times New Roman"/>
                          <a:sym typeface="Times New Roman"/>
                        </a:rPr>
                        <a:t>MD</a:t>
                      </a:r>
                      <a:r>
                        <a:rPr lang="en-US" sz="1600" b="1" i="0" u="none" strike="noStrike" cap="none" baseline="0" dirty="0" smtClean="0">
                          <a:solidFill>
                            <a:schemeClr val="dk1"/>
                          </a:solidFill>
                          <a:latin typeface="Times New Roman"/>
                          <a:ea typeface="Times New Roman"/>
                          <a:cs typeface="Times New Roman"/>
                          <a:sym typeface="Times New Roman"/>
                        </a:rPr>
                        <a:t> </a:t>
                      </a:r>
                      <a:r>
                        <a:rPr lang="en-US" sz="1600" b="1" i="0" u="none" strike="noStrike" cap="none" baseline="0" dirty="0" err="1" smtClean="0">
                          <a:solidFill>
                            <a:schemeClr val="dk1"/>
                          </a:solidFill>
                          <a:latin typeface="Times New Roman"/>
                          <a:ea typeface="Times New Roman"/>
                          <a:cs typeface="Times New Roman"/>
                          <a:sym typeface="Times New Roman"/>
                        </a:rPr>
                        <a:t>Parvez</a:t>
                      </a:r>
                      <a:r>
                        <a:rPr lang="en-US" sz="1600" b="1" i="0" u="none" strike="noStrike" cap="none" baseline="0" dirty="0" smtClean="0">
                          <a:solidFill>
                            <a:schemeClr val="dk1"/>
                          </a:solidFill>
                          <a:latin typeface="Times New Roman"/>
                          <a:ea typeface="Times New Roman"/>
                          <a:cs typeface="Times New Roman"/>
                          <a:sym typeface="Times New Roman"/>
                        </a:rPr>
                        <a:t> </a:t>
                      </a:r>
                      <a:r>
                        <a:rPr lang="en-US" sz="1600" b="1" i="0" u="none" strike="noStrike" cap="none" baseline="0" dirty="0" err="1" smtClean="0">
                          <a:solidFill>
                            <a:schemeClr val="dk1"/>
                          </a:solidFill>
                          <a:latin typeface="Times New Roman"/>
                          <a:ea typeface="Times New Roman"/>
                          <a:cs typeface="Times New Roman"/>
                          <a:sym typeface="Times New Roman"/>
                        </a:rPr>
                        <a:t>Mussaruf</a:t>
                      </a:r>
                      <a:endParaRPr sz="1600" b="1"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u="none" strike="noStrike" cap="none" dirty="0">
                          <a:solidFill>
                            <a:schemeClr val="dk1"/>
                          </a:solidFill>
                          <a:latin typeface="Times New Roman"/>
                          <a:ea typeface="Times New Roman"/>
                          <a:cs typeface="Times New Roman"/>
                          <a:sym typeface="Times New Roman"/>
                        </a:rPr>
                        <a:t>Registration No: </a:t>
                      </a:r>
                      <a:r>
                        <a:rPr lang="en-US" sz="1600" b="0" i="0" u="none" strike="noStrike" cap="none" dirty="0" smtClean="0">
                          <a:solidFill>
                            <a:schemeClr val="dk1"/>
                          </a:solidFill>
                          <a:latin typeface="Times New Roman"/>
                          <a:ea typeface="Times New Roman"/>
                          <a:cs typeface="Times New Roman"/>
                          <a:sym typeface="Times New Roman"/>
                        </a:rPr>
                        <a:t>18502003564</a:t>
                      </a:r>
                      <a:endParaRPr sz="1600" b="1"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u="none" strike="noStrike" cap="none" dirty="0">
                          <a:solidFill>
                            <a:schemeClr val="dk1"/>
                          </a:solidFill>
                          <a:latin typeface="Times New Roman"/>
                          <a:ea typeface="Times New Roman"/>
                          <a:cs typeface="Times New Roman"/>
                          <a:sym typeface="Times New Roman"/>
                        </a:rPr>
                        <a:t>Session : </a:t>
                      </a:r>
                      <a:r>
                        <a:rPr lang="en-US" sz="1600" b="1" u="none" strike="noStrike" cap="none" dirty="0" smtClean="0">
                          <a:solidFill>
                            <a:schemeClr val="dk1"/>
                          </a:solidFill>
                          <a:latin typeface="Times New Roman"/>
                          <a:ea typeface="Times New Roman"/>
                          <a:cs typeface="Times New Roman"/>
                          <a:sym typeface="Times New Roman"/>
                        </a:rPr>
                        <a:t>2018-2019</a:t>
                      </a:r>
                      <a:endParaRPr sz="1600" b="1" u="none" strike="noStrike" cap="none" dirty="0">
                        <a:solidFill>
                          <a:schemeClr val="dk1"/>
                        </a:solidFill>
                        <a:latin typeface="Times New Roman"/>
                        <a:ea typeface="Times New Roman"/>
                        <a:cs typeface="Times New Roman"/>
                        <a:sym typeface="Times New Roman"/>
                      </a:endParaRPr>
                    </a:p>
                  </a:txBody>
                  <a:tcPr marL="91450" marR="91450" marT="45725" marB="45725">
                    <a:lnR w="12700" cap="flat" cmpd="sng">
                      <a:solidFill>
                        <a:schemeClr val="dk1"/>
                      </a:solidFill>
                      <a:prstDash val="solid"/>
                      <a:round/>
                      <a:headEnd type="none" w="sm" len="sm"/>
                      <a:tailEnd type="none" w="sm" len="sm"/>
                    </a:lnR>
                  </a:tcPr>
                </a:tc>
                <a:tc>
                  <a:txBody>
                    <a:bodyPr/>
                    <a:lstStyle/>
                    <a:p>
                      <a:pPr marL="0" marR="0" lvl="0" indent="0" algn="l" rtl="0">
                        <a:spcBef>
                          <a:spcPts val="0"/>
                        </a:spcBef>
                        <a:spcAft>
                          <a:spcPts val="0"/>
                        </a:spcAft>
                        <a:buNone/>
                      </a:pPr>
                      <a:endParaRPr sz="1600" b="1"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GB" sz="1600" b="1" dirty="0" err="1" smtClean="0">
                          <a:latin typeface="Times New Roman" pitchFamily="18" charset="0"/>
                          <a:cs typeface="Times New Roman" pitchFamily="18" charset="0"/>
                        </a:rPr>
                        <a:t>Rifatul</a:t>
                      </a:r>
                      <a:r>
                        <a:rPr lang="en-GB" sz="1600" b="1" dirty="0" smtClean="0">
                          <a:latin typeface="Times New Roman" pitchFamily="18" charset="0"/>
                          <a:cs typeface="Times New Roman" pitchFamily="18" charset="0"/>
                        </a:rPr>
                        <a:t> </a:t>
                      </a:r>
                      <a:r>
                        <a:rPr lang="en-GB" sz="1600" b="1" dirty="0" err="1" smtClean="0">
                          <a:latin typeface="Times New Roman" pitchFamily="18" charset="0"/>
                          <a:cs typeface="Times New Roman" pitchFamily="18" charset="0"/>
                        </a:rPr>
                        <a:t>Mostafa</a:t>
                      </a:r>
                      <a:endParaRPr sz="1600" b="1" u="none" strike="noStrike" cap="none" dirty="0">
                        <a:solidFill>
                          <a:schemeClr val="dk1"/>
                        </a:solidFill>
                        <a:latin typeface="Times New Roman" pitchFamily="18" charset="0"/>
                        <a:ea typeface="Times New Roman"/>
                        <a:cs typeface="Times New Roman" pitchFamily="18" charset="0"/>
                        <a:sym typeface="Times New Roman"/>
                      </a:endParaRPr>
                    </a:p>
                    <a:p>
                      <a:pPr marL="0" marR="0" lvl="0" indent="0" algn="l" rtl="0">
                        <a:lnSpc>
                          <a:spcPct val="100000"/>
                        </a:lnSpc>
                        <a:spcBef>
                          <a:spcPts val="0"/>
                        </a:spcBef>
                        <a:spcAft>
                          <a:spcPts val="0"/>
                        </a:spcAft>
                        <a:buClr>
                          <a:schemeClr val="dk1"/>
                        </a:buClr>
                        <a:buSzPts val="1600"/>
                        <a:buFont typeface="Times New Roman"/>
                        <a:buNone/>
                      </a:pPr>
                      <a:r>
                        <a:rPr lang="en-US" sz="1600" b="1" u="none" strike="noStrike" cap="none" dirty="0">
                          <a:solidFill>
                            <a:schemeClr val="dk1"/>
                          </a:solidFill>
                          <a:latin typeface="Times New Roman"/>
                          <a:ea typeface="Times New Roman"/>
                          <a:cs typeface="Times New Roman"/>
                          <a:sym typeface="Times New Roman"/>
                        </a:rPr>
                        <a:t>Registration No: </a:t>
                      </a:r>
                      <a:r>
                        <a:rPr lang="en-US" sz="1600" b="0" i="0" u="none" strike="noStrike" cap="none" dirty="0" smtClean="0">
                          <a:solidFill>
                            <a:schemeClr val="dk1"/>
                          </a:solidFill>
                          <a:latin typeface="Times New Roman"/>
                          <a:ea typeface="Times New Roman"/>
                          <a:cs typeface="Times New Roman"/>
                          <a:sym typeface="Times New Roman"/>
                        </a:rPr>
                        <a:t>18502003</a:t>
                      </a:r>
                      <a:endParaRPr sz="1600" b="1"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u="none" strike="noStrike" cap="none" dirty="0">
                          <a:solidFill>
                            <a:schemeClr val="dk1"/>
                          </a:solidFill>
                          <a:latin typeface="Times New Roman"/>
                          <a:ea typeface="Times New Roman"/>
                          <a:cs typeface="Times New Roman"/>
                          <a:sym typeface="Times New Roman"/>
                        </a:rPr>
                        <a:t>Session : </a:t>
                      </a:r>
                      <a:r>
                        <a:rPr lang="en-US" sz="1600" b="1" u="none" strike="noStrike" cap="none" dirty="0" smtClean="0">
                          <a:solidFill>
                            <a:schemeClr val="dk1"/>
                          </a:solidFill>
                          <a:latin typeface="Times New Roman"/>
                          <a:ea typeface="Times New Roman"/>
                          <a:cs typeface="Times New Roman"/>
                          <a:sym typeface="Times New Roman"/>
                        </a:rPr>
                        <a:t>2018-2019</a:t>
                      </a:r>
                      <a:endParaRPr sz="1600" b="1" u="none" strike="noStrike" cap="none" dirty="0">
                        <a:solidFill>
                          <a:schemeClr val="dk1"/>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tcPr>
                </a:tc>
              </a:tr>
              <a:tr h="1030750">
                <a:tc gridSpan="3">
                  <a:txBody>
                    <a:bodyPr/>
                    <a:lstStyle/>
                    <a:p>
                      <a:pPr marL="0" marR="0" lvl="0" indent="0" algn="ctr" rtl="0">
                        <a:spcBef>
                          <a:spcPts val="0"/>
                        </a:spcBef>
                        <a:spcAft>
                          <a:spcPts val="0"/>
                        </a:spcAft>
                        <a:buNone/>
                      </a:pPr>
                      <a:r>
                        <a:rPr lang="en-US" sz="1600" b="1" u="none" strike="noStrike" cap="none" dirty="0">
                          <a:solidFill>
                            <a:schemeClr val="dk1"/>
                          </a:solidFill>
                          <a:latin typeface="Times New Roman"/>
                          <a:ea typeface="Times New Roman"/>
                          <a:cs typeface="Times New Roman"/>
                          <a:sym typeface="Times New Roman"/>
                        </a:rPr>
                        <a:t>Department of Computer Science and Engineering (CSE)</a:t>
                      </a:r>
                      <a:endParaRPr dirty="0"/>
                    </a:p>
                    <a:p>
                      <a:pPr marL="0" marR="0" lvl="0" indent="0" algn="ctr" rtl="0">
                        <a:spcBef>
                          <a:spcPts val="0"/>
                        </a:spcBef>
                        <a:spcAft>
                          <a:spcPts val="0"/>
                        </a:spcAft>
                        <a:buNone/>
                      </a:pPr>
                      <a:r>
                        <a:rPr lang="en-US" sz="1600" b="1" u="none" strike="noStrike" cap="none" dirty="0">
                          <a:solidFill>
                            <a:schemeClr val="dk1"/>
                          </a:solidFill>
                          <a:latin typeface="Times New Roman"/>
                          <a:ea typeface="Times New Roman"/>
                          <a:cs typeface="Times New Roman"/>
                          <a:sym typeface="Times New Roman"/>
                        </a:rPr>
                        <a:t>Institute of Science and Technology (IST)</a:t>
                      </a:r>
                      <a:endParaRPr dirty="0"/>
                    </a:p>
                    <a:p>
                      <a:pPr marL="0" marR="0" lvl="0" indent="0" algn="ctr" rtl="0">
                        <a:spcBef>
                          <a:spcPts val="0"/>
                        </a:spcBef>
                        <a:spcAft>
                          <a:spcPts val="0"/>
                        </a:spcAft>
                        <a:buNone/>
                      </a:pPr>
                      <a:r>
                        <a:rPr lang="en-US" sz="1600" b="1" u="none" strike="noStrike" cap="none" dirty="0" smtClean="0">
                          <a:solidFill>
                            <a:schemeClr val="dk1"/>
                          </a:solidFill>
                          <a:latin typeface="Times New Roman"/>
                          <a:ea typeface="Times New Roman"/>
                          <a:cs typeface="Times New Roman"/>
                          <a:sym typeface="Times New Roman"/>
                        </a:rPr>
                        <a:t>02 June, 2024</a:t>
                      </a:r>
                      <a:endParaRPr sz="1600" b="1" u="none" strike="noStrike" cap="none" dirty="0">
                        <a:solidFill>
                          <a:schemeClr val="dk1"/>
                        </a:solidFill>
                        <a:latin typeface="Times New Roman"/>
                        <a:ea typeface="Times New Roman"/>
                        <a:cs typeface="Times New Roman"/>
                        <a:sym typeface="Times New Roman"/>
                      </a:endParaRPr>
                    </a:p>
                  </a:txBody>
                  <a:tcPr marL="91450" marR="91450" marT="45725" marB="45725"/>
                </a:tc>
                <a:tc hMerge="1">
                  <a:txBody>
                    <a:bodyPr/>
                    <a:lstStyle/>
                    <a:p>
                      <a:endParaRPr lang="en-US"/>
                    </a:p>
                  </a:txBody>
                  <a:tcPr/>
                </a:tc>
                <a:tc hMerge="1">
                  <a:txBody>
                    <a:bodyPr/>
                    <a:lstStyle/>
                    <a:p>
                      <a:endParaRPr lang="en-US"/>
                    </a:p>
                  </a:txBody>
                  <a:tcPr/>
                </a:tc>
              </a:tr>
            </a:tbl>
          </a:graphicData>
        </a:graphic>
      </p:graphicFrame>
      <p:pic>
        <p:nvPicPr>
          <p:cNvPr id="90" name="Google Shape;90;p13"/>
          <p:cNvPicPr preferRelativeResize="0"/>
          <p:nvPr/>
        </p:nvPicPr>
        <p:blipFill rotWithShape="1">
          <a:blip r:embed="rId3">
            <a:alphaModFix/>
          </a:blip>
          <a:srcRect/>
          <a:stretch/>
        </p:blipFill>
        <p:spPr>
          <a:xfrm>
            <a:off x="5557578" y="189232"/>
            <a:ext cx="1224222" cy="1558607"/>
          </a:xfrm>
          <a:prstGeom prst="rect">
            <a:avLst/>
          </a:prstGeom>
          <a:noFill/>
          <a:ln>
            <a:noFill/>
          </a:ln>
        </p:spPr>
      </p:pic>
      <p:pic>
        <p:nvPicPr>
          <p:cNvPr id="91" name="Google Shape;91;p13" descr="Institute of Science and Technology, Bangladesh - Wikipedia"/>
          <p:cNvPicPr preferRelativeResize="0"/>
          <p:nvPr/>
        </p:nvPicPr>
        <p:blipFill rotWithShape="1">
          <a:blip r:embed="rId4">
            <a:alphaModFix/>
          </a:blip>
          <a:srcRect/>
          <a:stretch/>
        </p:blipFill>
        <p:spPr>
          <a:xfrm>
            <a:off x="2286000" y="93595"/>
            <a:ext cx="1676400" cy="174987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b="1">
                <a:solidFill>
                  <a:schemeClr val="dk1"/>
                </a:solidFill>
                <a:latin typeface="Times New Roman"/>
                <a:ea typeface="Times New Roman"/>
                <a:cs typeface="Times New Roman"/>
                <a:sym typeface="Times New Roman"/>
              </a:rPr>
              <a:t>10</a:t>
            </a:fld>
            <a:endParaRPr sz="1600" b="1">
              <a:solidFill>
                <a:schemeClr val="dk1"/>
              </a:solidFill>
              <a:latin typeface="Times New Roman"/>
              <a:ea typeface="Times New Roman"/>
              <a:cs typeface="Times New Roman"/>
              <a:sym typeface="Times New Roman"/>
            </a:endParaRPr>
          </a:p>
        </p:txBody>
      </p:sp>
      <p:pic>
        <p:nvPicPr>
          <p:cNvPr id="166" name="Google Shape;166;p23"/>
          <p:cNvPicPr preferRelativeResize="0"/>
          <p:nvPr/>
        </p:nvPicPr>
        <p:blipFill rotWithShape="1">
          <a:blip r:embed="rId3">
            <a:alphaModFix/>
          </a:blip>
          <a:srcRect/>
          <a:stretch/>
        </p:blipFill>
        <p:spPr>
          <a:xfrm>
            <a:off x="0" y="1153886"/>
            <a:ext cx="9144000" cy="5202466"/>
          </a:xfrm>
          <a:prstGeom prst="rect">
            <a:avLst/>
          </a:prstGeom>
          <a:noFill/>
          <a:ln>
            <a:noFill/>
          </a:ln>
        </p:spPr>
      </p:pic>
      <p:sp>
        <p:nvSpPr>
          <p:cNvPr id="167" name="Google Shape;167;p23"/>
          <p:cNvSpPr txBox="1">
            <a:spLocks noGrp="1"/>
          </p:cNvSpPr>
          <p:nvPr>
            <p:ph type="title"/>
          </p:nvPr>
        </p:nvSpPr>
        <p:spPr>
          <a:xfrm>
            <a:off x="0" y="0"/>
            <a:ext cx="9144000" cy="1143000"/>
          </a:xfrm>
          <a:prstGeom prst="rect">
            <a:avLst/>
          </a:prstGeom>
          <a:solidFill>
            <a:srgbClr val="8894CE"/>
          </a:solidFill>
          <a:ln w="9525" cap="flat" cmpd="sng">
            <a:solidFill>
              <a:schemeClr val="accent1"/>
            </a:solidFill>
            <a:prstDash val="solid"/>
            <a:round/>
            <a:headEnd type="none" w="sm" len="sm"/>
            <a:tailEnd type="none" w="sm" len="sm"/>
          </a:ln>
        </p:spPr>
        <p:txBody>
          <a:bodyPr spcFirstLastPara="1" wrap="square" lIns="91425" tIns="45700" rIns="91425" bIns="91425" anchor="ctr" anchorCtr="0">
            <a:normAutofit/>
          </a:bodyPr>
          <a:lstStyle/>
          <a:p>
            <a:pPr marL="0" lvl="0" indent="0" algn="ctr" rtl="0">
              <a:lnSpc>
                <a:spcPct val="100000"/>
              </a:lnSpc>
              <a:spcBef>
                <a:spcPts val="0"/>
              </a:spcBef>
              <a:spcAft>
                <a:spcPts val="0"/>
              </a:spcAft>
              <a:buClr>
                <a:srgbClr val="FFFFFF"/>
              </a:buClr>
              <a:buSzPts val="3300"/>
              <a:buFont typeface="Times New Roman"/>
              <a:buNone/>
            </a:pPr>
            <a:r>
              <a:rPr lang="en-US">
                <a:solidFill>
                  <a:srgbClr val="FFFFFF"/>
                </a:solidFill>
                <a:latin typeface="Times New Roman"/>
                <a:ea typeface="Times New Roman"/>
                <a:cs typeface="Times New Roman"/>
                <a:sym typeface="Times New Roman"/>
              </a:rPr>
              <a:t>Proposed System Design</a:t>
            </a:r>
            <a:endParaRPr sz="2000">
              <a:solidFill>
                <a:schemeClr val="lt1"/>
              </a:solidFill>
              <a:latin typeface="Times New Roman"/>
              <a:ea typeface="Times New Roman"/>
              <a:cs typeface="Times New Roman"/>
              <a:sym typeface="Times New Roman"/>
            </a:endParaRPr>
          </a:p>
        </p:txBody>
      </p:sp>
      <p:sp>
        <p:nvSpPr>
          <p:cNvPr id="168" name="Google Shape;168;p23"/>
          <p:cNvSpPr txBox="1"/>
          <p:nvPr/>
        </p:nvSpPr>
        <p:spPr>
          <a:xfrm>
            <a:off x="3601221" y="6248400"/>
            <a:ext cx="194155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Fig: Level 1 DFD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b="1">
                <a:solidFill>
                  <a:schemeClr val="dk1"/>
                </a:solidFill>
                <a:latin typeface="Times New Roman"/>
                <a:ea typeface="Times New Roman"/>
                <a:cs typeface="Times New Roman"/>
                <a:sym typeface="Times New Roman"/>
              </a:rPr>
              <a:t>11</a:t>
            </a:fld>
            <a:endParaRPr sz="1600" b="1">
              <a:solidFill>
                <a:schemeClr val="dk1"/>
              </a:solidFill>
              <a:latin typeface="Times New Roman"/>
              <a:ea typeface="Times New Roman"/>
              <a:cs typeface="Times New Roman"/>
              <a:sym typeface="Times New Roman"/>
            </a:endParaRPr>
          </a:p>
        </p:txBody>
      </p:sp>
      <p:pic>
        <p:nvPicPr>
          <p:cNvPr id="174" name="Google Shape;174;p24"/>
          <p:cNvPicPr preferRelativeResize="0"/>
          <p:nvPr/>
        </p:nvPicPr>
        <p:blipFill rotWithShape="1">
          <a:blip r:embed="rId3">
            <a:alphaModFix/>
          </a:blip>
          <a:srcRect/>
          <a:stretch/>
        </p:blipFill>
        <p:spPr>
          <a:xfrm>
            <a:off x="423472" y="1295400"/>
            <a:ext cx="8297056" cy="4904704"/>
          </a:xfrm>
          <a:prstGeom prst="rect">
            <a:avLst/>
          </a:prstGeom>
          <a:noFill/>
          <a:ln>
            <a:noFill/>
          </a:ln>
        </p:spPr>
      </p:pic>
      <p:sp>
        <p:nvSpPr>
          <p:cNvPr id="175" name="Google Shape;175;p24"/>
          <p:cNvSpPr txBox="1">
            <a:spLocks noGrp="1"/>
          </p:cNvSpPr>
          <p:nvPr>
            <p:ph type="title"/>
          </p:nvPr>
        </p:nvSpPr>
        <p:spPr>
          <a:xfrm>
            <a:off x="0" y="0"/>
            <a:ext cx="9144000" cy="1143000"/>
          </a:xfrm>
          <a:prstGeom prst="rect">
            <a:avLst/>
          </a:prstGeom>
          <a:solidFill>
            <a:srgbClr val="8894CE"/>
          </a:solidFill>
          <a:ln w="9525" cap="flat" cmpd="sng">
            <a:solidFill>
              <a:schemeClr val="accent1"/>
            </a:solidFill>
            <a:prstDash val="solid"/>
            <a:round/>
            <a:headEnd type="none" w="sm" len="sm"/>
            <a:tailEnd type="none" w="sm" len="sm"/>
          </a:ln>
        </p:spPr>
        <p:txBody>
          <a:bodyPr spcFirstLastPara="1" wrap="square" lIns="91425" tIns="45700" rIns="91425" bIns="91425" anchor="ctr" anchorCtr="0">
            <a:normAutofit/>
          </a:bodyPr>
          <a:lstStyle/>
          <a:p>
            <a:pPr marL="0" lvl="0" indent="0" algn="ctr" rtl="0">
              <a:lnSpc>
                <a:spcPct val="100000"/>
              </a:lnSpc>
              <a:spcBef>
                <a:spcPts val="0"/>
              </a:spcBef>
              <a:spcAft>
                <a:spcPts val="0"/>
              </a:spcAft>
              <a:buClr>
                <a:srgbClr val="FFFFFF"/>
              </a:buClr>
              <a:buSzPts val="3300"/>
              <a:buFont typeface="Times New Roman"/>
              <a:buNone/>
            </a:pPr>
            <a:r>
              <a:rPr lang="en-US">
                <a:solidFill>
                  <a:srgbClr val="FFFFFF"/>
                </a:solidFill>
                <a:latin typeface="Times New Roman"/>
                <a:ea typeface="Times New Roman"/>
                <a:cs typeface="Times New Roman"/>
                <a:sym typeface="Times New Roman"/>
              </a:rPr>
              <a:t>Proposed System Design</a:t>
            </a:r>
            <a:endParaRPr sz="2000">
              <a:solidFill>
                <a:schemeClr val="lt1"/>
              </a:solidFill>
              <a:latin typeface="Times New Roman"/>
              <a:ea typeface="Times New Roman"/>
              <a:cs typeface="Times New Roman"/>
              <a:sym typeface="Times New Roman"/>
            </a:endParaRPr>
          </a:p>
        </p:txBody>
      </p:sp>
      <p:sp>
        <p:nvSpPr>
          <p:cNvPr id="176" name="Google Shape;176;p24"/>
          <p:cNvSpPr txBox="1"/>
          <p:nvPr/>
        </p:nvSpPr>
        <p:spPr>
          <a:xfrm>
            <a:off x="3341535" y="6200104"/>
            <a:ext cx="246093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Fig: Use Case Diagram</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5"/>
          <p:cNvSpPr txBox="1">
            <a:spLocks noGrp="1"/>
          </p:cNvSpPr>
          <p:nvPr>
            <p:ph type="title"/>
          </p:nvPr>
        </p:nvSpPr>
        <p:spPr>
          <a:xfrm>
            <a:off x="0" y="0"/>
            <a:ext cx="9144000" cy="1143000"/>
          </a:xfrm>
          <a:prstGeom prst="rect">
            <a:avLst/>
          </a:prstGeom>
          <a:solidFill>
            <a:srgbClr val="8894CE"/>
          </a:solidFill>
          <a:ln w="9525" cap="flat" cmpd="sng">
            <a:solidFill>
              <a:schemeClr val="accent1"/>
            </a:solidFill>
            <a:prstDash val="solid"/>
            <a:round/>
            <a:headEnd type="none" w="sm" len="sm"/>
            <a:tailEnd type="none" w="sm" len="sm"/>
          </a:ln>
        </p:spPr>
        <p:txBody>
          <a:bodyPr spcFirstLastPara="1" wrap="square" lIns="91425" tIns="45700" rIns="91425" bIns="91425" anchor="ctr" anchorCtr="0">
            <a:normAutofit/>
          </a:bodyPr>
          <a:lstStyle/>
          <a:p>
            <a:pPr marL="0" lvl="0" indent="0" algn="ctr" rtl="0">
              <a:lnSpc>
                <a:spcPct val="90000"/>
              </a:lnSpc>
              <a:spcBef>
                <a:spcPts val="0"/>
              </a:spcBef>
              <a:spcAft>
                <a:spcPts val="0"/>
              </a:spcAft>
              <a:buClr>
                <a:srgbClr val="FFFFFF"/>
              </a:buClr>
              <a:buSzPts val="3300"/>
              <a:buFont typeface="Times New Roman"/>
              <a:buNone/>
            </a:pPr>
            <a:r>
              <a:rPr lang="en-US">
                <a:solidFill>
                  <a:srgbClr val="FFFFFF"/>
                </a:solidFill>
                <a:latin typeface="Times New Roman"/>
                <a:ea typeface="Times New Roman"/>
                <a:cs typeface="Times New Roman"/>
                <a:sym typeface="Times New Roman"/>
              </a:rPr>
              <a:t>Proposed System Features</a:t>
            </a:r>
            <a:endParaRPr/>
          </a:p>
        </p:txBody>
      </p:sp>
      <p:sp>
        <p:nvSpPr>
          <p:cNvPr id="182" name="Google Shape;182;p25"/>
          <p:cNvSpPr txBox="1">
            <a:spLocks noGrp="1"/>
          </p:cNvSpPr>
          <p:nvPr>
            <p:ph type="body" idx="1"/>
          </p:nvPr>
        </p:nvSpPr>
        <p:spPr>
          <a:xfrm>
            <a:off x="628650" y="1752600"/>
            <a:ext cx="7886700" cy="4351338"/>
          </a:xfrm>
          <a:prstGeom prst="rect">
            <a:avLst/>
          </a:prstGeom>
          <a:noFill/>
          <a:ln>
            <a:noFill/>
          </a:ln>
        </p:spPr>
        <p:txBody>
          <a:bodyPr spcFirstLastPara="1" wrap="square" lIns="91425" tIns="45700" rIns="91425" bIns="45700" anchor="t" anchorCtr="0">
            <a:noAutofit/>
          </a:bodyPr>
          <a:lstStyle/>
          <a:p>
            <a:pPr marL="171450" lvl="0" indent="-171450" algn="just" rtl="0">
              <a:lnSpc>
                <a:spcPct val="150000"/>
              </a:lnSpc>
              <a:spcBef>
                <a:spcPts val="0"/>
              </a:spcBef>
              <a:spcAft>
                <a:spcPts val="0"/>
              </a:spcAft>
              <a:buClr>
                <a:schemeClr val="dk1"/>
              </a:buClr>
              <a:buSzPts val="1800"/>
              <a:buFont typeface="Noto Sans Symbols"/>
              <a:buChar char="❑"/>
            </a:pPr>
            <a:r>
              <a:rPr lang="en-US" sz="1800" i="0" u="none" strike="noStrike">
                <a:solidFill>
                  <a:schemeClr val="dk1"/>
                </a:solidFill>
                <a:latin typeface="Times New Roman"/>
                <a:ea typeface="Times New Roman"/>
                <a:cs typeface="Times New Roman"/>
                <a:sym typeface="Times New Roman"/>
              </a:rPr>
              <a:t> Provide a video calling system for taking online viva. </a:t>
            </a:r>
            <a:endParaRPr/>
          </a:p>
          <a:p>
            <a:pPr marL="171450" lvl="0" indent="-171450" algn="just" rtl="0">
              <a:lnSpc>
                <a:spcPct val="150000"/>
              </a:lnSpc>
              <a:spcBef>
                <a:spcPts val="800"/>
              </a:spcBef>
              <a:spcAft>
                <a:spcPts val="0"/>
              </a:spcAft>
              <a:buClr>
                <a:schemeClr val="dk1"/>
              </a:buClr>
              <a:buSzPts val="1800"/>
              <a:buFont typeface="Noto Sans Symbols"/>
              <a:buChar char="❑"/>
            </a:pPr>
            <a:r>
              <a:rPr lang="en-US" sz="1800" i="0" u="none" strike="noStrike">
                <a:solidFill>
                  <a:schemeClr val="dk1"/>
                </a:solidFill>
                <a:latin typeface="Times New Roman"/>
                <a:ea typeface="Times New Roman"/>
                <a:cs typeface="Times New Roman"/>
                <a:sym typeface="Times New Roman"/>
              </a:rPr>
              <a:t> Teachers can upload their questions whenever they want and fix the exam time and the questions will be visible to the students when it's time for the exam.</a:t>
            </a:r>
            <a:endParaRPr sz="1800">
              <a:solidFill>
                <a:schemeClr val="dk1"/>
              </a:solidFill>
              <a:latin typeface="Times New Roman"/>
              <a:ea typeface="Times New Roman"/>
              <a:cs typeface="Times New Roman"/>
              <a:sym typeface="Times New Roman"/>
            </a:endParaRPr>
          </a:p>
          <a:p>
            <a:pPr marL="171450" lvl="0" indent="-171450" algn="just" rtl="0">
              <a:lnSpc>
                <a:spcPct val="150000"/>
              </a:lnSpc>
              <a:spcBef>
                <a:spcPts val="800"/>
              </a:spcBef>
              <a:spcAft>
                <a:spcPts val="0"/>
              </a:spcAft>
              <a:buClr>
                <a:schemeClr val="dk1"/>
              </a:buClr>
              <a:buSzPts val="1800"/>
              <a:buFont typeface="Noto Sans Symbols"/>
              <a:buChar char="❑"/>
            </a:pPr>
            <a:r>
              <a:rPr lang="en-US" sz="1800" i="0" u="none" strike="noStrike">
                <a:solidFill>
                  <a:schemeClr val="dk1"/>
                </a:solidFill>
                <a:latin typeface="Times New Roman"/>
                <a:ea typeface="Times New Roman"/>
                <a:cs typeface="Times New Roman"/>
                <a:sym typeface="Times New Roman"/>
              </a:rPr>
              <a:t> For Written exam pdf/doc file option will be added and the submit button will vanish when time is up. </a:t>
            </a:r>
            <a:endParaRPr sz="1800">
              <a:solidFill>
                <a:schemeClr val="dk1"/>
              </a:solidFill>
              <a:latin typeface="Times New Roman"/>
              <a:ea typeface="Times New Roman"/>
              <a:cs typeface="Times New Roman"/>
              <a:sym typeface="Times New Roman"/>
            </a:endParaRPr>
          </a:p>
          <a:p>
            <a:pPr marL="171450" lvl="0" indent="-171450" algn="just" rtl="0">
              <a:lnSpc>
                <a:spcPct val="150000"/>
              </a:lnSpc>
              <a:spcBef>
                <a:spcPts val="800"/>
              </a:spcBef>
              <a:spcAft>
                <a:spcPts val="0"/>
              </a:spcAft>
              <a:buClr>
                <a:schemeClr val="dk1"/>
              </a:buClr>
              <a:buSzPts val="1800"/>
              <a:buFont typeface="Noto Sans Symbols"/>
              <a:buChar char="❑"/>
            </a:pPr>
            <a:r>
              <a:rPr lang="en-US" sz="1800" i="0" u="none" strike="noStrike">
                <a:solidFill>
                  <a:schemeClr val="dk1"/>
                </a:solidFill>
                <a:latin typeface="Times New Roman"/>
                <a:ea typeface="Times New Roman"/>
                <a:cs typeface="Times New Roman"/>
                <a:sym typeface="Times New Roman"/>
              </a:rPr>
              <a:t> For the MCQ exam, teachers </a:t>
            </a:r>
            <a:r>
              <a:rPr lang="en-US" sz="1800">
                <a:solidFill>
                  <a:schemeClr val="dk1"/>
                </a:solidFill>
                <a:latin typeface="Times New Roman"/>
                <a:ea typeface="Times New Roman"/>
                <a:cs typeface="Times New Roman"/>
                <a:sym typeface="Times New Roman"/>
              </a:rPr>
              <a:t>can</a:t>
            </a:r>
            <a:r>
              <a:rPr lang="en-US" sz="1800" i="0" u="none" strike="noStrike">
                <a:solidFill>
                  <a:schemeClr val="dk1"/>
                </a:solidFill>
                <a:latin typeface="Times New Roman"/>
                <a:ea typeface="Times New Roman"/>
                <a:cs typeface="Times New Roman"/>
                <a:sym typeface="Times New Roman"/>
              </a:rPr>
              <a:t> upload the answers along with the question and when the exam time is up, students will see their marks instantly.</a:t>
            </a:r>
            <a:endParaRPr/>
          </a:p>
          <a:p>
            <a:pPr marL="171450" lvl="0" indent="-171450" algn="just" rtl="0">
              <a:lnSpc>
                <a:spcPct val="150000"/>
              </a:lnSpc>
              <a:spcBef>
                <a:spcPts val="80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 Auto submit answers when the time is up</a:t>
            </a:r>
            <a:endParaRPr sz="1800">
              <a:solidFill>
                <a:schemeClr val="dk1"/>
              </a:solidFill>
              <a:latin typeface="Times New Roman"/>
              <a:ea typeface="Times New Roman"/>
              <a:cs typeface="Times New Roman"/>
              <a:sym typeface="Times New Roman"/>
            </a:endParaRPr>
          </a:p>
        </p:txBody>
      </p:sp>
      <p:sp>
        <p:nvSpPr>
          <p:cNvPr id="183" name="Google Shape;183;p2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b="1">
                <a:solidFill>
                  <a:schemeClr val="dk1"/>
                </a:solidFill>
                <a:latin typeface="Times New Roman"/>
                <a:ea typeface="Times New Roman"/>
                <a:cs typeface="Times New Roman"/>
                <a:sym typeface="Times New Roman"/>
              </a:rPr>
              <a:t>12</a:t>
            </a:fld>
            <a:endParaRPr sz="1600" b="1">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6"/>
          <p:cNvSpPr txBox="1">
            <a:spLocks noGrp="1"/>
          </p:cNvSpPr>
          <p:nvPr>
            <p:ph type="title"/>
          </p:nvPr>
        </p:nvSpPr>
        <p:spPr>
          <a:xfrm>
            <a:off x="0" y="0"/>
            <a:ext cx="9144000" cy="1143000"/>
          </a:xfrm>
          <a:prstGeom prst="rect">
            <a:avLst/>
          </a:prstGeom>
          <a:solidFill>
            <a:srgbClr val="8894CE"/>
          </a:solidFill>
          <a:ln w="9525" cap="flat" cmpd="sng">
            <a:solidFill>
              <a:schemeClr val="accent1"/>
            </a:solidFill>
            <a:prstDash val="solid"/>
            <a:round/>
            <a:headEnd type="none" w="sm" len="sm"/>
            <a:tailEnd type="none" w="sm" len="sm"/>
          </a:ln>
        </p:spPr>
        <p:txBody>
          <a:bodyPr spcFirstLastPara="1" wrap="square" lIns="91425" tIns="45700" rIns="91425" bIns="91425" anchor="ctr" anchorCtr="0">
            <a:normAutofit/>
          </a:bodyPr>
          <a:lstStyle/>
          <a:p>
            <a:pPr marL="0" lvl="0" indent="0" algn="ctr" rtl="0">
              <a:lnSpc>
                <a:spcPct val="90000"/>
              </a:lnSpc>
              <a:spcBef>
                <a:spcPts val="0"/>
              </a:spcBef>
              <a:spcAft>
                <a:spcPts val="0"/>
              </a:spcAft>
              <a:buClr>
                <a:srgbClr val="FFFFFF"/>
              </a:buClr>
              <a:buSzPts val="3300"/>
              <a:buFont typeface="Times New Roman"/>
              <a:buNone/>
            </a:pPr>
            <a:r>
              <a:rPr lang="en-US">
                <a:solidFill>
                  <a:srgbClr val="FFFFFF"/>
                </a:solidFill>
                <a:latin typeface="Times New Roman"/>
                <a:ea typeface="Times New Roman"/>
                <a:cs typeface="Times New Roman"/>
                <a:sym typeface="Times New Roman"/>
              </a:rPr>
              <a:t>Required Tools</a:t>
            </a:r>
            <a:endParaRPr/>
          </a:p>
        </p:txBody>
      </p:sp>
      <p:sp>
        <p:nvSpPr>
          <p:cNvPr id="189" name="Google Shape;189;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b="1">
                <a:solidFill>
                  <a:schemeClr val="dk1"/>
                </a:solidFill>
                <a:latin typeface="Times New Roman"/>
                <a:ea typeface="Times New Roman"/>
                <a:cs typeface="Times New Roman"/>
                <a:sym typeface="Times New Roman"/>
              </a:rPr>
              <a:t>13</a:t>
            </a:fld>
            <a:endParaRPr sz="1600" b="1">
              <a:solidFill>
                <a:schemeClr val="dk1"/>
              </a:solidFill>
              <a:latin typeface="Times New Roman"/>
              <a:ea typeface="Times New Roman"/>
              <a:cs typeface="Times New Roman"/>
              <a:sym typeface="Times New Roman"/>
            </a:endParaRPr>
          </a:p>
        </p:txBody>
      </p:sp>
      <p:graphicFrame>
        <p:nvGraphicFramePr>
          <p:cNvPr id="190" name="Google Shape;190;p26"/>
          <p:cNvGraphicFramePr/>
          <p:nvPr/>
        </p:nvGraphicFramePr>
        <p:xfrm>
          <a:off x="603504" y="1447800"/>
          <a:ext cx="8007100" cy="4823525"/>
        </p:xfrm>
        <a:graphic>
          <a:graphicData uri="http://schemas.openxmlformats.org/drawingml/2006/table">
            <a:tbl>
              <a:tblPr firstRow="1" firstCol="1" bandRow="1">
                <a:noFill/>
                <a:tableStyleId>{00D1DE14-A56A-45E0-80CB-80A1AA24CB7E}</a:tableStyleId>
              </a:tblPr>
              <a:tblGrid>
                <a:gridCol w="581250"/>
                <a:gridCol w="3387250"/>
                <a:gridCol w="4038600"/>
              </a:tblGrid>
              <a:tr h="624875">
                <a:tc>
                  <a:txBody>
                    <a:bodyPr/>
                    <a:lstStyle/>
                    <a:p>
                      <a:pPr marL="0" marR="0" lvl="0" indent="0" algn="ctr" rtl="0">
                        <a:lnSpc>
                          <a:spcPct val="150000"/>
                        </a:lnSpc>
                        <a:spcBef>
                          <a:spcPts val="0"/>
                        </a:spcBef>
                        <a:spcAft>
                          <a:spcPts val="0"/>
                        </a:spcAft>
                        <a:buNone/>
                      </a:pPr>
                      <a:r>
                        <a:rPr lang="en-US" sz="2000" u="none" strike="noStrike" cap="none">
                          <a:solidFill>
                            <a:schemeClr val="dk1"/>
                          </a:solidFill>
                          <a:latin typeface="Times New Roman"/>
                          <a:ea typeface="Times New Roman"/>
                          <a:cs typeface="Times New Roman"/>
                          <a:sym typeface="Times New Roman"/>
                        </a:rPr>
                        <a:t>SL</a:t>
                      </a:r>
                      <a:endParaRPr sz="200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CB8CA"/>
                    </a:solidFill>
                  </a:tcPr>
                </a:tc>
                <a:tc>
                  <a:txBody>
                    <a:bodyPr/>
                    <a:lstStyle/>
                    <a:p>
                      <a:pPr marL="0" marR="0" lvl="0" indent="0" algn="ctr" rtl="0">
                        <a:lnSpc>
                          <a:spcPct val="150000"/>
                        </a:lnSpc>
                        <a:spcBef>
                          <a:spcPts val="0"/>
                        </a:spcBef>
                        <a:spcAft>
                          <a:spcPts val="0"/>
                        </a:spcAft>
                        <a:buNone/>
                      </a:pPr>
                      <a:r>
                        <a:rPr lang="en-US" sz="2000" u="none" strike="noStrike" cap="none">
                          <a:solidFill>
                            <a:schemeClr val="dk1"/>
                          </a:solidFill>
                          <a:latin typeface="Times New Roman"/>
                          <a:ea typeface="Times New Roman"/>
                          <a:cs typeface="Times New Roman"/>
                          <a:sym typeface="Times New Roman"/>
                        </a:rPr>
                        <a:t>Hardware</a:t>
                      </a:r>
                      <a:endParaRPr sz="200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CB8CA"/>
                    </a:solidFill>
                  </a:tcPr>
                </a:tc>
                <a:tc>
                  <a:txBody>
                    <a:bodyPr/>
                    <a:lstStyle/>
                    <a:p>
                      <a:pPr marL="0" marR="0" lvl="0" indent="0" algn="ctr" rtl="0">
                        <a:lnSpc>
                          <a:spcPct val="150000"/>
                        </a:lnSpc>
                        <a:spcBef>
                          <a:spcPts val="0"/>
                        </a:spcBef>
                        <a:spcAft>
                          <a:spcPts val="0"/>
                        </a:spcAft>
                        <a:buNone/>
                      </a:pPr>
                      <a:r>
                        <a:rPr lang="en-US" sz="2000" b="1" u="none" strike="noStrike" cap="none">
                          <a:solidFill>
                            <a:schemeClr val="dk1"/>
                          </a:solidFill>
                          <a:latin typeface="Times New Roman"/>
                          <a:ea typeface="Times New Roman"/>
                          <a:cs typeface="Times New Roman"/>
                          <a:sym typeface="Times New Roman"/>
                        </a:rPr>
                        <a:t>Software</a:t>
                      </a:r>
                      <a:endParaRPr sz="200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CB8CA"/>
                    </a:solidFill>
                  </a:tcPr>
                </a:tc>
              </a:tr>
              <a:tr h="624875">
                <a:tc>
                  <a:txBody>
                    <a:bodyPr/>
                    <a:lstStyle/>
                    <a:p>
                      <a:pPr marL="0" marR="0" lvl="0" indent="0" algn="ctr" rtl="0">
                        <a:lnSpc>
                          <a:spcPct val="150000"/>
                        </a:lnSpc>
                        <a:spcBef>
                          <a:spcPts val="0"/>
                        </a:spcBef>
                        <a:spcAft>
                          <a:spcPts val="0"/>
                        </a:spcAft>
                        <a:buNone/>
                      </a:pPr>
                      <a:r>
                        <a:rPr lang="en-US" sz="2000" u="none" strike="noStrike" cap="none">
                          <a:solidFill>
                            <a:schemeClr val="dk1"/>
                          </a:solidFill>
                          <a:latin typeface="Times New Roman"/>
                          <a:ea typeface="Times New Roman"/>
                          <a:cs typeface="Times New Roman"/>
                          <a:sym typeface="Times New Roman"/>
                        </a:rPr>
                        <a:t>01</a:t>
                      </a:r>
                      <a:endParaRPr sz="200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0"/>
                        <a:buFont typeface="Arial"/>
                        <a:buNone/>
                      </a:pPr>
                      <a:r>
                        <a:rPr lang="en-US" sz="2000" b="0" u="none" strike="noStrike" cap="none">
                          <a:solidFill>
                            <a:schemeClr val="dk1"/>
                          </a:solidFill>
                          <a:latin typeface="Times New Roman"/>
                          <a:ea typeface="Times New Roman"/>
                          <a:cs typeface="Times New Roman"/>
                          <a:sym typeface="Times New Roman"/>
                        </a:rPr>
                        <a:t>OS independent</a:t>
                      </a:r>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2000"/>
                        <a:buFont typeface="Times New Roman"/>
                        <a:buNone/>
                      </a:pPr>
                      <a:r>
                        <a:rPr lang="en-US" sz="2000" b="0" u="none" strike="noStrike" cap="none">
                          <a:solidFill>
                            <a:schemeClr val="dk1"/>
                          </a:solidFill>
                          <a:latin typeface="Times New Roman"/>
                          <a:ea typeface="Times New Roman"/>
                          <a:cs typeface="Times New Roman"/>
                          <a:sym typeface="Times New Roman"/>
                        </a:rPr>
                        <a:t>Java 1.8</a:t>
                      </a:r>
                      <a:endParaRPr sz="2000" b="0" i="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830575">
                <a:tc>
                  <a:txBody>
                    <a:bodyPr/>
                    <a:lstStyle/>
                    <a:p>
                      <a:pPr marL="0" marR="0" lvl="0" indent="0" algn="ctr" rtl="0">
                        <a:lnSpc>
                          <a:spcPct val="150000"/>
                        </a:lnSpc>
                        <a:spcBef>
                          <a:spcPts val="0"/>
                        </a:spcBef>
                        <a:spcAft>
                          <a:spcPts val="0"/>
                        </a:spcAft>
                        <a:buNone/>
                      </a:pPr>
                      <a:r>
                        <a:rPr lang="en-US" sz="2000" u="none" strike="noStrike" cap="none">
                          <a:solidFill>
                            <a:schemeClr val="dk1"/>
                          </a:solidFill>
                          <a:latin typeface="Times New Roman"/>
                          <a:ea typeface="Times New Roman"/>
                          <a:cs typeface="Times New Roman"/>
                          <a:sym typeface="Times New Roman"/>
                        </a:rPr>
                        <a:t>02</a:t>
                      </a:r>
                      <a:endParaRPr sz="200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2000"/>
                        <a:buFont typeface="Arial"/>
                        <a:buNone/>
                      </a:pPr>
                      <a:r>
                        <a:rPr lang="en-US" sz="2000" b="0" u="none" strike="noStrike" cap="none">
                          <a:solidFill>
                            <a:schemeClr val="dk1"/>
                          </a:solidFill>
                          <a:latin typeface="Times New Roman"/>
                          <a:ea typeface="Times New Roman"/>
                          <a:cs typeface="Times New Roman"/>
                          <a:sym typeface="Times New Roman"/>
                        </a:rPr>
                        <a:t>Processor Base Frequency of 1.8 GHz or higher.</a:t>
                      </a:r>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2000"/>
                        <a:buFont typeface="Times New Roman"/>
                        <a:buNone/>
                      </a:pPr>
                      <a:r>
                        <a:rPr lang="en-US" sz="2000" b="0" u="none" strike="noStrike" cap="none">
                          <a:solidFill>
                            <a:schemeClr val="dk1"/>
                          </a:solidFill>
                          <a:latin typeface="Times New Roman"/>
                          <a:ea typeface="Times New Roman"/>
                          <a:cs typeface="Times New Roman"/>
                          <a:sym typeface="Times New Roman"/>
                        </a:rPr>
                        <a:t>Maven 3.0+</a:t>
                      </a:r>
                      <a:endParaRPr sz="2000" b="0" i="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830575">
                <a:tc>
                  <a:txBody>
                    <a:bodyPr/>
                    <a:lstStyle/>
                    <a:p>
                      <a:pPr marL="0" marR="0" lvl="0" indent="0" algn="ctr" rtl="0">
                        <a:lnSpc>
                          <a:spcPct val="150000"/>
                        </a:lnSpc>
                        <a:spcBef>
                          <a:spcPts val="0"/>
                        </a:spcBef>
                        <a:spcAft>
                          <a:spcPts val="0"/>
                        </a:spcAft>
                        <a:buNone/>
                      </a:pPr>
                      <a:r>
                        <a:rPr lang="en-US" sz="2000" u="none" strike="noStrike" cap="none">
                          <a:solidFill>
                            <a:schemeClr val="dk1"/>
                          </a:solidFill>
                          <a:latin typeface="Times New Roman"/>
                          <a:ea typeface="Times New Roman"/>
                          <a:cs typeface="Times New Roman"/>
                          <a:sym typeface="Times New Roman"/>
                        </a:rPr>
                        <a:t>03</a:t>
                      </a:r>
                      <a:endParaRPr sz="200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0"/>
                        <a:buFont typeface="Arial"/>
                        <a:buNone/>
                      </a:pPr>
                      <a:r>
                        <a:rPr lang="en-US" sz="2000" b="0" u="none" strike="noStrike" cap="none">
                          <a:solidFill>
                            <a:schemeClr val="dk1"/>
                          </a:solidFill>
                          <a:latin typeface="Times New Roman"/>
                          <a:ea typeface="Times New Roman"/>
                          <a:cs typeface="Times New Roman"/>
                          <a:sym typeface="Times New Roman"/>
                        </a:rPr>
                        <a:t>8 GB RAM or more.</a:t>
                      </a:r>
                      <a:endParaRPr/>
                    </a:p>
                    <a:p>
                      <a:pPr marL="285750" marR="0" lvl="0" indent="-158750" algn="ctr" rtl="0">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2000"/>
                        <a:buFont typeface="Times New Roman"/>
                        <a:buNone/>
                      </a:pPr>
                      <a:r>
                        <a:rPr lang="en-US" sz="2000" b="0" u="none" strike="noStrike" cap="none">
                          <a:solidFill>
                            <a:schemeClr val="dk1"/>
                          </a:solidFill>
                          <a:latin typeface="Times New Roman"/>
                          <a:ea typeface="Times New Roman"/>
                          <a:cs typeface="Times New Roman"/>
                          <a:sym typeface="Times New Roman"/>
                        </a:rPr>
                        <a:t>Spring Framework 5.0.0.BUILD-SNAPSHOT.</a:t>
                      </a:r>
                      <a:endParaRPr sz="2000" b="0" i="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830575">
                <a:tc>
                  <a:txBody>
                    <a:bodyPr/>
                    <a:lstStyle/>
                    <a:p>
                      <a:pPr marL="0" marR="0" lvl="0" indent="0" algn="ctr" rtl="0">
                        <a:lnSpc>
                          <a:spcPct val="150000"/>
                        </a:lnSpc>
                        <a:spcBef>
                          <a:spcPts val="0"/>
                        </a:spcBef>
                        <a:spcAft>
                          <a:spcPts val="0"/>
                        </a:spcAft>
                        <a:buNone/>
                      </a:pPr>
                      <a:r>
                        <a:rPr lang="en-US" sz="2000" u="none" strike="noStrike" cap="none">
                          <a:solidFill>
                            <a:schemeClr val="dk1"/>
                          </a:solidFill>
                          <a:latin typeface="Times New Roman"/>
                          <a:ea typeface="Times New Roman"/>
                          <a:cs typeface="Times New Roman"/>
                          <a:sym typeface="Times New Roman"/>
                        </a:rPr>
                        <a:t>04</a:t>
                      </a:r>
                      <a:endParaRPr sz="200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0"/>
                        <a:buFont typeface="Arial"/>
                        <a:buNone/>
                      </a:pPr>
                      <a:r>
                        <a:rPr lang="en-US" sz="2000" b="0" u="none" strike="noStrike" cap="none">
                          <a:solidFill>
                            <a:schemeClr val="dk1"/>
                          </a:solidFill>
                          <a:latin typeface="Times New Roman"/>
                          <a:ea typeface="Times New Roman"/>
                          <a:cs typeface="Times New Roman"/>
                          <a:sym typeface="Times New Roman"/>
                        </a:rPr>
                        <a:t>10 GB of available disk space or more.</a:t>
                      </a:r>
                      <a:endParaRPr sz="2000" b="0" i="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2000"/>
                        <a:buFont typeface="Times New Roman"/>
                        <a:buNone/>
                      </a:pPr>
                      <a:r>
                        <a:rPr lang="en-US" sz="2000" b="0" u="none" strike="noStrike" cap="none">
                          <a:solidFill>
                            <a:schemeClr val="dk1"/>
                          </a:solidFill>
                          <a:latin typeface="Times New Roman"/>
                          <a:ea typeface="Times New Roman"/>
                          <a:cs typeface="Times New Roman"/>
                          <a:sym typeface="Times New Roman"/>
                        </a:rPr>
                        <a:t>An IDE (Spring Tool Suite) is recommended.</a:t>
                      </a:r>
                      <a:endParaRPr sz="2000" b="0" i="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830575">
                <a:tc>
                  <a:txBody>
                    <a:bodyPr/>
                    <a:lstStyle/>
                    <a:p>
                      <a:pPr marL="0" marR="0" lvl="0" indent="0" algn="ctr" rtl="0">
                        <a:lnSpc>
                          <a:spcPct val="150000"/>
                        </a:lnSpc>
                        <a:spcBef>
                          <a:spcPts val="0"/>
                        </a:spcBef>
                        <a:spcAft>
                          <a:spcPts val="0"/>
                        </a:spcAft>
                        <a:buNone/>
                      </a:pPr>
                      <a:r>
                        <a:rPr lang="en-US" sz="2000" u="none" strike="noStrike" cap="none">
                          <a:solidFill>
                            <a:schemeClr val="dk1"/>
                          </a:solidFill>
                          <a:latin typeface="Times New Roman"/>
                          <a:ea typeface="Times New Roman"/>
                          <a:cs typeface="Times New Roman"/>
                          <a:sym typeface="Times New Roman"/>
                        </a:rPr>
                        <a:t>05</a:t>
                      </a:r>
                      <a:endParaRPr sz="200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285750" marR="0" lvl="0" indent="-158750" algn="ctr" rtl="0">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2000"/>
                        <a:buFont typeface="Times New Roman"/>
                        <a:buNone/>
                      </a:pPr>
                      <a:r>
                        <a:rPr lang="en-US" sz="2000" b="0" u="none" strike="noStrike" cap="none">
                          <a:solidFill>
                            <a:schemeClr val="dk1"/>
                          </a:solidFill>
                          <a:latin typeface="Times New Roman"/>
                          <a:ea typeface="Times New Roman"/>
                          <a:cs typeface="Times New Roman"/>
                          <a:sym typeface="Times New Roman"/>
                        </a:rPr>
                        <a:t>Node 10.0.2</a:t>
                      </a:r>
                      <a:endParaRPr sz="2000" b="0" i="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7"/>
          <p:cNvSpPr txBox="1">
            <a:spLocks noGrp="1"/>
          </p:cNvSpPr>
          <p:nvPr>
            <p:ph type="title"/>
          </p:nvPr>
        </p:nvSpPr>
        <p:spPr>
          <a:xfrm>
            <a:off x="0" y="0"/>
            <a:ext cx="9144000" cy="1143000"/>
          </a:xfrm>
          <a:prstGeom prst="rect">
            <a:avLst/>
          </a:prstGeom>
          <a:solidFill>
            <a:srgbClr val="8894CE"/>
          </a:solidFill>
          <a:ln w="9525" cap="flat" cmpd="sng">
            <a:solidFill>
              <a:schemeClr val="accent1"/>
            </a:solidFill>
            <a:prstDash val="solid"/>
            <a:round/>
            <a:headEnd type="none" w="sm" len="sm"/>
            <a:tailEnd type="none" w="sm" len="sm"/>
          </a:ln>
        </p:spPr>
        <p:txBody>
          <a:bodyPr spcFirstLastPara="1" wrap="square" lIns="91425" tIns="45700" rIns="91425" bIns="91425" anchor="ctr" anchorCtr="0">
            <a:normAutofit/>
          </a:bodyPr>
          <a:lstStyle/>
          <a:p>
            <a:pPr marL="0" lvl="0" indent="0" algn="ctr" rtl="0">
              <a:lnSpc>
                <a:spcPct val="90000"/>
              </a:lnSpc>
              <a:spcBef>
                <a:spcPts val="0"/>
              </a:spcBef>
              <a:spcAft>
                <a:spcPts val="0"/>
              </a:spcAft>
              <a:buClr>
                <a:srgbClr val="FFFFFF"/>
              </a:buClr>
              <a:buSzPts val="3300"/>
              <a:buFont typeface="Times New Roman"/>
              <a:buNone/>
            </a:pPr>
            <a:r>
              <a:rPr lang="en-US">
                <a:solidFill>
                  <a:srgbClr val="FFFFFF"/>
                </a:solidFill>
                <a:latin typeface="Times New Roman"/>
                <a:ea typeface="Times New Roman"/>
                <a:cs typeface="Times New Roman"/>
                <a:sym typeface="Times New Roman"/>
              </a:rPr>
              <a:t>Platform Overview</a:t>
            </a:r>
            <a:endParaRPr/>
          </a:p>
        </p:txBody>
      </p:sp>
      <p:sp>
        <p:nvSpPr>
          <p:cNvPr id="196" name="Google Shape;196;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b="1">
                <a:solidFill>
                  <a:schemeClr val="dk1"/>
                </a:solidFill>
                <a:latin typeface="Times New Roman"/>
                <a:ea typeface="Times New Roman"/>
                <a:cs typeface="Times New Roman"/>
                <a:sym typeface="Times New Roman"/>
              </a:rPr>
              <a:t>14</a:t>
            </a:fld>
            <a:endParaRPr sz="1600" b="1">
              <a:solidFill>
                <a:schemeClr val="dk1"/>
              </a:solidFill>
              <a:latin typeface="Times New Roman"/>
              <a:ea typeface="Times New Roman"/>
              <a:cs typeface="Times New Roman"/>
              <a:sym typeface="Times New Roman"/>
            </a:endParaRPr>
          </a:p>
        </p:txBody>
      </p:sp>
      <p:graphicFrame>
        <p:nvGraphicFramePr>
          <p:cNvPr id="197" name="Google Shape;197;p27"/>
          <p:cNvGraphicFramePr/>
          <p:nvPr/>
        </p:nvGraphicFramePr>
        <p:xfrm>
          <a:off x="603504" y="1447800"/>
          <a:ext cx="8007100" cy="4572050"/>
        </p:xfrm>
        <a:graphic>
          <a:graphicData uri="http://schemas.openxmlformats.org/drawingml/2006/table">
            <a:tbl>
              <a:tblPr firstRow="1" firstCol="1" bandRow="1">
                <a:noFill/>
                <a:tableStyleId>{00D1DE14-A56A-45E0-80CB-80A1AA24CB7E}</a:tableStyleId>
              </a:tblPr>
              <a:tblGrid>
                <a:gridCol w="581250"/>
                <a:gridCol w="3387250"/>
                <a:gridCol w="4038600"/>
              </a:tblGrid>
              <a:tr h="624875">
                <a:tc>
                  <a:txBody>
                    <a:bodyPr/>
                    <a:lstStyle/>
                    <a:p>
                      <a:pPr marL="0" marR="0" lvl="0" indent="0" algn="ctr" rtl="0">
                        <a:lnSpc>
                          <a:spcPct val="150000"/>
                        </a:lnSpc>
                        <a:spcBef>
                          <a:spcPts val="0"/>
                        </a:spcBef>
                        <a:spcAft>
                          <a:spcPts val="0"/>
                        </a:spcAft>
                        <a:buNone/>
                      </a:pPr>
                      <a:r>
                        <a:rPr lang="en-US" sz="2000" u="none" strike="noStrike" cap="none">
                          <a:solidFill>
                            <a:schemeClr val="dk1"/>
                          </a:solidFill>
                          <a:latin typeface="Times New Roman"/>
                          <a:ea typeface="Times New Roman"/>
                          <a:cs typeface="Times New Roman"/>
                          <a:sym typeface="Times New Roman"/>
                        </a:rPr>
                        <a:t>SL</a:t>
                      </a:r>
                      <a:endParaRPr sz="200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CB8CA"/>
                    </a:solidFill>
                  </a:tcPr>
                </a:tc>
                <a:tc>
                  <a:txBody>
                    <a:bodyPr/>
                    <a:lstStyle/>
                    <a:p>
                      <a:pPr marL="0" marR="0" lvl="0" indent="0" algn="ctr" rtl="0">
                        <a:lnSpc>
                          <a:spcPct val="150000"/>
                        </a:lnSpc>
                        <a:spcBef>
                          <a:spcPts val="0"/>
                        </a:spcBef>
                        <a:spcAft>
                          <a:spcPts val="0"/>
                        </a:spcAft>
                        <a:buNone/>
                      </a:pPr>
                      <a:r>
                        <a:rPr lang="en-US" sz="2000" u="none" strike="noStrike" cap="none">
                          <a:solidFill>
                            <a:schemeClr val="dk1"/>
                          </a:solidFill>
                          <a:latin typeface="Times New Roman"/>
                          <a:ea typeface="Times New Roman"/>
                          <a:cs typeface="Times New Roman"/>
                          <a:sym typeface="Times New Roman"/>
                        </a:rPr>
                        <a:t>Backend</a:t>
                      </a:r>
                      <a:endParaRPr sz="200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CB8CA"/>
                    </a:solidFill>
                  </a:tcPr>
                </a:tc>
                <a:tc>
                  <a:txBody>
                    <a:bodyPr/>
                    <a:lstStyle/>
                    <a:p>
                      <a:pPr marL="0" marR="0" lvl="0" indent="0" algn="ctr" rtl="0">
                        <a:lnSpc>
                          <a:spcPct val="150000"/>
                        </a:lnSpc>
                        <a:spcBef>
                          <a:spcPts val="0"/>
                        </a:spcBef>
                        <a:spcAft>
                          <a:spcPts val="0"/>
                        </a:spcAft>
                        <a:buNone/>
                      </a:pPr>
                      <a:r>
                        <a:rPr lang="en-US" sz="2000" b="1" u="none" strike="noStrike" cap="none">
                          <a:solidFill>
                            <a:schemeClr val="dk1"/>
                          </a:solidFill>
                          <a:latin typeface="Times New Roman"/>
                          <a:ea typeface="Times New Roman"/>
                          <a:cs typeface="Times New Roman"/>
                          <a:sym typeface="Times New Roman"/>
                        </a:rPr>
                        <a:t>Frontend</a:t>
                      </a:r>
                      <a:endParaRPr sz="200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CB8CA"/>
                    </a:solidFill>
                  </a:tcPr>
                </a:tc>
              </a:tr>
              <a:tr h="624875">
                <a:tc>
                  <a:txBody>
                    <a:bodyPr/>
                    <a:lstStyle/>
                    <a:p>
                      <a:pPr marL="0" marR="0" lvl="0" indent="0" algn="ctr" rtl="0">
                        <a:lnSpc>
                          <a:spcPct val="150000"/>
                        </a:lnSpc>
                        <a:spcBef>
                          <a:spcPts val="0"/>
                        </a:spcBef>
                        <a:spcAft>
                          <a:spcPts val="0"/>
                        </a:spcAft>
                        <a:buNone/>
                      </a:pPr>
                      <a:r>
                        <a:rPr lang="en-US" sz="2000" u="none" strike="noStrike" cap="none">
                          <a:solidFill>
                            <a:schemeClr val="dk1"/>
                          </a:solidFill>
                          <a:latin typeface="Times New Roman"/>
                          <a:ea typeface="Times New Roman"/>
                          <a:cs typeface="Times New Roman"/>
                          <a:sym typeface="Times New Roman"/>
                        </a:rPr>
                        <a:t>01</a:t>
                      </a:r>
                      <a:endParaRPr sz="200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0"/>
                        <a:buFont typeface="Arial"/>
                        <a:buNone/>
                      </a:pPr>
                      <a:r>
                        <a:rPr lang="en-US" sz="2000" b="0" u="none" strike="noStrike" cap="none">
                          <a:solidFill>
                            <a:schemeClr val="dk1"/>
                          </a:solidFill>
                          <a:latin typeface="Times New Roman"/>
                          <a:ea typeface="Times New Roman"/>
                          <a:cs typeface="Times New Roman"/>
                          <a:sym typeface="Times New Roman"/>
                        </a:rPr>
                        <a:t>Java</a:t>
                      </a:r>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2000"/>
                        <a:buFont typeface="Times New Roman"/>
                        <a:buNone/>
                      </a:pPr>
                      <a:r>
                        <a:rPr lang="en-US" sz="2000" b="0" u="none" strike="noStrike" cap="none">
                          <a:solidFill>
                            <a:schemeClr val="dk1"/>
                          </a:solidFill>
                          <a:latin typeface="Times New Roman"/>
                          <a:ea typeface="Times New Roman"/>
                          <a:cs typeface="Times New Roman"/>
                          <a:sym typeface="Times New Roman"/>
                        </a:rPr>
                        <a:t>HTML</a:t>
                      </a:r>
                      <a:endParaRPr sz="2000" b="0" i="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830575">
                <a:tc>
                  <a:txBody>
                    <a:bodyPr/>
                    <a:lstStyle/>
                    <a:p>
                      <a:pPr marL="0" marR="0" lvl="0" indent="0" algn="ctr" rtl="0">
                        <a:lnSpc>
                          <a:spcPct val="150000"/>
                        </a:lnSpc>
                        <a:spcBef>
                          <a:spcPts val="0"/>
                        </a:spcBef>
                        <a:spcAft>
                          <a:spcPts val="0"/>
                        </a:spcAft>
                        <a:buNone/>
                      </a:pPr>
                      <a:r>
                        <a:rPr lang="en-US" sz="2000" u="none" strike="noStrike" cap="none">
                          <a:solidFill>
                            <a:schemeClr val="dk1"/>
                          </a:solidFill>
                          <a:latin typeface="Times New Roman"/>
                          <a:ea typeface="Times New Roman"/>
                          <a:cs typeface="Times New Roman"/>
                          <a:sym typeface="Times New Roman"/>
                        </a:rPr>
                        <a:t>02</a:t>
                      </a:r>
                      <a:endParaRPr sz="200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2000"/>
                        <a:buFont typeface="Arial"/>
                        <a:buNone/>
                      </a:pPr>
                      <a:r>
                        <a:rPr lang="en-US" sz="2000" b="0" u="none" strike="noStrike" cap="none">
                          <a:solidFill>
                            <a:schemeClr val="dk1"/>
                          </a:solidFill>
                          <a:latin typeface="Times New Roman"/>
                          <a:ea typeface="Times New Roman"/>
                          <a:cs typeface="Times New Roman"/>
                          <a:sym typeface="Times New Roman"/>
                        </a:rPr>
                        <a:t>Spring Boot</a:t>
                      </a:r>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2000"/>
                        <a:buFont typeface="Times New Roman"/>
                        <a:buNone/>
                      </a:pPr>
                      <a:r>
                        <a:rPr lang="en-US" sz="2000" b="0" u="none" strike="noStrike" cap="none">
                          <a:solidFill>
                            <a:schemeClr val="dk1"/>
                          </a:solidFill>
                          <a:latin typeface="Times New Roman"/>
                          <a:ea typeface="Times New Roman"/>
                          <a:cs typeface="Times New Roman"/>
                          <a:sym typeface="Times New Roman"/>
                        </a:rPr>
                        <a:t>CSS</a:t>
                      </a:r>
                      <a:endParaRPr sz="2000" b="0" i="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830575">
                <a:tc>
                  <a:txBody>
                    <a:bodyPr/>
                    <a:lstStyle/>
                    <a:p>
                      <a:pPr marL="0" marR="0" lvl="0" indent="0" algn="ctr" rtl="0">
                        <a:lnSpc>
                          <a:spcPct val="150000"/>
                        </a:lnSpc>
                        <a:spcBef>
                          <a:spcPts val="0"/>
                        </a:spcBef>
                        <a:spcAft>
                          <a:spcPts val="0"/>
                        </a:spcAft>
                        <a:buNone/>
                      </a:pPr>
                      <a:r>
                        <a:rPr lang="en-US" sz="2000" u="none" strike="noStrike" cap="none">
                          <a:solidFill>
                            <a:schemeClr val="dk1"/>
                          </a:solidFill>
                          <a:latin typeface="Times New Roman"/>
                          <a:ea typeface="Times New Roman"/>
                          <a:cs typeface="Times New Roman"/>
                          <a:sym typeface="Times New Roman"/>
                        </a:rPr>
                        <a:t>03</a:t>
                      </a:r>
                      <a:endParaRPr sz="200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0"/>
                        <a:buFont typeface="Arial"/>
                        <a:buNone/>
                      </a:pPr>
                      <a:r>
                        <a:rPr lang="en-US" sz="2000" b="0" u="none" strike="noStrike" cap="none">
                          <a:solidFill>
                            <a:schemeClr val="dk1"/>
                          </a:solidFill>
                          <a:latin typeface="Times New Roman"/>
                          <a:ea typeface="Times New Roman"/>
                          <a:cs typeface="Times New Roman"/>
                          <a:sym typeface="Times New Roman"/>
                        </a:rPr>
                        <a:t>Spring Data JPA</a:t>
                      </a:r>
                      <a:endParaRPr sz="2000" b="0" u="none" strike="noStrike" cap="none">
                        <a:solidFill>
                          <a:schemeClr val="dk1"/>
                        </a:solidFill>
                        <a:latin typeface="Times New Roman"/>
                        <a:ea typeface="Times New Roman"/>
                        <a:cs typeface="Times New Roman"/>
                        <a:sym typeface="Times New Roman"/>
                      </a:endParaRPr>
                    </a:p>
                    <a:p>
                      <a:pPr marL="285750" marR="0" lvl="0" indent="-158750" algn="ctr" rtl="0">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2000"/>
                        <a:buFont typeface="Times New Roman"/>
                        <a:buNone/>
                      </a:pPr>
                      <a:r>
                        <a:rPr lang="en-US" sz="2000" b="0" u="none" strike="noStrike" cap="none">
                          <a:solidFill>
                            <a:schemeClr val="dk1"/>
                          </a:solidFill>
                          <a:latin typeface="Times New Roman"/>
                          <a:ea typeface="Times New Roman"/>
                          <a:cs typeface="Times New Roman"/>
                          <a:sym typeface="Times New Roman"/>
                        </a:rPr>
                        <a:t>Bootstrap</a:t>
                      </a:r>
                      <a:endParaRPr sz="2000" b="0" i="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830575">
                <a:tc>
                  <a:txBody>
                    <a:bodyPr/>
                    <a:lstStyle/>
                    <a:p>
                      <a:pPr marL="0" marR="0" lvl="0" indent="0" algn="ctr" rtl="0">
                        <a:lnSpc>
                          <a:spcPct val="150000"/>
                        </a:lnSpc>
                        <a:spcBef>
                          <a:spcPts val="0"/>
                        </a:spcBef>
                        <a:spcAft>
                          <a:spcPts val="0"/>
                        </a:spcAft>
                        <a:buNone/>
                      </a:pPr>
                      <a:r>
                        <a:rPr lang="en-US" sz="2000" u="none" strike="noStrike" cap="none">
                          <a:solidFill>
                            <a:schemeClr val="dk1"/>
                          </a:solidFill>
                          <a:latin typeface="Times New Roman"/>
                          <a:ea typeface="Times New Roman"/>
                          <a:cs typeface="Times New Roman"/>
                          <a:sym typeface="Times New Roman"/>
                        </a:rPr>
                        <a:t>04</a:t>
                      </a:r>
                      <a:endParaRPr sz="200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0"/>
                        <a:buFont typeface="Arial"/>
                        <a:buNone/>
                      </a:pPr>
                      <a:r>
                        <a:rPr lang="en-US" sz="2000" b="0" u="none" strike="noStrike" cap="none">
                          <a:solidFill>
                            <a:schemeClr val="dk1"/>
                          </a:solidFill>
                          <a:latin typeface="Times New Roman"/>
                          <a:ea typeface="Times New Roman"/>
                          <a:cs typeface="Times New Roman"/>
                          <a:sym typeface="Times New Roman"/>
                        </a:rPr>
                        <a:t>MySQL</a:t>
                      </a:r>
                      <a:endParaRPr sz="2000" b="0" i="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2000"/>
                        <a:buFont typeface="Times New Roman"/>
                        <a:buNone/>
                      </a:pPr>
                      <a:r>
                        <a:rPr lang="en-US" sz="2000" b="0" u="none" strike="noStrike" cap="none">
                          <a:solidFill>
                            <a:schemeClr val="dk1"/>
                          </a:solidFill>
                          <a:latin typeface="Times New Roman"/>
                          <a:ea typeface="Times New Roman"/>
                          <a:cs typeface="Times New Roman"/>
                          <a:sym typeface="Times New Roman"/>
                        </a:rPr>
                        <a:t>JavaScript</a:t>
                      </a:r>
                      <a:endParaRPr sz="2000" b="0" i="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830575">
                <a:tc>
                  <a:txBody>
                    <a:bodyPr/>
                    <a:lstStyle/>
                    <a:p>
                      <a:pPr marL="0" marR="0" lvl="0" indent="0" algn="ctr" rtl="0">
                        <a:lnSpc>
                          <a:spcPct val="150000"/>
                        </a:lnSpc>
                        <a:spcBef>
                          <a:spcPts val="0"/>
                        </a:spcBef>
                        <a:spcAft>
                          <a:spcPts val="0"/>
                        </a:spcAft>
                        <a:buNone/>
                      </a:pPr>
                      <a:r>
                        <a:rPr lang="en-US" sz="2000" u="none" strike="noStrike" cap="none">
                          <a:solidFill>
                            <a:schemeClr val="dk1"/>
                          </a:solidFill>
                          <a:latin typeface="Times New Roman"/>
                          <a:ea typeface="Times New Roman"/>
                          <a:cs typeface="Times New Roman"/>
                          <a:sym typeface="Times New Roman"/>
                        </a:rPr>
                        <a:t>05</a:t>
                      </a:r>
                      <a:endParaRPr sz="200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Firebase</a:t>
                      </a:r>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Clr>
                          <a:schemeClr val="dk1"/>
                        </a:buClr>
                        <a:buSzPts val="2000"/>
                        <a:buFont typeface="Times New Roman"/>
                        <a:buNone/>
                      </a:pPr>
                      <a:r>
                        <a:rPr lang="en-US" sz="2000" b="0" u="none" strike="noStrike" cap="none">
                          <a:solidFill>
                            <a:schemeClr val="dk1"/>
                          </a:solidFill>
                          <a:latin typeface="Times New Roman"/>
                          <a:ea typeface="Times New Roman"/>
                          <a:cs typeface="Times New Roman"/>
                          <a:sym typeface="Times New Roman"/>
                        </a:rPr>
                        <a:t>React</a:t>
                      </a:r>
                      <a:endParaRPr sz="2000" b="0" i="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8"/>
          <p:cNvSpPr txBox="1">
            <a:spLocks noGrp="1"/>
          </p:cNvSpPr>
          <p:nvPr>
            <p:ph type="title"/>
          </p:nvPr>
        </p:nvSpPr>
        <p:spPr>
          <a:xfrm>
            <a:off x="0" y="0"/>
            <a:ext cx="9144000" cy="1143000"/>
          </a:xfrm>
          <a:prstGeom prst="rect">
            <a:avLst/>
          </a:prstGeom>
          <a:solidFill>
            <a:srgbClr val="8894CE"/>
          </a:solidFill>
          <a:ln w="9525" cap="flat" cmpd="sng">
            <a:solidFill>
              <a:schemeClr val="accent1"/>
            </a:solidFill>
            <a:prstDash val="solid"/>
            <a:round/>
            <a:headEnd type="none" w="sm" len="sm"/>
            <a:tailEnd type="none" w="sm" len="sm"/>
          </a:ln>
        </p:spPr>
        <p:txBody>
          <a:bodyPr spcFirstLastPara="1" wrap="square" lIns="91425" tIns="45700" rIns="91425" bIns="91425" anchor="ctr" anchorCtr="0">
            <a:normAutofit/>
          </a:bodyPr>
          <a:lstStyle/>
          <a:p>
            <a:pPr marL="0" lvl="0" indent="0" algn="ctr" rtl="0">
              <a:lnSpc>
                <a:spcPct val="90000"/>
              </a:lnSpc>
              <a:spcBef>
                <a:spcPts val="0"/>
              </a:spcBef>
              <a:spcAft>
                <a:spcPts val="0"/>
              </a:spcAft>
              <a:buClr>
                <a:srgbClr val="FFFFFF"/>
              </a:buClr>
              <a:buSzPts val="3300"/>
              <a:buFont typeface="Times New Roman"/>
              <a:buNone/>
            </a:pPr>
            <a:r>
              <a:rPr lang="en-US">
                <a:solidFill>
                  <a:srgbClr val="FFFFFF"/>
                </a:solidFill>
                <a:latin typeface="Times New Roman"/>
                <a:ea typeface="Times New Roman"/>
                <a:cs typeface="Times New Roman"/>
                <a:sym typeface="Times New Roman"/>
              </a:rPr>
              <a:t>Implementation</a:t>
            </a:r>
            <a:endParaRPr/>
          </a:p>
        </p:txBody>
      </p:sp>
      <p:sp>
        <p:nvSpPr>
          <p:cNvPr id="204" name="Google Shape;204;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b="1">
                <a:solidFill>
                  <a:schemeClr val="dk1"/>
                </a:solidFill>
                <a:latin typeface="Times New Roman"/>
                <a:ea typeface="Times New Roman"/>
                <a:cs typeface="Times New Roman"/>
                <a:sym typeface="Times New Roman"/>
              </a:rPr>
              <a:t>15</a:t>
            </a:fld>
            <a:endParaRPr sz="1600" b="1">
              <a:solidFill>
                <a:schemeClr val="dk1"/>
              </a:solidFill>
              <a:latin typeface="Times New Roman"/>
              <a:ea typeface="Times New Roman"/>
              <a:cs typeface="Times New Roman"/>
              <a:sym typeface="Times New Roman"/>
            </a:endParaRPr>
          </a:p>
        </p:txBody>
      </p:sp>
      <p:sp>
        <p:nvSpPr>
          <p:cNvPr id="205" name="Google Shape;205;p28"/>
          <p:cNvSpPr txBox="1"/>
          <p:nvPr/>
        </p:nvSpPr>
        <p:spPr>
          <a:xfrm>
            <a:off x="1113383" y="1262575"/>
            <a:ext cx="457696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Here we create a profile.</a:t>
            </a:r>
            <a:endParaRPr/>
          </a:p>
        </p:txBody>
      </p:sp>
      <p:sp>
        <p:nvSpPr>
          <p:cNvPr id="206" name="Google Shape;206;p28"/>
          <p:cNvSpPr txBox="1"/>
          <p:nvPr/>
        </p:nvSpPr>
        <p:spPr>
          <a:xfrm>
            <a:off x="3200398" y="3727308"/>
            <a:ext cx="25907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Fig: Profile creation page</a:t>
            </a:r>
            <a:endParaRPr/>
          </a:p>
        </p:txBody>
      </p:sp>
      <p:sp>
        <p:nvSpPr>
          <p:cNvPr id="207" name="Google Shape;207;p28"/>
          <p:cNvSpPr txBox="1"/>
          <p:nvPr/>
        </p:nvSpPr>
        <p:spPr>
          <a:xfrm>
            <a:off x="1113383" y="3955576"/>
            <a:ext cx="457696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Here we create a question.</a:t>
            </a:r>
            <a:endParaRPr/>
          </a:p>
        </p:txBody>
      </p:sp>
      <p:sp>
        <p:nvSpPr>
          <p:cNvPr id="208" name="Google Shape;208;p28"/>
          <p:cNvSpPr txBox="1"/>
          <p:nvPr/>
        </p:nvSpPr>
        <p:spPr>
          <a:xfrm>
            <a:off x="3086099" y="6327510"/>
            <a:ext cx="28193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Fig: Question creation page</a:t>
            </a:r>
            <a:endParaRPr/>
          </a:p>
        </p:txBody>
      </p:sp>
      <p:pic>
        <p:nvPicPr>
          <p:cNvPr id="209" name="Google Shape;209;p28"/>
          <p:cNvPicPr preferRelativeResize="0"/>
          <p:nvPr/>
        </p:nvPicPr>
        <p:blipFill rotWithShape="1">
          <a:blip r:embed="rId3">
            <a:alphaModFix/>
          </a:blip>
          <a:srcRect/>
          <a:stretch/>
        </p:blipFill>
        <p:spPr>
          <a:xfrm>
            <a:off x="1219200" y="1609579"/>
            <a:ext cx="6850971" cy="2078950"/>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pic>
        <p:nvPicPr>
          <p:cNvPr id="210" name="Google Shape;210;p28"/>
          <p:cNvPicPr preferRelativeResize="0"/>
          <p:nvPr/>
        </p:nvPicPr>
        <p:blipFill rotWithShape="1">
          <a:blip r:embed="rId4">
            <a:alphaModFix/>
          </a:blip>
          <a:srcRect/>
          <a:stretch/>
        </p:blipFill>
        <p:spPr>
          <a:xfrm>
            <a:off x="1219199" y="4297772"/>
            <a:ext cx="6850971" cy="2029738"/>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9"/>
          <p:cNvSpPr txBox="1">
            <a:spLocks noGrp="1"/>
          </p:cNvSpPr>
          <p:nvPr>
            <p:ph type="title"/>
          </p:nvPr>
        </p:nvSpPr>
        <p:spPr>
          <a:xfrm>
            <a:off x="0" y="0"/>
            <a:ext cx="9144000" cy="1143000"/>
          </a:xfrm>
          <a:prstGeom prst="rect">
            <a:avLst/>
          </a:prstGeom>
          <a:solidFill>
            <a:srgbClr val="8894CE"/>
          </a:solidFill>
          <a:ln w="9525" cap="flat" cmpd="sng">
            <a:solidFill>
              <a:schemeClr val="accent1"/>
            </a:solidFill>
            <a:prstDash val="solid"/>
            <a:round/>
            <a:headEnd type="none" w="sm" len="sm"/>
            <a:tailEnd type="none" w="sm" len="sm"/>
          </a:ln>
        </p:spPr>
        <p:txBody>
          <a:bodyPr spcFirstLastPara="1" wrap="square" lIns="91425" tIns="45700" rIns="91425" bIns="91425" anchor="ctr" anchorCtr="0">
            <a:normAutofit/>
          </a:bodyPr>
          <a:lstStyle/>
          <a:p>
            <a:pPr marL="0" lvl="0" indent="0" algn="ctr" rtl="0">
              <a:lnSpc>
                <a:spcPct val="90000"/>
              </a:lnSpc>
              <a:spcBef>
                <a:spcPts val="0"/>
              </a:spcBef>
              <a:spcAft>
                <a:spcPts val="0"/>
              </a:spcAft>
              <a:buClr>
                <a:srgbClr val="FFFFFF"/>
              </a:buClr>
              <a:buSzPts val="3300"/>
              <a:buFont typeface="Times New Roman"/>
              <a:buNone/>
            </a:pPr>
            <a:r>
              <a:rPr lang="en-US">
                <a:solidFill>
                  <a:srgbClr val="FFFFFF"/>
                </a:solidFill>
                <a:latin typeface="Times New Roman"/>
                <a:ea typeface="Times New Roman"/>
                <a:cs typeface="Times New Roman"/>
                <a:sym typeface="Times New Roman"/>
              </a:rPr>
              <a:t>Implementation</a:t>
            </a:r>
            <a:endParaRPr/>
          </a:p>
        </p:txBody>
      </p:sp>
      <p:sp>
        <p:nvSpPr>
          <p:cNvPr id="217" name="Google Shape;217;p2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b="1">
                <a:solidFill>
                  <a:schemeClr val="dk1"/>
                </a:solidFill>
                <a:latin typeface="Times New Roman"/>
                <a:ea typeface="Times New Roman"/>
                <a:cs typeface="Times New Roman"/>
                <a:sym typeface="Times New Roman"/>
              </a:rPr>
              <a:t>16</a:t>
            </a:fld>
            <a:endParaRPr sz="1600" b="1">
              <a:solidFill>
                <a:schemeClr val="dk1"/>
              </a:solidFill>
              <a:latin typeface="Times New Roman"/>
              <a:ea typeface="Times New Roman"/>
              <a:cs typeface="Times New Roman"/>
              <a:sym typeface="Times New Roman"/>
            </a:endParaRPr>
          </a:p>
        </p:txBody>
      </p:sp>
      <p:sp>
        <p:nvSpPr>
          <p:cNvPr id="218" name="Google Shape;218;p29"/>
          <p:cNvSpPr txBox="1"/>
          <p:nvPr/>
        </p:nvSpPr>
        <p:spPr>
          <a:xfrm>
            <a:off x="1305339" y="1272601"/>
            <a:ext cx="457696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Here we create an online viva with video calling system.</a:t>
            </a:r>
            <a:endParaRPr/>
          </a:p>
        </p:txBody>
      </p:sp>
      <p:sp>
        <p:nvSpPr>
          <p:cNvPr id="219" name="Google Shape;219;p29"/>
          <p:cNvSpPr txBox="1"/>
          <p:nvPr/>
        </p:nvSpPr>
        <p:spPr>
          <a:xfrm>
            <a:off x="3276598" y="3557907"/>
            <a:ext cx="25907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Fig: VIVA creation page</a:t>
            </a:r>
            <a:endParaRPr/>
          </a:p>
        </p:txBody>
      </p:sp>
      <p:sp>
        <p:nvSpPr>
          <p:cNvPr id="220" name="Google Shape;220;p29"/>
          <p:cNvSpPr txBox="1"/>
          <p:nvPr/>
        </p:nvSpPr>
        <p:spPr>
          <a:xfrm>
            <a:off x="1290431" y="3995285"/>
            <a:ext cx="457696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Here we can see the created viva link of video calling system.</a:t>
            </a:r>
            <a:endParaRPr/>
          </a:p>
        </p:txBody>
      </p:sp>
      <p:sp>
        <p:nvSpPr>
          <p:cNvPr id="221" name="Google Shape;221;p29"/>
          <p:cNvSpPr txBox="1"/>
          <p:nvPr/>
        </p:nvSpPr>
        <p:spPr>
          <a:xfrm>
            <a:off x="3276599" y="6236222"/>
            <a:ext cx="25907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Fig: VIVA details page</a:t>
            </a:r>
            <a:endParaRPr/>
          </a:p>
        </p:txBody>
      </p:sp>
      <p:pic>
        <p:nvPicPr>
          <p:cNvPr id="222" name="Google Shape;222;p29"/>
          <p:cNvPicPr preferRelativeResize="0"/>
          <p:nvPr/>
        </p:nvPicPr>
        <p:blipFill rotWithShape="1">
          <a:blip r:embed="rId3">
            <a:alphaModFix/>
          </a:blip>
          <a:srcRect/>
          <a:stretch/>
        </p:blipFill>
        <p:spPr>
          <a:xfrm>
            <a:off x="1305339" y="1614108"/>
            <a:ext cx="6530010" cy="1943799"/>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pic>
        <p:nvPicPr>
          <p:cNvPr id="223" name="Google Shape;223;p29"/>
          <p:cNvPicPr preferRelativeResize="0"/>
          <p:nvPr/>
        </p:nvPicPr>
        <p:blipFill rotWithShape="1">
          <a:blip r:embed="rId4">
            <a:alphaModFix/>
          </a:blip>
          <a:srcRect/>
          <a:stretch/>
        </p:blipFill>
        <p:spPr>
          <a:xfrm>
            <a:off x="1323559" y="4364617"/>
            <a:ext cx="6530010" cy="1871606"/>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title"/>
          </p:nvPr>
        </p:nvSpPr>
        <p:spPr>
          <a:xfrm>
            <a:off x="0" y="0"/>
            <a:ext cx="9144000" cy="1143000"/>
          </a:xfrm>
          <a:prstGeom prst="rect">
            <a:avLst/>
          </a:prstGeom>
          <a:solidFill>
            <a:srgbClr val="8894CE"/>
          </a:solidFill>
          <a:ln w="9525" cap="flat" cmpd="sng">
            <a:solidFill>
              <a:schemeClr val="accent1"/>
            </a:solidFill>
            <a:prstDash val="solid"/>
            <a:round/>
            <a:headEnd type="none" w="sm" len="sm"/>
            <a:tailEnd type="none" w="sm" len="sm"/>
          </a:ln>
        </p:spPr>
        <p:txBody>
          <a:bodyPr spcFirstLastPara="1" wrap="square" lIns="91425" tIns="45700" rIns="91425" bIns="91425" anchor="ctr" anchorCtr="0">
            <a:normAutofit/>
          </a:bodyPr>
          <a:lstStyle/>
          <a:p>
            <a:pPr marL="0" lvl="0" indent="0" algn="ctr" rtl="0">
              <a:lnSpc>
                <a:spcPct val="90000"/>
              </a:lnSpc>
              <a:spcBef>
                <a:spcPts val="0"/>
              </a:spcBef>
              <a:spcAft>
                <a:spcPts val="0"/>
              </a:spcAft>
              <a:buClr>
                <a:srgbClr val="FFFFFF"/>
              </a:buClr>
              <a:buSzPts val="3300"/>
              <a:buFont typeface="Times New Roman"/>
              <a:buNone/>
            </a:pPr>
            <a:r>
              <a:rPr lang="en-US">
                <a:solidFill>
                  <a:srgbClr val="FFFFFF"/>
                </a:solidFill>
                <a:latin typeface="Times New Roman"/>
                <a:ea typeface="Times New Roman"/>
                <a:cs typeface="Times New Roman"/>
                <a:sym typeface="Times New Roman"/>
              </a:rPr>
              <a:t>Implementation</a:t>
            </a:r>
            <a:endParaRPr/>
          </a:p>
        </p:txBody>
      </p:sp>
      <p:sp>
        <p:nvSpPr>
          <p:cNvPr id="230" name="Google Shape;230;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b="1">
                <a:solidFill>
                  <a:schemeClr val="dk1"/>
                </a:solidFill>
                <a:latin typeface="Times New Roman"/>
                <a:ea typeface="Times New Roman"/>
                <a:cs typeface="Times New Roman"/>
                <a:sym typeface="Times New Roman"/>
              </a:rPr>
              <a:t>17</a:t>
            </a:fld>
            <a:endParaRPr sz="1600" b="1">
              <a:solidFill>
                <a:schemeClr val="dk1"/>
              </a:solidFill>
              <a:latin typeface="Times New Roman"/>
              <a:ea typeface="Times New Roman"/>
              <a:cs typeface="Times New Roman"/>
              <a:sym typeface="Times New Roman"/>
            </a:endParaRPr>
          </a:p>
        </p:txBody>
      </p:sp>
      <p:sp>
        <p:nvSpPr>
          <p:cNvPr id="231" name="Google Shape;231;p30"/>
          <p:cNvSpPr txBox="1"/>
          <p:nvPr/>
        </p:nvSpPr>
        <p:spPr>
          <a:xfrm>
            <a:off x="1104899" y="1186195"/>
            <a:ext cx="457696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Here we can see the MCQ exam page.</a:t>
            </a:r>
            <a:endParaRPr/>
          </a:p>
        </p:txBody>
      </p:sp>
      <p:sp>
        <p:nvSpPr>
          <p:cNvPr id="232" name="Google Shape;232;p30"/>
          <p:cNvSpPr txBox="1"/>
          <p:nvPr/>
        </p:nvSpPr>
        <p:spPr>
          <a:xfrm>
            <a:off x="3467097" y="3731315"/>
            <a:ext cx="220980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Fig: MCQ exam page</a:t>
            </a:r>
            <a:endParaRPr/>
          </a:p>
        </p:txBody>
      </p:sp>
      <p:sp>
        <p:nvSpPr>
          <p:cNvPr id="233" name="Google Shape;233;p30"/>
          <p:cNvSpPr txBox="1"/>
          <p:nvPr/>
        </p:nvSpPr>
        <p:spPr>
          <a:xfrm>
            <a:off x="1104899" y="4023469"/>
            <a:ext cx="457696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Here we can see the MCQ result page.</a:t>
            </a:r>
            <a:endParaRPr/>
          </a:p>
        </p:txBody>
      </p:sp>
      <p:pic>
        <p:nvPicPr>
          <p:cNvPr id="234" name="Google Shape;234;p30"/>
          <p:cNvPicPr preferRelativeResize="0"/>
          <p:nvPr/>
        </p:nvPicPr>
        <p:blipFill rotWithShape="1">
          <a:blip r:embed="rId3">
            <a:alphaModFix/>
          </a:blip>
          <a:srcRect/>
          <a:stretch/>
        </p:blipFill>
        <p:spPr>
          <a:xfrm>
            <a:off x="1219200" y="1517163"/>
            <a:ext cx="6819899" cy="2214152"/>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
        <p:nvSpPr>
          <p:cNvPr id="235" name="Google Shape;235;p30"/>
          <p:cNvSpPr txBox="1"/>
          <p:nvPr/>
        </p:nvSpPr>
        <p:spPr>
          <a:xfrm>
            <a:off x="3524248" y="6304087"/>
            <a:ext cx="220980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Fig: MCQ result page</a:t>
            </a:r>
            <a:endParaRPr/>
          </a:p>
        </p:txBody>
      </p:sp>
      <p:pic>
        <p:nvPicPr>
          <p:cNvPr id="236" name="Google Shape;236;p30"/>
          <p:cNvPicPr preferRelativeResize="0"/>
          <p:nvPr/>
        </p:nvPicPr>
        <p:blipFill rotWithShape="1">
          <a:blip r:embed="rId4">
            <a:alphaModFix/>
          </a:blip>
          <a:srcRect/>
          <a:stretch/>
        </p:blipFill>
        <p:spPr>
          <a:xfrm>
            <a:off x="1219200" y="4331245"/>
            <a:ext cx="6858000" cy="1929567"/>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1"/>
          <p:cNvSpPr txBox="1">
            <a:spLocks noGrp="1"/>
          </p:cNvSpPr>
          <p:nvPr>
            <p:ph type="title"/>
          </p:nvPr>
        </p:nvSpPr>
        <p:spPr>
          <a:xfrm>
            <a:off x="0" y="0"/>
            <a:ext cx="9144000" cy="1143000"/>
          </a:xfrm>
          <a:prstGeom prst="rect">
            <a:avLst/>
          </a:prstGeom>
          <a:solidFill>
            <a:srgbClr val="8894CE"/>
          </a:solidFill>
          <a:ln w="9525" cap="flat" cmpd="sng">
            <a:solidFill>
              <a:schemeClr val="accent1"/>
            </a:solidFill>
            <a:prstDash val="solid"/>
            <a:round/>
            <a:headEnd type="none" w="sm" len="sm"/>
            <a:tailEnd type="none" w="sm" len="sm"/>
          </a:ln>
        </p:spPr>
        <p:txBody>
          <a:bodyPr spcFirstLastPara="1" wrap="square" lIns="91425" tIns="45700" rIns="91425" bIns="91425" anchor="ctr" anchorCtr="0">
            <a:normAutofit/>
          </a:bodyPr>
          <a:lstStyle/>
          <a:p>
            <a:pPr marL="0" lvl="0" indent="0" algn="ctr" rtl="0">
              <a:lnSpc>
                <a:spcPct val="90000"/>
              </a:lnSpc>
              <a:spcBef>
                <a:spcPts val="0"/>
              </a:spcBef>
              <a:spcAft>
                <a:spcPts val="0"/>
              </a:spcAft>
              <a:buClr>
                <a:srgbClr val="FFFFFF"/>
              </a:buClr>
              <a:buSzPts val="3300"/>
              <a:buFont typeface="Times New Roman"/>
              <a:buNone/>
            </a:pPr>
            <a:r>
              <a:rPr lang="en-US">
                <a:solidFill>
                  <a:srgbClr val="FFFFFF"/>
                </a:solidFill>
                <a:latin typeface="Times New Roman"/>
                <a:ea typeface="Times New Roman"/>
                <a:cs typeface="Times New Roman"/>
                <a:sym typeface="Times New Roman"/>
              </a:rPr>
              <a:t>Test Result</a:t>
            </a:r>
            <a:endParaRPr/>
          </a:p>
        </p:txBody>
      </p:sp>
      <p:sp>
        <p:nvSpPr>
          <p:cNvPr id="242" name="Google Shape;242;p3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b="1">
                <a:solidFill>
                  <a:schemeClr val="dk1"/>
                </a:solidFill>
                <a:latin typeface="Times New Roman"/>
                <a:ea typeface="Times New Roman"/>
                <a:cs typeface="Times New Roman"/>
                <a:sym typeface="Times New Roman"/>
              </a:rPr>
              <a:t>18</a:t>
            </a:fld>
            <a:endParaRPr sz="1600" b="1">
              <a:solidFill>
                <a:schemeClr val="dk1"/>
              </a:solidFill>
              <a:latin typeface="Times New Roman"/>
              <a:ea typeface="Times New Roman"/>
              <a:cs typeface="Times New Roman"/>
              <a:sym typeface="Times New Roman"/>
            </a:endParaRPr>
          </a:p>
        </p:txBody>
      </p:sp>
      <p:pic>
        <p:nvPicPr>
          <p:cNvPr id="243" name="Google Shape;243;p31"/>
          <p:cNvPicPr preferRelativeResize="0"/>
          <p:nvPr/>
        </p:nvPicPr>
        <p:blipFill rotWithShape="1">
          <a:blip r:embed="rId3">
            <a:alphaModFix/>
          </a:blip>
          <a:srcRect/>
          <a:stretch/>
        </p:blipFill>
        <p:spPr>
          <a:xfrm>
            <a:off x="914400" y="1322071"/>
            <a:ext cx="6934200" cy="2564130"/>
          </a:xfrm>
          <a:prstGeom prst="rect">
            <a:avLst/>
          </a:prstGeom>
          <a:noFill/>
          <a:ln w="9525" cap="flat" cmpd="sng">
            <a:solidFill>
              <a:schemeClr val="dk1"/>
            </a:solidFill>
            <a:prstDash val="solid"/>
            <a:round/>
            <a:headEnd type="none" w="sm" len="sm"/>
            <a:tailEnd type="none" w="sm" len="sm"/>
          </a:ln>
        </p:spPr>
      </p:pic>
      <p:pic>
        <p:nvPicPr>
          <p:cNvPr id="244" name="Google Shape;244;p31"/>
          <p:cNvPicPr preferRelativeResize="0"/>
          <p:nvPr/>
        </p:nvPicPr>
        <p:blipFill rotWithShape="1">
          <a:blip r:embed="rId4">
            <a:alphaModFix/>
          </a:blip>
          <a:srcRect l="24501" t="9118" r="28342" b="36181"/>
          <a:stretch/>
        </p:blipFill>
        <p:spPr>
          <a:xfrm>
            <a:off x="914400" y="4356100"/>
            <a:ext cx="6934200" cy="2000251"/>
          </a:xfrm>
          <a:prstGeom prst="rect">
            <a:avLst/>
          </a:prstGeom>
          <a:noFill/>
          <a:ln w="9525" cap="flat" cmpd="sng">
            <a:solidFill>
              <a:schemeClr val="dk1"/>
            </a:solidFill>
            <a:prstDash val="solid"/>
            <a:round/>
            <a:headEnd type="none" w="sm" len="sm"/>
            <a:tailEnd type="none" w="sm" len="sm"/>
          </a:ln>
        </p:spPr>
      </p:pic>
      <p:sp>
        <p:nvSpPr>
          <p:cNvPr id="245" name="Google Shape;245;p31"/>
          <p:cNvSpPr txBox="1"/>
          <p:nvPr/>
        </p:nvSpPr>
        <p:spPr>
          <a:xfrm>
            <a:off x="2686051" y="6352144"/>
            <a:ext cx="376237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Fig: Unit test case of App component</a:t>
            </a:r>
            <a:endParaRPr/>
          </a:p>
        </p:txBody>
      </p:sp>
      <p:sp>
        <p:nvSpPr>
          <p:cNvPr id="246" name="Google Shape;246;p31"/>
          <p:cNvSpPr txBox="1"/>
          <p:nvPr/>
        </p:nvSpPr>
        <p:spPr>
          <a:xfrm>
            <a:off x="2533651" y="3880606"/>
            <a:ext cx="40671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Fig: Unit test case of Result Repository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2"/>
          <p:cNvSpPr txBox="1">
            <a:spLocks noGrp="1"/>
          </p:cNvSpPr>
          <p:nvPr>
            <p:ph type="title"/>
          </p:nvPr>
        </p:nvSpPr>
        <p:spPr>
          <a:xfrm>
            <a:off x="0" y="0"/>
            <a:ext cx="9144000" cy="1143000"/>
          </a:xfrm>
          <a:prstGeom prst="rect">
            <a:avLst/>
          </a:prstGeom>
          <a:solidFill>
            <a:srgbClr val="8894CE"/>
          </a:solidFill>
          <a:ln w="9525" cap="flat" cmpd="sng">
            <a:solidFill>
              <a:schemeClr val="accent1"/>
            </a:solidFill>
            <a:prstDash val="solid"/>
            <a:round/>
            <a:headEnd type="none" w="sm" len="sm"/>
            <a:tailEnd type="none" w="sm" len="sm"/>
          </a:ln>
        </p:spPr>
        <p:txBody>
          <a:bodyPr spcFirstLastPara="1" wrap="square" lIns="91425" tIns="45700" rIns="91425" bIns="91425" anchor="ctr" anchorCtr="0">
            <a:normAutofit/>
          </a:bodyPr>
          <a:lstStyle/>
          <a:p>
            <a:pPr marL="274320" lvl="0" indent="-274320" algn="ctr" rtl="0">
              <a:lnSpc>
                <a:spcPct val="90000"/>
              </a:lnSpc>
              <a:spcBef>
                <a:spcPts val="0"/>
              </a:spcBef>
              <a:spcAft>
                <a:spcPts val="0"/>
              </a:spcAft>
              <a:buClr>
                <a:schemeClr val="accent1"/>
              </a:buClr>
              <a:buSzPts val="2805"/>
              <a:buFont typeface="Noto Sans Symbols"/>
              <a:buNone/>
            </a:pPr>
            <a:r>
              <a:rPr lang="en-US">
                <a:solidFill>
                  <a:srgbClr val="FFFFFF"/>
                </a:solidFill>
                <a:latin typeface="Times New Roman"/>
                <a:ea typeface="Times New Roman"/>
                <a:cs typeface="Times New Roman"/>
                <a:sym typeface="Times New Roman"/>
              </a:rPr>
              <a:t>Comparison</a:t>
            </a:r>
            <a:endParaRPr/>
          </a:p>
        </p:txBody>
      </p:sp>
      <p:sp>
        <p:nvSpPr>
          <p:cNvPr id="252" name="Google Shape;252;p3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b="1">
                <a:solidFill>
                  <a:schemeClr val="dk1"/>
                </a:solidFill>
                <a:latin typeface="Times New Roman"/>
                <a:ea typeface="Times New Roman"/>
                <a:cs typeface="Times New Roman"/>
                <a:sym typeface="Times New Roman"/>
              </a:rPr>
              <a:t>19</a:t>
            </a:fld>
            <a:endParaRPr sz="1600" b="1">
              <a:solidFill>
                <a:schemeClr val="dk1"/>
              </a:solidFill>
              <a:latin typeface="Times New Roman"/>
              <a:ea typeface="Times New Roman"/>
              <a:cs typeface="Times New Roman"/>
              <a:sym typeface="Times New Roman"/>
            </a:endParaRPr>
          </a:p>
        </p:txBody>
      </p:sp>
      <p:graphicFrame>
        <p:nvGraphicFramePr>
          <p:cNvPr id="253" name="Google Shape;253;p32"/>
          <p:cNvGraphicFramePr/>
          <p:nvPr/>
        </p:nvGraphicFramePr>
        <p:xfrm>
          <a:off x="533400" y="1371600"/>
          <a:ext cx="3000000" cy="3000000"/>
        </p:xfrm>
        <a:graphic>
          <a:graphicData uri="http://schemas.openxmlformats.org/drawingml/2006/table">
            <a:tbl>
              <a:tblPr firstRow="1" firstCol="1" bandRow="1">
                <a:noFill/>
                <a:tableStyleId>{552E2266-AB66-42DC-B0E3-AE70F1AE2620}</a:tableStyleId>
              </a:tblPr>
              <a:tblGrid>
                <a:gridCol w="2273825"/>
                <a:gridCol w="1667475"/>
                <a:gridCol w="1702850"/>
                <a:gridCol w="2337825"/>
              </a:tblGrid>
              <a:tr h="559625">
                <a:tc>
                  <a:txBody>
                    <a:bodyPr/>
                    <a:lstStyle/>
                    <a:p>
                      <a:pPr marL="6350" marR="0" lvl="0" indent="-6350" algn="just" rtl="0">
                        <a:lnSpc>
                          <a:spcPct val="150000"/>
                        </a:lnSpc>
                        <a:spcBef>
                          <a:spcPts val="0"/>
                        </a:spcBef>
                        <a:spcAft>
                          <a:spcPts val="0"/>
                        </a:spcAft>
                        <a:buNone/>
                      </a:pPr>
                      <a:r>
                        <a:rPr lang="en-US" sz="2000" u="none" strike="noStrike" cap="none">
                          <a:solidFill>
                            <a:schemeClr val="dk1"/>
                          </a:solidFill>
                          <a:latin typeface="Times New Roman"/>
                          <a:ea typeface="Times New Roman"/>
                          <a:cs typeface="Times New Roman"/>
                          <a:sym typeface="Times New Roman"/>
                        </a:rPr>
                        <a:t>Case</a:t>
                      </a:r>
                      <a:endParaRPr sz="200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CB8CA"/>
                    </a:solidFill>
                  </a:tcPr>
                </a:tc>
                <a:tc gridSpan="2">
                  <a:txBody>
                    <a:bodyPr/>
                    <a:lstStyle/>
                    <a:p>
                      <a:pPr marL="6350" marR="0" lvl="0" indent="-6350" algn="ctr" rtl="0">
                        <a:lnSpc>
                          <a:spcPct val="150000"/>
                        </a:lnSpc>
                        <a:spcBef>
                          <a:spcPts val="0"/>
                        </a:spcBef>
                        <a:spcAft>
                          <a:spcPts val="0"/>
                        </a:spcAft>
                        <a:buNone/>
                      </a:pPr>
                      <a:r>
                        <a:rPr lang="en-US" sz="2000" u="none" strike="noStrike" cap="none">
                          <a:solidFill>
                            <a:schemeClr val="dk1"/>
                          </a:solidFill>
                          <a:latin typeface="Times New Roman"/>
                          <a:ea typeface="Times New Roman"/>
                          <a:cs typeface="Times New Roman"/>
                          <a:sym typeface="Times New Roman"/>
                        </a:rPr>
                        <a:t>Existing Systems</a:t>
                      </a:r>
                      <a:endParaRPr sz="200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CB8CA"/>
                    </a:solidFill>
                  </a:tcPr>
                </a:tc>
                <a:tc hMerge="1">
                  <a:txBody>
                    <a:bodyPr/>
                    <a:lstStyle/>
                    <a:p>
                      <a:endParaRPr lang="en-US"/>
                    </a:p>
                  </a:txBody>
                  <a:tcPr/>
                </a:tc>
                <a:tc>
                  <a:txBody>
                    <a:bodyPr/>
                    <a:lstStyle/>
                    <a:p>
                      <a:pPr marL="6350" marR="0" lvl="0" indent="-6350" algn="ctr" rtl="0">
                        <a:lnSpc>
                          <a:spcPct val="150000"/>
                        </a:lnSpc>
                        <a:spcBef>
                          <a:spcPts val="0"/>
                        </a:spcBef>
                        <a:spcAft>
                          <a:spcPts val="0"/>
                        </a:spcAft>
                        <a:buNone/>
                      </a:pPr>
                      <a:r>
                        <a:rPr lang="en-US" sz="2000" u="none" strike="noStrike" cap="none">
                          <a:solidFill>
                            <a:schemeClr val="dk1"/>
                          </a:solidFill>
                          <a:latin typeface="Times New Roman"/>
                          <a:ea typeface="Times New Roman"/>
                          <a:cs typeface="Times New Roman"/>
                          <a:sym typeface="Times New Roman"/>
                        </a:rPr>
                        <a:t>Proposed System</a:t>
                      </a:r>
                      <a:endParaRPr sz="200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CB8CA"/>
                    </a:solidFill>
                  </a:tcPr>
                </a:tc>
              </a:tr>
              <a:tr h="575075">
                <a:tc>
                  <a:txBody>
                    <a:bodyPr/>
                    <a:lstStyle/>
                    <a:p>
                      <a:pPr marL="6350" marR="0" lvl="0" indent="-6350" algn="just" rtl="0">
                        <a:lnSpc>
                          <a:spcPct val="150000"/>
                        </a:lnSpc>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 </a:t>
                      </a:r>
                      <a:endParaRPr sz="180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DEAF6"/>
                    </a:solidFill>
                  </a:tcPr>
                </a:tc>
                <a:tc>
                  <a:txBody>
                    <a:bodyPr/>
                    <a:lstStyle/>
                    <a:p>
                      <a:pPr marL="6350" marR="0" lvl="0" indent="-6350" algn="ctr" rtl="0">
                        <a:lnSpc>
                          <a:spcPct val="150000"/>
                        </a:lnSpc>
                        <a:spcBef>
                          <a:spcPts val="0"/>
                        </a:spcBef>
                        <a:spcAft>
                          <a:spcPts val="0"/>
                        </a:spcAft>
                        <a:buNone/>
                      </a:pPr>
                      <a:r>
                        <a:rPr lang="en-US" sz="1800" b="1" u="none" strike="noStrike" cap="none">
                          <a:solidFill>
                            <a:schemeClr val="dk1"/>
                          </a:solidFill>
                          <a:latin typeface="Times New Roman"/>
                          <a:ea typeface="Times New Roman"/>
                          <a:cs typeface="Times New Roman"/>
                          <a:sym typeface="Times New Roman"/>
                        </a:rPr>
                        <a:t>TestGorilla</a:t>
                      </a:r>
                      <a:endParaRPr sz="1800" b="1"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DEAF6"/>
                    </a:solidFill>
                  </a:tcPr>
                </a:tc>
                <a:tc>
                  <a:txBody>
                    <a:bodyPr/>
                    <a:lstStyle/>
                    <a:p>
                      <a:pPr marL="6350" marR="0" lvl="0" indent="-6350" algn="ctr" rtl="0">
                        <a:lnSpc>
                          <a:spcPct val="150000"/>
                        </a:lnSpc>
                        <a:spcBef>
                          <a:spcPts val="0"/>
                        </a:spcBef>
                        <a:spcAft>
                          <a:spcPts val="0"/>
                        </a:spcAft>
                        <a:buNone/>
                      </a:pPr>
                      <a:r>
                        <a:rPr lang="en-US" sz="1800" b="1" u="none" strike="noStrike" cap="none">
                          <a:solidFill>
                            <a:schemeClr val="dk1"/>
                          </a:solidFill>
                          <a:latin typeface="Times New Roman"/>
                          <a:ea typeface="Times New Roman"/>
                          <a:cs typeface="Times New Roman"/>
                          <a:sym typeface="Times New Roman"/>
                        </a:rPr>
                        <a:t>Schoology</a:t>
                      </a:r>
                      <a:endParaRPr sz="1800" b="1"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DEAF6"/>
                    </a:solidFill>
                  </a:tcPr>
                </a:tc>
                <a:tc>
                  <a:txBody>
                    <a:bodyPr/>
                    <a:lstStyle/>
                    <a:p>
                      <a:pPr marL="6350" marR="0" lvl="0" indent="-6350" algn="ctr" rtl="0">
                        <a:lnSpc>
                          <a:spcPct val="150000"/>
                        </a:lnSpc>
                        <a:spcBef>
                          <a:spcPts val="0"/>
                        </a:spcBef>
                        <a:spcAft>
                          <a:spcPts val="0"/>
                        </a:spcAft>
                        <a:buNone/>
                      </a:pPr>
                      <a:r>
                        <a:rPr lang="en-US" sz="1800" b="1" u="none" strike="noStrike" cap="none">
                          <a:solidFill>
                            <a:schemeClr val="dk1"/>
                          </a:solidFill>
                          <a:latin typeface="Times New Roman"/>
                          <a:ea typeface="Times New Roman"/>
                          <a:cs typeface="Times New Roman"/>
                          <a:sym typeface="Times New Roman"/>
                        </a:rPr>
                        <a:t>IST Online Exam Hall</a:t>
                      </a:r>
                      <a:endParaRPr sz="1800" b="1"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DEAF6"/>
                    </a:solidFill>
                  </a:tcPr>
                </a:tc>
              </a:tr>
              <a:tr h="575075">
                <a:tc>
                  <a:txBody>
                    <a:bodyPr/>
                    <a:lstStyle/>
                    <a:p>
                      <a:pPr marL="6350" marR="0" lvl="0" indent="-6350" algn="just" rtl="0">
                        <a:lnSpc>
                          <a:spcPct val="150000"/>
                        </a:lnSpc>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Auto Submit</a:t>
                      </a:r>
                      <a:endParaRPr sz="180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6350" marR="0" lvl="0" indent="-6350" algn="ctr" rtl="0">
                        <a:lnSpc>
                          <a:spcPct val="150000"/>
                        </a:lnSpc>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Yes</a:t>
                      </a:r>
                      <a:endParaRPr sz="180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6350" marR="0" lvl="0" indent="-6350" algn="ctr" rtl="0">
                        <a:lnSpc>
                          <a:spcPct val="150000"/>
                        </a:lnSpc>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No</a:t>
                      </a:r>
                      <a:endParaRPr sz="180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6350" marR="0" lvl="0" indent="-6350" algn="ctr" rtl="0">
                        <a:lnSpc>
                          <a:spcPct val="150000"/>
                        </a:lnSpc>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Yes</a:t>
                      </a:r>
                      <a:endParaRPr sz="180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560925">
                <a:tc>
                  <a:txBody>
                    <a:bodyPr/>
                    <a:lstStyle/>
                    <a:p>
                      <a:pPr marL="6350" marR="0" lvl="0" indent="-6350" algn="just" rtl="0">
                        <a:lnSpc>
                          <a:spcPct val="150000"/>
                        </a:lnSpc>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Registration</a:t>
                      </a:r>
                      <a:endParaRPr sz="180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6350" marR="0" lvl="0" indent="-6350" algn="ctr" rtl="0">
                        <a:lnSpc>
                          <a:spcPct val="150000"/>
                        </a:lnSpc>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Yes</a:t>
                      </a:r>
                      <a:endParaRPr sz="180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6350" marR="0" lvl="0" indent="-6350" algn="ctr" rtl="0">
                        <a:lnSpc>
                          <a:spcPct val="150000"/>
                        </a:lnSpc>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Yes</a:t>
                      </a:r>
                      <a:endParaRPr sz="180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6350" marR="0" lvl="0" indent="-6350" algn="ctr" rtl="0">
                        <a:lnSpc>
                          <a:spcPct val="150000"/>
                        </a:lnSpc>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Yes</a:t>
                      </a:r>
                      <a:endParaRPr sz="180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560925">
                <a:tc>
                  <a:txBody>
                    <a:bodyPr/>
                    <a:lstStyle/>
                    <a:p>
                      <a:pPr marL="6350" marR="0" lvl="0" indent="-6350" algn="just" rtl="0">
                        <a:lnSpc>
                          <a:spcPct val="150000"/>
                        </a:lnSpc>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Paper leakage</a:t>
                      </a:r>
                      <a:endParaRPr sz="180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6350" marR="0" lvl="0" indent="-6350" algn="ctr" rtl="0">
                        <a:lnSpc>
                          <a:spcPct val="150000"/>
                        </a:lnSpc>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Yes</a:t>
                      </a:r>
                      <a:endParaRPr sz="180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6350" marR="0" lvl="0" indent="-6350" algn="ctr" rtl="0">
                        <a:lnSpc>
                          <a:spcPct val="150000"/>
                        </a:lnSpc>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Yes</a:t>
                      </a:r>
                      <a:endParaRPr sz="180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6350" marR="0" lvl="0" indent="-6350" algn="ctr" rtl="0">
                        <a:lnSpc>
                          <a:spcPct val="150000"/>
                        </a:lnSpc>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No</a:t>
                      </a:r>
                      <a:endParaRPr sz="180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1052250">
                <a:tc>
                  <a:txBody>
                    <a:bodyPr/>
                    <a:lstStyle/>
                    <a:p>
                      <a:pPr marL="6350" marR="0" lvl="0" indent="-6350" algn="l" rtl="0">
                        <a:lnSpc>
                          <a:spcPct val="150000"/>
                        </a:lnSpc>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Video Calling System</a:t>
                      </a:r>
                      <a:endParaRPr sz="180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6350" marR="0" lvl="0" indent="-6350" algn="ctr" rtl="0">
                        <a:lnSpc>
                          <a:spcPct val="150000"/>
                        </a:lnSpc>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Yes</a:t>
                      </a:r>
                      <a:endParaRPr sz="180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6350" marR="0" lvl="0" indent="-6350" algn="ctr" rtl="0">
                        <a:lnSpc>
                          <a:spcPct val="150000"/>
                        </a:lnSpc>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No</a:t>
                      </a:r>
                      <a:endParaRPr sz="180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6350" marR="0" lvl="0" indent="-6350" algn="ctr" rtl="0">
                        <a:lnSpc>
                          <a:spcPct val="150000"/>
                        </a:lnSpc>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Yes</a:t>
                      </a:r>
                      <a:endParaRPr sz="180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496475">
                <a:tc>
                  <a:txBody>
                    <a:bodyPr/>
                    <a:lstStyle/>
                    <a:p>
                      <a:pPr marL="6350" marR="0" lvl="0" indent="-6350" algn="l" rtl="0">
                        <a:lnSpc>
                          <a:spcPct val="150000"/>
                        </a:lnSpc>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Paid</a:t>
                      </a:r>
                      <a:endParaRPr sz="180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6350" marR="0" lvl="0" indent="-6350" algn="ctr" rtl="0">
                        <a:lnSpc>
                          <a:spcPct val="150000"/>
                        </a:lnSpc>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Yes</a:t>
                      </a:r>
                      <a:endParaRPr sz="180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6350" marR="0" lvl="0" indent="-6350" algn="ctr" rtl="0">
                        <a:lnSpc>
                          <a:spcPct val="150000"/>
                        </a:lnSpc>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Yes</a:t>
                      </a:r>
                      <a:endParaRPr sz="180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6350" marR="0" lvl="0" indent="-6350" algn="ctr" rtl="0">
                        <a:lnSpc>
                          <a:spcPct val="150000"/>
                        </a:lnSpc>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No</a:t>
                      </a:r>
                      <a:endParaRPr sz="180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496475">
                <a:tc>
                  <a:txBody>
                    <a:bodyPr/>
                    <a:lstStyle/>
                    <a:p>
                      <a:pPr marL="6350" marR="0" lvl="0" indent="-6350" algn="l" rtl="0">
                        <a:lnSpc>
                          <a:spcPct val="150000"/>
                        </a:lnSpc>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AI integration</a:t>
                      </a:r>
                      <a:endParaRPr sz="180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6350" marR="0" lvl="0" indent="-6350" algn="ctr" rtl="0">
                        <a:lnSpc>
                          <a:spcPct val="150000"/>
                        </a:lnSpc>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Yes</a:t>
                      </a:r>
                      <a:endParaRPr sz="180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6350" marR="0" lvl="0" indent="-6350" algn="ctr" rtl="0">
                        <a:lnSpc>
                          <a:spcPct val="150000"/>
                        </a:lnSpc>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No</a:t>
                      </a:r>
                      <a:endParaRPr sz="180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6350" marR="0" lvl="0" indent="-6350" algn="ctr" rtl="0">
                        <a:lnSpc>
                          <a:spcPct val="150000"/>
                        </a:lnSpc>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No</a:t>
                      </a:r>
                      <a:endParaRPr sz="1800" u="none" strike="noStrike" cap="none">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0" y="0"/>
            <a:ext cx="9144000" cy="1143000"/>
          </a:xfrm>
          <a:prstGeom prst="rect">
            <a:avLst/>
          </a:prstGeom>
          <a:solidFill>
            <a:srgbClr val="8894CE"/>
          </a:solidFill>
          <a:ln w="9525" cap="flat" cmpd="sng">
            <a:solidFill>
              <a:schemeClr val="accent1"/>
            </a:solidFill>
            <a:prstDash val="solid"/>
            <a:round/>
            <a:headEnd type="none" w="sm" len="sm"/>
            <a:tailEnd type="none" w="sm" len="sm"/>
          </a:ln>
        </p:spPr>
        <p:txBody>
          <a:bodyPr spcFirstLastPara="1" wrap="square" lIns="91425" tIns="45700" rIns="91425" bIns="91425" anchor="ctr" anchorCtr="0">
            <a:normAutofit/>
          </a:bodyPr>
          <a:lstStyle/>
          <a:p>
            <a:pPr marL="0" lvl="0" indent="0" algn="ctr" rtl="0">
              <a:lnSpc>
                <a:spcPct val="90000"/>
              </a:lnSpc>
              <a:spcBef>
                <a:spcPts val="0"/>
              </a:spcBef>
              <a:spcAft>
                <a:spcPts val="0"/>
              </a:spcAft>
              <a:buClr>
                <a:srgbClr val="FFFFFF"/>
              </a:buClr>
              <a:buSzPts val="3300"/>
              <a:buFont typeface="Times New Roman"/>
              <a:buNone/>
            </a:pPr>
            <a:r>
              <a:rPr lang="en-US">
                <a:solidFill>
                  <a:srgbClr val="FFFFFF"/>
                </a:solidFill>
                <a:latin typeface="Times New Roman"/>
                <a:ea typeface="Times New Roman"/>
                <a:cs typeface="Times New Roman"/>
                <a:sym typeface="Times New Roman"/>
              </a:rPr>
              <a:t>Content List</a:t>
            </a:r>
            <a:endParaRPr/>
          </a:p>
        </p:txBody>
      </p:sp>
      <p:sp>
        <p:nvSpPr>
          <p:cNvPr id="97" name="Google Shape;97;p14"/>
          <p:cNvSpPr txBox="1">
            <a:spLocks noGrp="1"/>
          </p:cNvSpPr>
          <p:nvPr>
            <p:ph type="body" idx="1"/>
          </p:nvPr>
        </p:nvSpPr>
        <p:spPr>
          <a:xfrm>
            <a:off x="381000" y="1219200"/>
            <a:ext cx="8229600" cy="4953000"/>
          </a:xfrm>
          <a:prstGeom prst="rect">
            <a:avLst/>
          </a:prstGeom>
          <a:noFill/>
          <a:ln>
            <a:noFill/>
          </a:ln>
        </p:spPr>
        <p:txBody>
          <a:bodyPr spcFirstLastPara="1" wrap="square" lIns="91425" tIns="45700" rIns="91425" bIns="45700" anchor="t" anchorCtr="0">
            <a:noAutofit/>
          </a:bodyPr>
          <a:lstStyle/>
          <a:p>
            <a:pPr marL="171450" lvl="0" indent="-171450" algn="just" rtl="0">
              <a:lnSpc>
                <a:spcPct val="150000"/>
              </a:lnSpc>
              <a:spcBef>
                <a:spcPts val="0"/>
              </a:spcBef>
              <a:spcAft>
                <a:spcPts val="0"/>
              </a:spcAft>
              <a:buClr>
                <a:schemeClr val="dk1"/>
              </a:buClr>
              <a:buSzPts val="1800"/>
              <a:buFont typeface="Noto Sans Symbols"/>
              <a:buChar char="⮚"/>
            </a:pPr>
            <a:r>
              <a:rPr lang="en-US" sz="1800" b="1" dirty="0" smtClean="0">
                <a:solidFill>
                  <a:schemeClr val="dk1"/>
                </a:solidFill>
                <a:latin typeface="Times New Roman"/>
                <a:ea typeface="Times New Roman"/>
                <a:cs typeface="Times New Roman"/>
                <a:sym typeface="Times New Roman"/>
              </a:rPr>
              <a:t>Introduction				</a:t>
            </a:r>
            <a:endParaRPr dirty="0" smtClean="0"/>
          </a:p>
          <a:p>
            <a:pPr marL="171450" lvl="0" indent="-171450" algn="just" rtl="0">
              <a:lnSpc>
                <a:spcPct val="150000"/>
              </a:lnSpc>
              <a:spcBef>
                <a:spcPts val="0"/>
              </a:spcBef>
              <a:spcAft>
                <a:spcPts val="0"/>
              </a:spcAft>
              <a:buClr>
                <a:schemeClr val="dk1"/>
              </a:buClr>
              <a:buSzPts val="1800"/>
              <a:buFont typeface="Noto Sans Symbols"/>
              <a:buChar char="⮚"/>
            </a:pPr>
            <a:r>
              <a:rPr lang="en-US" sz="1800" b="1" dirty="0" smtClean="0">
                <a:solidFill>
                  <a:schemeClr val="dk1"/>
                </a:solidFill>
                <a:latin typeface="Times New Roman"/>
                <a:ea typeface="Times New Roman"/>
                <a:cs typeface="Times New Roman"/>
                <a:sym typeface="Times New Roman"/>
              </a:rPr>
              <a:t>Motivation</a:t>
            </a:r>
            <a:endParaRPr dirty="0"/>
          </a:p>
          <a:p>
            <a:pPr marL="171450" lvl="0" indent="-171450" algn="just" rtl="0">
              <a:lnSpc>
                <a:spcPct val="150000"/>
              </a:lnSpc>
              <a:spcBef>
                <a:spcPts val="0"/>
              </a:spcBef>
              <a:spcAft>
                <a:spcPts val="0"/>
              </a:spcAft>
              <a:buClr>
                <a:schemeClr val="dk1"/>
              </a:buClr>
              <a:buSzPts val="1800"/>
              <a:buFont typeface="Noto Sans Symbols"/>
              <a:buChar char="⮚"/>
            </a:pPr>
            <a:r>
              <a:rPr lang="en-US" sz="1800" b="1" dirty="0">
                <a:solidFill>
                  <a:schemeClr val="dk1"/>
                </a:solidFill>
                <a:latin typeface="Times New Roman"/>
                <a:ea typeface="Times New Roman"/>
                <a:cs typeface="Times New Roman"/>
                <a:sym typeface="Times New Roman"/>
              </a:rPr>
              <a:t>Objective</a:t>
            </a:r>
            <a:endParaRPr dirty="0"/>
          </a:p>
          <a:p>
            <a:pPr marL="171450" lvl="0" indent="-171450" algn="just" rtl="0">
              <a:lnSpc>
                <a:spcPct val="150000"/>
              </a:lnSpc>
              <a:spcBef>
                <a:spcPts val="0"/>
              </a:spcBef>
              <a:spcAft>
                <a:spcPts val="0"/>
              </a:spcAft>
              <a:buClr>
                <a:schemeClr val="dk1"/>
              </a:buClr>
              <a:buSzPts val="1800"/>
              <a:buFont typeface="Noto Sans Symbols"/>
              <a:buChar char="⮚"/>
            </a:pPr>
            <a:r>
              <a:rPr lang="en-US" sz="1800" b="1" dirty="0">
                <a:solidFill>
                  <a:schemeClr val="dk1"/>
                </a:solidFill>
                <a:latin typeface="Times New Roman"/>
                <a:ea typeface="Times New Roman"/>
                <a:cs typeface="Times New Roman"/>
                <a:sym typeface="Times New Roman"/>
              </a:rPr>
              <a:t>Existing System Overview</a:t>
            </a:r>
            <a:endParaRPr dirty="0"/>
          </a:p>
          <a:p>
            <a:pPr marL="171450" lvl="0" indent="-171450" algn="just" rtl="0">
              <a:lnSpc>
                <a:spcPct val="150000"/>
              </a:lnSpc>
              <a:spcBef>
                <a:spcPts val="0"/>
              </a:spcBef>
              <a:spcAft>
                <a:spcPts val="0"/>
              </a:spcAft>
              <a:buClr>
                <a:schemeClr val="dk1"/>
              </a:buClr>
              <a:buSzPts val="1800"/>
              <a:buFont typeface="Noto Sans Symbols"/>
              <a:buChar char="⮚"/>
            </a:pPr>
            <a:r>
              <a:rPr lang="en-US" sz="1800" b="1" dirty="0">
                <a:solidFill>
                  <a:schemeClr val="dk1"/>
                </a:solidFill>
                <a:latin typeface="Times New Roman"/>
                <a:ea typeface="Times New Roman"/>
                <a:cs typeface="Times New Roman"/>
                <a:sym typeface="Times New Roman"/>
              </a:rPr>
              <a:t>Drawbacks of Existing System</a:t>
            </a:r>
            <a:endParaRPr dirty="0"/>
          </a:p>
          <a:p>
            <a:pPr marL="171450" lvl="0" indent="-171450" algn="just" rtl="0">
              <a:lnSpc>
                <a:spcPct val="150000"/>
              </a:lnSpc>
              <a:spcBef>
                <a:spcPts val="0"/>
              </a:spcBef>
              <a:spcAft>
                <a:spcPts val="0"/>
              </a:spcAft>
              <a:buClr>
                <a:schemeClr val="dk1"/>
              </a:buClr>
              <a:buSzPts val="1800"/>
              <a:buFont typeface="Noto Sans Symbols"/>
              <a:buChar char="⮚"/>
            </a:pPr>
            <a:r>
              <a:rPr lang="en-US" sz="1800" b="1" dirty="0">
                <a:solidFill>
                  <a:schemeClr val="dk1"/>
                </a:solidFill>
                <a:latin typeface="Times New Roman"/>
                <a:ea typeface="Times New Roman"/>
                <a:cs typeface="Times New Roman"/>
                <a:sym typeface="Times New Roman"/>
              </a:rPr>
              <a:t>Work Flow Diagram</a:t>
            </a:r>
            <a:endParaRPr dirty="0"/>
          </a:p>
          <a:p>
            <a:pPr marL="171450" lvl="0" indent="-171450" algn="just" rtl="0">
              <a:lnSpc>
                <a:spcPct val="150000"/>
              </a:lnSpc>
              <a:spcBef>
                <a:spcPts val="0"/>
              </a:spcBef>
              <a:spcAft>
                <a:spcPts val="0"/>
              </a:spcAft>
              <a:buClr>
                <a:schemeClr val="dk1"/>
              </a:buClr>
              <a:buSzPts val="1800"/>
              <a:buFont typeface="Noto Sans Symbols"/>
              <a:buChar char="⮚"/>
            </a:pPr>
            <a:r>
              <a:rPr lang="en-US" sz="1800" b="1" dirty="0">
                <a:solidFill>
                  <a:schemeClr val="dk1"/>
                </a:solidFill>
                <a:latin typeface="Times New Roman"/>
                <a:ea typeface="Times New Roman"/>
                <a:cs typeface="Times New Roman"/>
                <a:sym typeface="Times New Roman"/>
              </a:rPr>
              <a:t>E-R Diagram</a:t>
            </a:r>
            <a:endParaRPr dirty="0"/>
          </a:p>
          <a:p>
            <a:pPr marL="171450" lvl="0" indent="-171450" algn="just" rtl="0">
              <a:lnSpc>
                <a:spcPct val="150000"/>
              </a:lnSpc>
              <a:spcBef>
                <a:spcPts val="0"/>
              </a:spcBef>
              <a:spcAft>
                <a:spcPts val="0"/>
              </a:spcAft>
              <a:buClr>
                <a:schemeClr val="dk1"/>
              </a:buClr>
              <a:buSzPts val="1800"/>
              <a:buFont typeface="Noto Sans Symbols"/>
              <a:buChar char="⮚"/>
            </a:pPr>
            <a:r>
              <a:rPr lang="en-US" sz="1800" b="1" dirty="0">
                <a:solidFill>
                  <a:schemeClr val="dk1"/>
                </a:solidFill>
                <a:latin typeface="Times New Roman"/>
                <a:ea typeface="Times New Roman"/>
                <a:cs typeface="Times New Roman"/>
                <a:sym typeface="Times New Roman"/>
              </a:rPr>
              <a:t>Level- 0 DFD</a:t>
            </a:r>
            <a:endParaRPr dirty="0"/>
          </a:p>
          <a:p>
            <a:pPr marL="171450" lvl="0" indent="-171450" algn="just" rtl="0">
              <a:lnSpc>
                <a:spcPct val="150000"/>
              </a:lnSpc>
              <a:spcBef>
                <a:spcPts val="0"/>
              </a:spcBef>
              <a:spcAft>
                <a:spcPts val="0"/>
              </a:spcAft>
              <a:buClr>
                <a:schemeClr val="dk1"/>
              </a:buClr>
              <a:buSzPts val="1800"/>
              <a:buFont typeface="Noto Sans Symbols"/>
              <a:buChar char="⮚"/>
            </a:pPr>
            <a:r>
              <a:rPr lang="en-US" sz="1800" b="1" dirty="0">
                <a:solidFill>
                  <a:schemeClr val="dk1"/>
                </a:solidFill>
                <a:latin typeface="Times New Roman"/>
                <a:ea typeface="Times New Roman"/>
                <a:cs typeface="Times New Roman"/>
                <a:sym typeface="Times New Roman"/>
              </a:rPr>
              <a:t>Level- 1 DFD</a:t>
            </a:r>
            <a:endParaRPr dirty="0"/>
          </a:p>
          <a:p>
            <a:pPr marL="171450" lvl="0" indent="-171450" algn="just" rtl="0">
              <a:lnSpc>
                <a:spcPct val="150000"/>
              </a:lnSpc>
              <a:spcBef>
                <a:spcPts val="0"/>
              </a:spcBef>
              <a:spcAft>
                <a:spcPts val="0"/>
              </a:spcAft>
              <a:buClr>
                <a:schemeClr val="dk1"/>
              </a:buClr>
              <a:buSzPts val="1800"/>
              <a:buFont typeface="Noto Sans Symbols"/>
              <a:buChar char="⮚"/>
            </a:pPr>
            <a:r>
              <a:rPr lang="en-US" sz="1800" b="1" dirty="0">
                <a:solidFill>
                  <a:schemeClr val="dk1"/>
                </a:solidFill>
                <a:latin typeface="Times New Roman"/>
                <a:ea typeface="Times New Roman"/>
                <a:cs typeface="Times New Roman"/>
                <a:sym typeface="Times New Roman"/>
              </a:rPr>
              <a:t>Use Case Diagram</a:t>
            </a:r>
            <a:endParaRPr dirty="0"/>
          </a:p>
          <a:p>
            <a:pPr marL="171450" lvl="0" indent="-171450" algn="just" rtl="0">
              <a:lnSpc>
                <a:spcPct val="150000"/>
              </a:lnSpc>
              <a:spcBef>
                <a:spcPts val="0"/>
              </a:spcBef>
              <a:spcAft>
                <a:spcPts val="0"/>
              </a:spcAft>
              <a:buClr>
                <a:schemeClr val="dk1"/>
              </a:buClr>
              <a:buSzPts val="1800"/>
              <a:buFont typeface="Noto Sans Symbols"/>
              <a:buChar char="⮚"/>
            </a:pPr>
            <a:r>
              <a:rPr lang="en-US" sz="1800" b="1" dirty="0">
                <a:solidFill>
                  <a:schemeClr val="dk1"/>
                </a:solidFill>
                <a:latin typeface="Times New Roman"/>
                <a:ea typeface="Times New Roman"/>
                <a:cs typeface="Times New Roman"/>
                <a:sym typeface="Times New Roman"/>
              </a:rPr>
              <a:t>Proposed System Features</a:t>
            </a:r>
            <a:endParaRPr dirty="0"/>
          </a:p>
          <a:p>
            <a:pPr marL="171450" lvl="0" indent="-171450" algn="just" rtl="0">
              <a:lnSpc>
                <a:spcPct val="150000"/>
              </a:lnSpc>
              <a:spcBef>
                <a:spcPts val="0"/>
              </a:spcBef>
              <a:spcAft>
                <a:spcPts val="0"/>
              </a:spcAft>
              <a:buClr>
                <a:schemeClr val="dk1"/>
              </a:buClr>
              <a:buSzPts val="1800"/>
              <a:buFont typeface="Noto Sans Symbols"/>
              <a:buChar char="⮚"/>
            </a:pPr>
            <a:r>
              <a:rPr lang="en-US" sz="1800" b="1" dirty="0">
                <a:solidFill>
                  <a:schemeClr val="dk1"/>
                </a:solidFill>
                <a:latin typeface="Times New Roman"/>
                <a:ea typeface="Times New Roman"/>
                <a:cs typeface="Times New Roman"/>
                <a:sym typeface="Times New Roman"/>
              </a:rPr>
              <a:t>Platform Overview</a:t>
            </a:r>
            <a:endParaRPr dirty="0"/>
          </a:p>
          <a:p>
            <a:pPr marL="171450" lvl="0" indent="-171450" algn="just" rtl="0">
              <a:lnSpc>
                <a:spcPct val="150000"/>
              </a:lnSpc>
              <a:spcBef>
                <a:spcPts val="0"/>
              </a:spcBef>
              <a:spcAft>
                <a:spcPts val="0"/>
              </a:spcAft>
              <a:buClr>
                <a:schemeClr val="dk1"/>
              </a:buClr>
              <a:buSzPts val="1800"/>
              <a:buFont typeface="Noto Sans Symbols"/>
              <a:buChar char="⮚"/>
            </a:pPr>
            <a:r>
              <a:rPr lang="en-US" sz="1800" b="1" dirty="0">
                <a:solidFill>
                  <a:schemeClr val="dk1"/>
                </a:solidFill>
                <a:latin typeface="Times New Roman"/>
                <a:ea typeface="Times New Roman"/>
                <a:cs typeface="Times New Roman"/>
                <a:sym typeface="Times New Roman"/>
              </a:rPr>
              <a:t>Implementation</a:t>
            </a:r>
            <a:endParaRPr dirty="0"/>
          </a:p>
          <a:p>
            <a:pPr marL="171450" lvl="0" indent="-171450" algn="just" rtl="0">
              <a:lnSpc>
                <a:spcPct val="150000"/>
              </a:lnSpc>
              <a:spcBef>
                <a:spcPts val="0"/>
              </a:spcBef>
              <a:spcAft>
                <a:spcPts val="0"/>
              </a:spcAft>
              <a:buClr>
                <a:schemeClr val="dk1"/>
              </a:buClr>
              <a:buSzPts val="1800"/>
              <a:buFont typeface="Noto Sans Symbols"/>
              <a:buChar char="⮚"/>
            </a:pPr>
            <a:r>
              <a:rPr lang="en-US" sz="1800" b="1" dirty="0">
                <a:solidFill>
                  <a:schemeClr val="dk1"/>
                </a:solidFill>
                <a:latin typeface="Times New Roman"/>
                <a:ea typeface="Times New Roman"/>
                <a:cs typeface="Times New Roman"/>
                <a:sym typeface="Times New Roman"/>
              </a:rPr>
              <a:t>Testing</a:t>
            </a:r>
            <a:endParaRPr dirty="0"/>
          </a:p>
          <a:p>
            <a:pPr marL="171450" lvl="0" indent="-171450" algn="just" rtl="0">
              <a:lnSpc>
                <a:spcPct val="150000"/>
              </a:lnSpc>
              <a:spcBef>
                <a:spcPts val="0"/>
              </a:spcBef>
              <a:spcAft>
                <a:spcPts val="0"/>
              </a:spcAft>
              <a:buClr>
                <a:schemeClr val="dk1"/>
              </a:buClr>
              <a:buSzPts val="1800"/>
              <a:buFont typeface="Noto Sans Symbols"/>
              <a:buChar char="⮚"/>
            </a:pPr>
            <a:r>
              <a:rPr lang="en-US" sz="1800" b="1" dirty="0">
                <a:solidFill>
                  <a:schemeClr val="dk1"/>
                </a:solidFill>
                <a:latin typeface="Times New Roman"/>
                <a:ea typeface="Times New Roman"/>
                <a:cs typeface="Times New Roman"/>
                <a:sym typeface="Times New Roman"/>
              </a:rPr>
              <a:t>Comparison</a:t>
            </a:r>
            <a:endParaRPr dirty="0"/>
          </a:p>
          <a:p>
            <a:pPr marL="171450" lvl="0" indent="-171450" algn="just" rtl="0">
              <a:lnSpc>
                <a:spcPct val="150000"/>
              </a:lnSpc>
              <a:spcBef>
                <a:spcPts val="0"/>
              </a:spcBef>
              <a:spcAft>
                <a:spcPts val="0"/>
              </a:spcAft>
              <a:buClr>
                <a:schemeClr val="dk1"/>
              </a:buClr>
              <a:buSzPts val="1800"/>
              <a:buFont typeface="Noto Sans Symbols"/>
              <a:buChar char="⮚"/>
            </a:pPr>
            <a:r>
              <a:rPr lang="en-US" sz="1800" b="1" dirty="0">
                <a:solidFill>
                  <a:schemeClr val="dk1"/>
                </a:solidFill>
                <a:latin typeface="Times New Roman"/>
                <a:ea typeface="Times New Roman"/>
                <a:cs typeface="Times New Roman"/>
                <a:sym typeface="Times New Roman"/>
              </a:rPr>
              <a:t>Conclusion</a:t>
            </a:r>
            <a:endParaRPr dirty="0"/>
          </a:p>
          <a:p>
            <a:pPr marL="171450" lvl="0" indent="-171450" algn="just" rtl="0">
              <a:lnSpc>
                <a:spcPct val="150000"/>
              </a:lnSpc>
              <a:spcBef>
                <a:spcPts val="0"/>
              </a:spcBef>
              <a:spcAft>
                <a:spcPts val="0"/>
              </a:spcAft>
              <a:buClr>
                <a:schemeClr val="dk1"/>
              </a:buClr>
              <a:buSzPts val="1800"/>
              <a:buFont typeface="Noto Sans Symbols"/>
              <a:buChar char="⮚"/>
            </a:pPr>
            <a:r>
              <a:rPr lang="en-US" sz="1800" b="1" dirty="0">
                <a:solidFill>
                  <a:schemeClr val="dk1"/>
                </a:solidFill>
                <a:latin typeface="Times New Roman"/>
                <a:ea typeface="Times New Roman"/>
                <a:cs typeface="Times New Roman"/>
                <a:sym typeface="Times New Roman"/>
              </a:rPr>
              <a:t>Future Work</a:t>
            </a:r>
            <a:endParaRPr dirty="0"/>
          </a:p>
        </p:txBody>
      </p:sp>
      <p:sp>
        <p:nvSpPr>
          <p:cNvPr id="98" name="Google Shape;98;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b="1">
                <a:solidFill>
                  <a:schemeClr val="dk1"/>
                </a:solidFill>
                <a:latin typeface="Times New Roman"/>
                <a:ea typeface="Times New Roman"/>
                <a:cs typeface="Times New Roman"/>
                <a:sym typeface="Times New Roman"/>
              </a:rPr>
              <a:t>2</a:t>
            </a:fld>
            <a:endParaRPr sz="1600" b="1">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3"/>
          <p:cNvSpPr txBox="1">
            <a:spLocks noGrp="1"/>
          </p:cNvSpPr>
          <p:nvPr>
            <p:ph type="title"/>
          </p:nvPr>
        </p:nvSpPr>
        <p:spPr>
          <a:xfrm>
            <a:off x="0" y="0"/>
            <a:ext cx="9144000" cy="1143000"/>
          </a:xfrm>
          <a:prstGeom prst="rect">
            <a:avLst/>
          </a:prstGeom>
          <a:solidFill>
            <a:srgbClr val="8894CE"/>
          </a:solidFill>
          <a:ln w="9525" cap="flat" cmpd="sng">
            <a:solidFill>
              <a:schemeClr val="accent1"/>
            </a:solidFill>
            <a:prstDash val="solid"/>
            <a:round/>
            <a:headEnd type="none" w="sm" len="sm"/>
            <a:tailEnd type="none" w="sm" len="sm"/>
          </a:ln>
        </p:spPr>
        <p:txBody>
          <a:bodyPr spcFirstLastPara="1" wrap="square" lIns="91425" tIns="45700" rIns="91425" bIns="91425" anchor="ctr" anchorCtr="0">
            <a:normAutofit/>
          </a:bodyPr>
          <a:lstStyle/>
          <a:p>
            <a:pPr marL="274320" lvl="0" indent="-274320" algn="ctr" rtl="0">
              <a:lnSpc>
                <a:spcPct val="90000"/>
              </a:lnSpc>
              <a:spcBef>
                <a:spcPts val="0"/>
              </a:spcBef>
              <a:spcAft>
                <a:spcPts val="0"/>
              </a:spcAft>
              <a:buClr>
                <a:schemeClr val="accent1"/>
              </a:buClr>
              <a:buSzPts val="2805"/>
              <a:buFont typeface="Noto Sans Symbols"/>
              <a:buNone/>
            </a:pPr>
            <a:r>
              <a:rPr lang="en-US">
                <a:solidFill>
                  <a:srgbClr val="FFFFFF"/>
                </a:solidFill>
                <a:latin typeface="Times New Roman"/>
                <a:ea typeface="Times New Roman"/>
                <a:cs typeface="Times New Roman"/>
                <a:sym typeface="Times New Roman"/>
              </a:rPr>
              <a:t>Conclusion</a:t>
            </a:r>
            <a:endParaRPr/>
          </a:p>
        </p:txBody>
      </p:sp>
      <p:sp>
        <p:nvSpPr>
          <p:cNvPr id="259" name="Google Shape;259;p3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p>
            <a:pPr marL="171450" lvl="0" indent="-171450" algn="just" rtl="0">
              <a:lnSpc>
                <a:spcPct val="150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 The Exam Management System will reduce the manual works for an institution and automate the whole examination and viva criteria.</a:t>
            </a:r>
            <a:endParaRPr/>
          </a:p>
          <a:p>
            <a:pPr marL="171450" lvl="0" indent="-171450" algn="just" rtl="0">
              <a:lnSpc>
                <a:spcPct val="150000"/>
              </a:lnSpc>
              <a:spcBef>
                <a:spcPts val="80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 It will be institute based. That means all of the data/information will be kept in institute servers.</a:t>
            </a:r>
            <a:endParaRPr/>
          </a:p>
          <a:p>
            <a:pPr marL="171450" lvl="0" indent="-171450" algn="just" rtl="0">
              <a:lnSpc>
                <a:spcPct val="150000"/>
              </a:lnSpc>
              <a:spcBef>
                <a:spcPts val="80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 </a:t>
            </a:r>
            <a:r>
              <a:rPr lang="en-US" sz="2000">
                <a:latin typeface="Times New Roman"/>
                <a:ea typeface="Times New Roman"/>
                <a:cs typeface="Times New Roman"/>
                <a:sym typeface="Times New Roman"/>
              </a:rPr>
              <a:t>The business criteria will be different than Schoology and TestGorilla. Like, Schoology allows submitting the answers after the time limit. But in our proposed system answers will be automatically submitted after the time limit.</a:t>
            </a:r>
            <a:endParaRPr sz="2000">
              <a:solidFill>
                <a:schemeClr val="dk1"/>
              </a:solidFill>
              <a:latin typeface="Times New Roman"/>
              <a:ea typeface="Times New Roman"/>
              <a:cs typeface="Times New Roman"/>
              <a:sym typeface="Times New Roman"/>
            </a:endParaRPr>
          </a:p>
        </p:txBody>
      </p:sp>
      <p:sp>
        <p:nvSpPr>
          <p:cNvPr id="260" name="Google Shape;260;p3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b="1">
                <a:solidFill>
                  <a:schemeClr val="dk1"/>
                </a:solidFill>
                <a:latin typeface="Times New Roman"/>
                <a:ea typeface="Times New Roman"/>
                <a:cs typeface="Times New Roman"/>
                <a:sym typeface="Times New Roman"/>
              </a:rPr>
              <a:t>20</a:t>
            </a:fld>
            <a:endParaRPr sz="1600" b="1">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4"/>
          <p:cNvSpPr txBox="1">
            <a:spLocks noGrp="1"/>
          </p:cNvSpPr>
          <p:nvPr>
            <p:ph type="title"/>
          </p:nvPr>
        </p:nvSpPr>
        <p:spPr>
          <a:xfrm>
            <a:off x="0" y="0"/>
            <a:ext cx="9144000" cy="1143000"/>
          </a:xfrm>
          <a:prstGeom prst="rect">
            <a:avLst/>
          </a:prstGeom>
          <a:solidFill>
            <a:srgbClr val="8894CE"/>
          </a:solidFill>
          <a:ln w="9525" cap="flat" cmpd="sng">
            <a:solidFill>
              <a:schemeClr val="accent1"/>
            </a:solidFill>
            <a:prstDash val="solid"/>
            <a:round/>
            <a:headEnd type="none" w="sm" len="sm"/>
            <a:tailEnd type="none" w="sm" len="sm"/>
          </a:ln>
        </p:spPr>
        <p:txBody>
          <a:bodyPr spcFirstLastPara="1" wrap="square" lIns="91425" tIns="45700" rIns="91425" bIns="91425" anchor="ctr" anchorCtr="0">
            <a:normAutofit/>
          </a:bodyPr>
          <a:lstStyle/>
          <a:p>
            <a:pPr marL="274320" lvl="0" indent="-274320" algn="ctr" rtl="0">
              <a:lnSpc>
                <a:spcPct val="90000"/>
              </a:lnSpc>
              <a:spcBef>
                <a:spcPts val="0"/>
              </a:spcBef>
              <a:spcAft>
                <a:spcPts val="0"/>
              </a:spcAft>
              <a:buClr>
                <a:schemeClr val="accent1"/>
              </a:buClr>
              <a:buSzPts val="2805"/>
              <a:buFont typeface="Noto Sans Symbols"/>
              <a:buNone/>
            </a:pPr>
            <a:r>
              <a:rPr lang="en-US">
                <a:solidFill>
                  <a:srgbClr val="FFFFFF"/>
                </a:solidFill>
                <a:latin typeface="Times New Roman"/>
                <a:ea typeface="Times New Roman"/>
                <a:cs typeface="Times New Roman"/>
                <a:sym typeface="Times New Roman"/>
              </a:rPr>
              <a:t>Future Work</a:t>
            </a:r>
            <a:endParaRPr/>
          </a:p>
        </p:txBody>
      </p:sp>
      <p:sp>
        <p:nvSpPr>
          <p:cNvPr id="266" name="Google Shape;266;p3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p>
            <a:pPr marL="171450" lvl="0" indent="-171450" algn="just" rtl="0">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 </a:t>
            </a:r>
            <a:r>
              <a:rPr lang="en-US" sz="1800" b="1">
                <a:solidFill>
                  <a:srgbClr val="000000"/>
                </a:solidFill>
                <a:latin typeface="Times New Roman"/>
                <a:ea typeface="Times New Roman"/>
                <a:cs typeface="Times New Roman"/>
                <a:sym typeface="Times New Roman"/>
              </a:rPr>
              <a:t>Add mail service:</a:t>
            </a:r>
            <a:r>
              <a:rPr lang="en-US" sz="1800">
                <a:solidFill>
                  <a:srgbClr val="000000"/>
                </a:solidFill>
                <a:latin typeface="Times New Roman"/>
                <a:ea typeface="Times New Roman"/>
                <a:cs typeface="Times New Roman"/>
                <a:sym typeface="Times New Roman"/>
              </a:rPr>
              <a:t> Users can be notified with mail on different cases.</a:t>
            </a:r>
            <a:endParaRPr/>
          </a:p>
          <a:p>
            <a:pPr marL="171450" lvl="0" indent="-171450" algn="just" rtl="0">
              <a:lnSpc>
                <a:spcPct val="150000"/>
              </a:lnSpc>
              <a:spcBef>
                <a:spcPts val="800"/>
              </a:spcBef>
              <a:spcAft>
                <a:spcPts val="0"/>
              </a:spcAft>
              <a:buClr>
                <a:srgbClr val="000000"/>
              </a:buClr>
              <a:buSzPts val="1800"/>
              <a:buFont typeface="Noto Sans Symbols"/>
              <a:buChar char="❑"/>
            </a:pPr>
            <a:r>
              <a:rPr lang="en-US" sz="1800">
                <a:solidFill>
                  <a:srgbClr val="000000"/>
                </a:solidFill>
                <a:latin typeface="Times New Roman"/>
                <a:ea typeface="Times New Roman"/>
                <a:cs typeface="Times New Roman"/>
                <a:sym typeface="Times New Roman"/>
              </a:rPr>
              <a:t> </a:t>
            </a:r>
            <a:r>
              <a:rPr lang="en-US" sz="1800" b="1">
                <a:solidFill>
                  <a:srgbClr val="000000"/>
                </a:solidFill>
                <a:latin typeface="Times New Roman"/>
                <a:ea typeface="Times New Roman"/>
                <a:cs typeface="Times New Roman"/>
                <a:sym typeface="Times New Roman"/>
              </a:rPr>
              <a:t>AI integration:</a:t>
            </a:r>
            <a:r>
              <a:rPr lang="en-US" sz="1800">
                <a:solidFill>
                  <a:srgbClr val="000000"/>
                </a:solidFill>
                <a:latin typeface="Times New Roman"/>
                <a:ea typeface="Times New Roman"/>
                <a:cs typeface="Times New Roman"/>
                <a:sym typeface="Times New Roman"/>
              </a:rPr>
              <a:t> Different types of AI features enable for prevention of cheating and proper automated monitoring of the exam.</a:t>
            </a:r>
            <a:endParaRPr sz="1800">
              <a:solidFill>
                <a:srgbClr val="000000"/>
              </a:solidFill>
              <a:latin typeface="Times New Roman"/>
              <a:ea typeface="Times New Roman"/>
              <a:cs typeface="Times New Roman"/>
              <a:sym typeface="Times New Roman"/>
            </a:endParaRPr>
          </a:p>
          <a:p>
            <a:pPr marL="171450" lvl="0" indent="-171450" algn="just" rtl="0">
              <a:lnSpc>
                <a:spcPct val="150000"/>
              </a:lnSpc>
              <a:spcBef>
                <a:spcPts val="800"/>
              </a:spcBef>
              <a:spcAft>
                <a:spcPts val="0"/>
              </a:spcAft>
              <a:buClr>
                <a:srgbClr val="000000"/>
              </a:buClr>
              <a:buSzPts val="1800"/>
              <a:buFont typeface="Noto Sans Symbols"/>
              <a:buChar char="❑"/>
            </a:pPr>
            <a:r>
              <a:rPr lang="en-US" sz="1800">
                <a:solidFill>
                  <a:srgbClr val="000000"/>
                </a:solidFill>
                <a:latin typeface="Times New Roman"/>
                <a:ea typeface="Times New Roman"/>
                <a:cs typeface="Times New Roman"/>
                <a:sym typeface="Times New Roman"/>
              </a:rPr>
              <a:t> </a:t>
            </a:r>
            <a:r>
              <a:rPr lang="en-US" sz="1800" b="1">
                <a:solidFill>
                  <a:srgbClr val="000000"/>
                </a:solidFill>
                <a:latin typeface="Times New Roman"/>
                <a:ea typeface="Times New Roman"/>
                <a:cs typeface="Times New Roman"/>
                <a:sym typeface="Times New Roman"/>
              </a:rPr>
              <a:t>Marksheet and Report Generation:</a:t>
            </a:r>
            <a:r>
              <a:rPr lang="en-US" sz="1800">
                <a:solidFill>
                  <a:srgbClr val="000000"/>
                </a:solidFill>
                <a:latin typeface="Times New Roman"/>
                <a:ea typeface="Times New Roman"/>
                <a:cs typeface="Times New Roman"/>
                <a:sym typeface="Times New Roman"/>
              </a:rPr>
              <a:t> Result sheets or Marksheets can be generated from the system for the students. </a:t>
            </a:r>
            <a:r>
              <a:rPr lang="en-US" sz="1800">
                <a:latin typeface="Times New Roman"/>
                <a:ea typeface="Times New Roman"/>
                <a:cs typeface="Times New Roman"/>
                <a:sym typeface="Times New Roman"/>
              </a:rPr>
              <a:t>Certificates and different types of Reports can be provided from the system.</a:t>
            </a:r>
            <a:endParaRPr sz="1800">
              <a:solidFill>
                <a:srgbClr val="000000"/>
              </a:solidFill>
              <a:latin typeface="Times New Roman"/>
              <a:ea typeface="Times New Roman"/>
              <a:cs typeface="Times New Roman"/>
              <a:sym typeface="Times New Roman"/>
            </a:endParaRPr>
          </a:p>
          <a:p>
            <a:pPr marL="171450" lvl="0" indent="-171450" algn="just" rtl="0">
              <a:lnSpc>
                <a:spcPct val="150000"/>
              </a:lnSpc>
              <a:spcBef>
                <a:spcPts val="800"/>
              </a:spcBef>
              <a:spcAft>
                <a:spcPts val="0"/>
              </a:spcAft>
              <a:buClr>
                <a:srgbClr val="000000"/>
              </a:buClr>
              <a:buSzPts val="1800"/>
              <a:buFont typeface="Noto Sans Symbols"/>
              <a:buChar char="❑"/>
            </a:pPr>
            <a:r>
              <a:rPr lang="en-US" sz="1800">
                <a:solidFill>
                  <a:srgbClr val="000000"/>
                </a:solidFill>
                <a:latin typeface="Times New Roman"/>
                <a:ea typeface="Times New Roman"/>
                <a:cs typeface="Times New Roman"/>
                <a:sym typeface="Times New Roman"/>
              </a:rPr>
              <a:t> </a:t>
            </a:r>
            <a:r>
              <a:rPr lang="en-US" sz="1800" b="1">
                <a:latin typeface="Times New Roman"/>
                <a:ea typeface="Times New Roman"/>
                <a:cs typeface="Times New Roman"/>
                <a:sym typeface="Times New Roman"/>
              </a:rPr>
              <a:t>Mobile app:</a:t>
            </a:r>
            <a:r>
              <a:rPr lang="en-US" sz="1800">
                <a:latin typeface="Times New Roman"/>
                <a:ea typeface="Times New Roman"/>
                <a:cs typeface="Times New Roman"/>
                <a:sym typeface="Times New Roman"/>
              </a:rPr>
              <a:t> The mobile app can be developed for making the system handy to the users.</a:t>
            </a:r>
            <a:endParaRPr/>
          </a:p>
        </p:txBody>
      </p:sp>
      <p:sp>
        <p:nvSpPr>
          <p:cNvPr id="267" name="Google Shape;267;p3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b="1">
                <a:solidFill>
                  <a:schemeClr val="dk1"/>
                </a:solidFill>
                <a:latin typeface="Times New Roman"/>
                <a:ea typeface="Times New Roman"/>
                <a:cs typeface="Times New Roman"/>
                <a:sym typeface="Times New Roman"/>
              </a:rPr>
              <a:t>21</a:t>
            </a:fld>
            <a:endParaRPr sz="1600" b="1">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0" y="0"/>
            <a:ext cx="9144000" cy="1143000"/>
          </a:xfrm>
          <a:prstGeom prst="rect">
            <a:avLst/>
          </a:prstGeom>
          <a:solidFill>
            <a:srgbClr val="8894CE"/>
          </a:solidFill>
          <a:ln w="9525" cap="flat" cmpd="sng">
            <a:solidFill>
              <a:schemeClr val="accent1"/>
            </a:solidFill>
            <a:prstDash val="solid"/>
            <a:round/>
            <a:headEnd type="none" w="sm" len="sm"/>
            <a:tailEnd type="none" w="sm" len="sm"/>
          </a:ln>
        </p:spPr>
        <p:txBody>
          <a:bodyPr spcFirstLastPara="1" wrap="square" lIns="91425" tIns="45700" rIns="91425" bIns="91425" anchor="ctr" anchorCtr="0">
            <a:normAutofit/>
          </a:bodyPr>
          <a:lstStyle/>
          <a:p>
            <a:pPr marL="0" lvl="0" indent="0" algn="ctr" rtl="0">
              <a:lnSpc>
                <a:spcPct val="90000"/>
              </a:lnSpc>
              <a:spcBef>
                <a:spcPts val="0"/>
              </a:spcBef>
              <a:spcAft>
                <a:spcPts val="0"/>
              </a:spcAft>
              <a:buClr>
                <a:srgbClr val="FFFFFF"/>
              </a:buClr>
              <a:buSzPts val="3300"/>
              <a:buFont typeface="Times New Roman"/>
              <a:buNone/>
            </a:pPr>
            <a:r>
              <a:rPr lang="en-US">
                <a:solidFill>
                  <a:srgbClr val="FFFFFF"/>
                </a:solidFill>
                <a:latin typeface="Times New Roman"/>
                <a:ea typeface="Times New Roman"/>
                <a:cs typeface="Times New Roman"/>
                <a:sym typeface="Times New Roman"/>
              </a:rPr>
              <a:t>Introduction</a:t>
            </a:r>
            <a:endParaRPr/>
          </a:p>
        </p:txBody>
      </p:sp>
      <p:sp>
        <p:nvSpPr>
          <p:cNvPr id="104" name="Google Shape;104;p1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171450" algn="just">
              <a:lnSpc>
                <a:spcPct val="150000"/>
              </a:lnSpc>
              <a:spcBef>
                <a:spcPts val="0"/>
              </a:spcBef>
              <a:buSzPts val="2000"/>
              <a:buFont typeface="Noto Sans Symbols"/>
              <a:buChar char="❑"/>
            </a:pPr>
            <a:r>
              <a:rPr lang="en-US" sz="2000" b="0" i="0" u="none" dirty="0">
                <a:latin typeface="Times New Roman"/>
                <a:ea typeface="Times New Roman"/>
                <a:cs typeface="Times New Roman"/>
                <a:sym typeface="Times New Roman"/>
              </a:rPr>
              <a:t> </a:t>
            </a:r>
            <a:r>
              <a:rPr lang="en-US" sz="2000" b="0" i="0" u="none" dirty="0" smtClean="0">
                <a:latin typeface="Times New Roman"/>
                <a:ea typeface="Times New Roman"/>
                <a:cs typeface="Times New Roman"/>
                <a:sym typeface="Times New Roman"/>
              </a:rPr>
              <a:t>“</a:t>
            </a:r>
            <a:r>
              <a:rPr lang="en-US" b="1" dirty="0" err="1" smtClean="0"/>
              <a:t>Hamza</a:t>
            </a:r>
            <a:r>
              <a:rPr lang="en-US" b="1" dirty="0"/>
              <a:t>: AI Personal </a:t>
            </a:r>
            <a:r>
              <a:rPr lang="en-US" b="1" dirty="0" smtClean="0"/>
              <a:t>Assistant”</a:t>
            </a:r>
            <a:r>
              <a:rPr lang="en-US" dirty="0" smtClean="0"/>
              <a:t> </a:t>
            </a:r>
            <a:r>
              <a:rPr lang="en-US" dirty="0"/>
              <a:t>leverages the latest advancements in artificial intelligence and natural language processing to provide a seamless, interactive experience.</a:t>
            </a:r>
            <a:endParaRPr dirty="0" smtClean="0"/>
          </a:p>
          <a:p>
            <a:pPr marL="171450" lvl="0" indent="-171450" algn="just">
              <a:lnSpc>
                <a:spcPct val="150000"/>
              </a:lnSpc>
              <a:buSzPts val="2000"/>
              <a:buFont typeface="Noto Sans Symbols"/>
              <a:buChar char="❑"/>
            </a:pPr>
            <a:r>
              <a:rPr lang="en-US" sz="2000" dirty="0"/>
              <a:t>T</a:t>
            </a:r>
            <a:r>
              <a:rPr lang="en-US" sz="2000" dirty="0" smtClean="0"/>
              <a:t>he </a:t>
            </a:r>
            <a:r>
              <a:rPr lang="en-US" sz="2000" dirty="0"/>
              <a:t>ability to understand and respond </a:t>
            </a:r>
            <a:r>
              <a:rPr lang="en-US" sz="2000" dirty="0" smtClean="0"/>
              <a:t>to </a:t>
            </a:r>
            <a:r>
              <a:rPr lang="en-US" sz="2000" dirty="0"/>
              <a:t>voice commands, </a:t>
            </a:r>
            <a:r>
              <a:rPr lang="en-US" sz="2000" dirty="0" err="1"/>
              <a:t>Hamza</a:t>
            </a:r>
            <a:r>
              <a:rPr lang="en-US" sz="2000" dirty="0"/>
              <a:t> can perform a wide range of tasks, from answering questions and managing your schedule to playing music and searching the web.</a:t>
            </a:r>
            <a:r>
              <a:rPr lang="en-US" sz="2000" dirty="0" smtClean="0">
                <a:latin typeface="Times New Roman"/>
                <a:ea typeface="Times New Roman"/>
                <a:cs typeface="Times New Roman"/>
                <a:sym typeface="Times New Roman"/>
              </a:rPr>
              <a:t>.</a:t>
            </a:r>
            <a:endParaRPr sz="2000" dirty="0">
              <a:latin typeface="Times New Roman"/>
              <a:ea typeface="Times New Roman"/>
              <a:cs typeface="Times New Roman"/>
              <a:sym typeface="Times New Roman"/>
            </a:endParaRPr>
          </a:p>
        </p:txBody>
      </p:sp>
      <p:sp>
        <p:nvSpPr>
          <p:cNvPr id="105" name="Google Shape;105;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b="1">
                <a:solidFill>
                  <a:schemeClr val="dk1"/>
                </a:solidFill>
                <a:latin typeface="Times New Roman"/>
                <a:ea typeface="Times New Roman"/>
                <a:cs typeface="Times New Roman"/>
                <a:sym typeface="Times New Roman"/>
              </a:rPr>
              <a:t>3</a:t>
            </a:fld>
            <a:endParaRPr sz="1600" b="1">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0" y="0"/>
            <a:ext cx="9144000" cy="1143000"/>
          </a:xfrm>
          <a:prstGeom prst="rect">
            <a:avLst/>
          </a:prstGeom>
          <a:solidFill>
            <a:srgbClr val="8894CE"/>
          </a:solidFill>
          <a:ln w="9525" cap="flat" cmpd="sng">
            <a:solidFill>
              <a:schemeClr val="accent1"/>
            </a:solidFill>
            <a:prstDash val="solid"/>
            <a:round/>
            <a:headEnd type="none" w="sm" len="sm"/>
            <a:tailEnd type="none" w="sm" len="sm"/>
          </a:ln>
        </p:spPr>
        <p:txBody>
          <a:bodyPr spcFirstLastPara="1" wrap="square" lIns="91425" tIns="45700" rIns="91425" bIns="91425" anchor="ctr" anchorCtr="0">
            <a:normAutofit/>
          </a:bodyPr>
          <a:lstStyle/>
          <a:p>
            <a:pPr marL="0" lvl="0" indent="0" algn="ctr" rtl="0">
              <a:lnSpc>
                <a:spcPct val="90000"/>
              </a:lnSpc>
              <a:spcBef>
                <a:spcPts val="0"/>
              </a:spcBef>
              <a:spcAft>
                <a:spcPts val="0"/>
              </a:spcAft>
              <a:buClr>
                <a:srgbClr val="FFFFFF"/>
              </a:buClr>
              <a:buSzPts val="3300"/>
              <a:buFont typeface="Times New Roman"/>
              <a:buNone/>
            </a:pPr>
            <a:r>
              <a:rPr lang="en-US">
                <a:solidFill>
                  <a:srgbClr val="FFFFFF"/>
                </a:solidFill>
                <a:latin typeface="Times New Roman"/>
                <a:ea typeface="Times New Roman"/>
                <a:cs typeface="Times New Roman"/>
                <a:sym typeface="Times New Roman"/>
              </a:rPr>
              <a:t>Motivation</a:t>
            </a:r>
            <a:endParaRPr/>
          </a:p>
        </p:txBody>
      </p:sp>
      <p:sp>
        <p:nvSpPr>
          <p:cNvPr id="111" name="Google Shape;111;p1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1" indent="-171450" algn="just">
              <a:lnSpc>
                <a:spcPct val="150000"/>
              </a:lnSpc>
              <a:spcBef>
                <a:spcPts val="0"/>
              </a:spcBef>
              <a:buSzPts val="2000"/>
              <a:buFont typeface="Noto Sans Symbols"/>
              <a:buChar char="❑"/>
            </a:pPr>
            <a:r>
              <a:rPr lang="en-US" sz="2000" dirty="0" smtClean="0">
                <a:solidFill>
                  <a:schemeClr val="dk1"/>
                </a:solidFill>
                <a:latin typeface="Times New Roman"/>
                <a:ea typeface="Times New Roman"/>
                <a:cs typeface="Times New Roman"/>
                <a:sym typeface="Times New Roman"/>
              </a:rPr>
              <a:t> </a:t>
            </a:r>
            <a:r>
              <a:rPr lang="en-US" sz="2000" b="1" dirty="0"/>
              <a:t>Boost </a:t>
            </a:r>
            <a:r>
              <a:rPr lang="en-US" sz="2000" b="1" dirty="0" err="1" smtClean="0"/>
              <a:t>Efficiency</a:t>
            </a:r>
            <a:r>
              <a:rPr lang="en-US" sz="2000" dirty="0" err="1" smtClean="0"/>
              <a:t>:</a:t>
            </a:r>
            <a:r>
              <a:rPr lang="en-US" dirty="0" err="1"/>
              <a:t>Hamza</a:t>
            </a:r>
            <a:r>
              <a:rPr lang="en-US" dirty="0"/>
              <a:t> saves time by streamlining tasks and providing quick, accurate responses</a:t>
            </a:r>
            <a:r>
              <a:rPr lang="en-US" dirty="0" smtClean="0"/>
              <a:t>.</a:t>
            </a:r>
          </a:p>
          <a:p>
            <a:pPr marL="171450" lvl="1" indent="-171450" algn="just">
              <a:lnSpc>
                <a:spcPct val="150000"/>
              </a:lnSpc>
              <a:spcBef>
                <a:spcPts val="0"/>
              </a:spcBef>
              <a:buSzPts val="2000"/>
              <a:buFont typeface="Noto Sans Symbols"/>
              <a:buChar char="❑"/>
            </a:pPr>
            <a:endParaRPr lang="en-US" sz="2000" dirty="0"/>
          </a:p>
          <a:p>
            <a:pPr marL="171450" indent="-171450" algn="just">
              <a:lnSpc>
                <a:spcPct val="150000"/>
              </a:lnSpc>
              <a:spcBef>
                <a:spcPts val="0"/>
              </a:spcBef>
              <a:buSzPts val="2000"/>
              <a:buFont typeface="Noto Sans Symbols"/>
              <a:buChar char="❑"/>
            </a:pPr>
            <a:r>
              <a:rPr lang="en-US" sz="2000" b="1" dirty="0"/>
              <a:t>Natural </a:t>
            </a:r>
            <a:r>
              <a:rPr lang="en-US" sz="2000" b="1" dirty="0" err="1" smtClean="0"/>
              <a:t>Interaction</a:t>
            </a:r>
            <a:r>
              <a:rPr lang="en-US" sz="2000" dirty="0" err="1" smtClean="0"/>
              <a:t>:</a:t>
            </a:r>
            <a:r>
              <a:rPr lang="en-US" sz="2000" dirty="0" err="1"/>
              <a:t>With</a:t>
            </a:r>
            <a:r>
              <a:rPr lang="en-US" sz="2000" dirty="0"/>
              <a:t> advanced speech recognition, </a:t>
            </a:r>
            <a:r>
              <a:rPr lang="en-US" sz="2000" dirty="0" err="1"/>
              <a:t>Hamza</a:t>
            </a:r>
            <a:r>
              <a:rPr lang="en-US" sz="2000" dirty="0"/>
              <a:t> offers an intuitive, user-friendly experience</a:t>
            </a:r>
            <a:r>
              <a:rPr lang="en-US" sz="2000" dirty="0" smtClean="0"/>
              <a:t>.</a:t>
            </a:r>
          </a:p>
          <a:p>
            <a:pPr marL="171450" indent="-171450" algn="just">
              <a:lnSpc>
                <a:spcPct val="150000"/>
              </a:lnSpc>
              <a:spcBef>
                <a:spcPts val="0"/>
              </a:spcBef>
              <a:buSzPts val="2000"/>
              <a:buFont typeface="Noto Sans Symbols"/>
              <a:buChar char="❑"/>
            </a:pPr>
            <a:endParaRPr lang="en-US" sz="2000" dirty="0"/>
          </a:p>
          <a:p>
            <a:pPr marL="171450" indent="-171450" algn="just">
              <a:lnSpc>
                <a:spcPct val="150000"/>
              </a:lnSpc>
              <a:spcBef>
                <a:spcPts val="0"/>
              </a:spcBef>
              <a:buSzPts val="2000"/>
              <a:buFont typeface="Noto Sans Symbols"/>
              <a:buChar char="❑"/>
            </a:pPr>
            <a:r>
              <a:rPr lang="en-US" sz="2000" b="1" dirty="0"/>
              <a:t>Personalized </a:t>
            </a:r>
            <a:r>
              <a:rPr lang="en-US" sz="2000" b="1" dirty="0" err="1" smtClean="0"/>
              <a:t>Help</a:t>
            </a:r>
            <a:r>
              <a:rPr lang="en-US" sz="2000" dirty="0" err="1" smtClean="0"/>
              <a:t>:</a:t>
            </a:r>
            <a:r>
              <a:rPr lang="en-US" sz="2000" dirty="0" err="1"/>
              <a:t>Hamza</a:t>
            </a:r>
            <a:r>
              <a:rPr lang="en-US" sz="2000" dirty="0"/>
              <a:t> adapts to user needs with intelligent, context-aware responses for a tailored experience.</a:t>
            </a:r>
          </a:p>
          <a:p>
            <a:pPr marL="171450" lvl="0" indent="-171450" algn="just">
              <a:lnSpc>
                <a:spcPct val="150000"/>
              </a:lnSpc>
              <a:spcBef>
                <a:spcPts val="0"/>
              </a:spcBef>
              <a:buSzPts val="2000"/>
              <a:buFont typeface="Noto Sans Symbols"/>
              <a:buChar char="❑"/>
            </a:pPr>
            <a:endParaRPr sz="2000" i="0" u="none" strike="noStrike" dirty="0" smtClean="0">
              <a:solidFill>
                <a:schemeClr val="dk1"/>
              </a:solidFill>
              <a:latin typeface="Times New Roman"/>
              <a:ea typeface="Times New Roman"/>
              <a:cs typeface="Times New Roman"/>
              <a:sym typeface="Times New Roman"/>
            </a:endParaRPr>
          </a:p>
        </p:txBody>
      </p:sp>
      <p:sp>
        <p:nvSpPr>
          <p:cNvPr id="112" name="Google Shape;112;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b="1">
                <a:solidFill>
                  <a:schemeClr val="dk1"/>
                </a:solidFill>
                <a:latin typeface="Times New Roman"/>
                <a:ea typeface="Times New Roman"/>
                <a:cs typeface="Times New Roman"/>
                <a:sym typeface="Times New Roman"/>
              </a:rPr>
              <a:t>4</a:t>
            </a:fld>
            <a:endParaRPr sz="1600" b="1">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a:spLocks noGrp="1"/>
          </p:cNvSpPr>
          <p:nvPr>
            <p:ph type="title"/>
          </p:nvPr>
        </p:nvSpPr>
        <p:spPr>
          <a:xfrm>
            <a:off x="0" y="0"/>
            <a:ext cx="9144000" cy="1143000"/>
          </a:xfrm>
          <a:prstGeom prst="rect">
            <a:avLst/>
          </a:prstGeom>
          <a:solidFill>
            <a:srgbClr val="8894CE"/>
          </a:solidFill>
          <a:ln w="9525" cap="flat" cmpd="sng">
            <a:solidFill>
              <a:schemeClr val="accent1"/>
            </a:solidFill>
            <a:prstDash val="solid"/>
            <a:round/>
            <a:headEnd type="none" w="sm" len="sm"/>
            <a:tailEnd type="none" w="sm" len="sm"/>
          </a:ln>
        </p:spPr>
        <p:txBody>
          <a:bodyPr spcFirstLastPara="1" wrap="square" lIns="91425" tIns="45700" rIns="91425" bIns="91425" anchor="ctr" anchorCtr="0">
            <a:normAutofit/>
          </a:bodyPr>
          <a:lstStyle/>
          <a:p>
            <a:pPr marL="0" lvl="0" indent="0" algn="ctr" rtl="0">
              <a:lnSpc>
                <a:spcPct val="90000"/>
              </a:lnSpc>
              <a:spcBef>
                <a:spcPts val="0"/>
              </a:spcBef>
              <a:spcAft>
                <a:spcPts val="0"/>
              </a:spcAft>
              <a:buClr>
                <a:srgbClr val="FFFFFF"/>
              </a:buClr>
              <a:buSzPts val="3300"/>
              <a:buFont typeface="Times New Roman"/>
              <a:buNone/>
            </a:pPr>
            <a:r>
              <a:rPr lang="en-US">
                <a:solidFill>
                  <a:srgbClr val="FFFFFF"/>
                </a:solidFill>
                <a:latin typeface="Times New Roman"/>
                <a:ea typeface="Times New Roman"/>
                <a:cs typeface="Times New Roman"/>
                <a:sym typeface="Times New Roman"/>
              </a:rPr>
              <a:t>Objective</a:t>
            </a:r>
            <a:endParaRPr/>
          </a:p>
        </p:txBody>
      </p:sp>
      <p:sp>
        <p:nvSpPr>
          <p:cNvPr id="118" name="Google Shape;118;p17"/>
          <p:cNvSpPr txBox="1">
            <a:spLocks noGrp="1"/>
          </p:cNvSpPr>
          <p:nvPr>
            <p:ph type="body" idx="1"/>
          </p:nvPr>
        </p:nvSpPr>
        <p:spPr>
          <a:xfrm>
            <a:off x="503389" y="1312057"/>
            <a:ext cx="8064413" cy="4763066"/>
          </a:xfrm>
          <a:prstGeom prst="rect">
            <a:avLst/>
          </a:prstGeom>
          <a:noFill/>
          <a:ln>
            <a:noFill/>
          </a:ln>
        </p:spPr>
        <p:txBody>
          <a:bodyPr spcFirstLastPara="1" wrap="square" lIns="91425" tIns="45700" rIns="91425" bIns="45700" anchor="t" anchorCtr="0">
            <a:normAutofit fontScale="70000" lnSpcReduction="20000"/>
          </a:bodyPr>
          <a:lstStyle/>
          <a:p>
            <a:pPr marL="171450" marR="5080" indent="-171450" algn="just">
              <a:lnSpc>
                <a:spcPct val="250000"/>
              </a:lnSpc>
              <a:spcBef>
                <a:spcPts val="0"/>
              </a:spcBef>
              <a:buSzPts val="2000"/>
              <a:buFont typeface="Noto Sans Symbols"/>
              <a:buChar char="❑"/>
            </a:pPr>
            <a:r>
              <a:rPr lang="en-US" sz="2300" b="1" dirty="0"/>
              <a:t>Automate Daily Tasks</a:t>
            </a:r>
            <a:r>
              <a:rPr lang="en-US" sz="2300" dirty="0"/>
              <a:t>:</a:t>
            </a:r>
            <a:r>
              <a:rPr lang="en-US" sz="2300" i="0" u="none" strike="noStrike" dirty="0" smtClean="0">
                <a:solidFill>
                  <a:schemeClr val="dk1"/>
                </a:solidFill>
                <a:latin typeface="Times New Roman"/>
                <a:ea typeface="Times New Roman"/>
                <a:cs typeface="Times New Roman"/>
                <a:sym typeface="Times New Roman"/>
              </a:rPr>
              <a:t> </a:t>
            </a:r>
            <a:r>
              <a:rPr lang="en-US" sz="2300" dirty="0"/>
              <a:t>Streamline routine activities through </a:t>
            </a:r>
            <a:r>
              <a:rPr lang="en-US" sz="2300" dirty="0" smtClean="0"/>
              <a:t>efficient voice </a:t>
            </a:r>
            <a:r>
              <a:rPr lang="en-US" sz="2300" dirty="0"/>
              <a:t>commands</a:t>
            </a:r>
            <a:r>
              <a:rPr lang="en-US" sz="2300" dirty="0" smtClean="0"/>
              <a:t>.</a:t>
            </a:r>
            <a:endParaRPr sz="2300" dirty="0"/>
          </a:p>
          <a:p>
            <a:pPr marL="171450" marR="5080" indent="-171450" algn="just">
              <a:lnSpc>
                <a:spcPct val="250000"/>
              </a:lnSpc>
              <a:spcBef>
                <a:spcPts val="25"/>
              </a:spcBef>
              <a:buSzPts val="2000"/>
              <a:buFont typeface="Noto Sans Symbols"/>
              <a:buChar char="❑"/>
            </a:pPr>
            <a:r>
              <a:rPr lang="en-US" sz="2300" i="0" u="none" strike="noStrike" dirty="0">
                <a:solidFill>
                  <a:schemeClr val="dk1"/>
                </a:solidFill>
                <a:latin typeface="Times New Roman"/>
                <a:ea typeface="Times New Roman"/>
                <a:cs typeface="Times New Roman"/>
                <a:sym typeface="Times New Roman"/>
              </a:rPr>
              <a:t> </a:t>
            </a:r>
            <a:r>
              <a:rPr lang="en-US" sz="2300" b="1" dirty="0"/>
              <a:t>Provide Seamless </a:t>
            </a:r>
            <a:r>
              <a:rPr lang="en-US" sz="2300" b="1" dirty="0" err="1" smtClean="0"/>
              <a:t>Interaction</a:t>
            </a:r>
            <a:r>
              <a:rPr lang="en-US" sz="2300" dirty="0" err="1" smtClean="0"/>
              <a:t>:</a:t>
            </a:r>
            <a:r>
              <a:rPr lang="en-US" sz="2300" dirty="0" err="1"/>
              <a:t>Offer</a:t>
            </a:r>
            <a:r>
              <a:rPr lang="en-US" sz="2300" dirty="0"/>
              <a:t> a user-friendly and intuitive interface with advanced speech recognition</a:t>
            </a:r>
            <a:r>
              <a:rPr lang="en-US" sz="2300" dirty="0" smtClean="0"/>
              <a:t>.</a:t>
            </a:r>
          </a:p>
          <a:p>
            <a:pPr marL="171450" marR="5080" indent="-171450" algn="just">
              <a:lnSpc>
                <a:spcPct val="250000"/>
              </a:lnSpc>
              <a:spcBef>
                <a:spcPts val="25"/>
              </a:spcBef>
              <a:buSzPts val="2000"/>
              <a:buFont typeface="Noto Sans Symbols"/>
              <a:buChar char="❑"/>
            </a:pPr>
            <a:r>
              <a:rPr lang="en-US" sz="2300" b="1" dirty="0"/>
              <a:t>Deliver Personalized </a:t>
            </a:r>
            <a:r>
              <a:rPr lang="en-US" sz="2300" b="1" dirty="0" err="1" smtClean="0"/>
              <a:t>Assistance</a:t>
            </a:r>
            <a:r>
              <a:rPr lang="en-US" sz="2300" dirty="0" err="1" smtClean="0"/>
              <a:t>:</a:t>
            </a:r>
            <a:r>
              <a:rPr lang="en-US" sz="2300" dirty="0" err="1"/>
              <a:t>Adapt</a:t>
            </a:r>
            <a:r>
              <a:rPr lang="en-US" sz="2300" dirty="0"/>
              <a:t> to individual user needs with intelligent, context-aware responses.</a:t>
            </a:r>
          </a:p>
          <a:p>
            <a:pPr marL="171450" marR="5080" indent="-171450" algn="just">
              <a:lnSpc>
                <a:spcPct val="250000"/>
              </a:lnSpc>
              <a:spcBef>
                <a:spcPts val="25"/>
              </a:spcBef>
              <a:buSzPts val="2000"/>
              <a:buFont typeface="Noto Sans Symbols"/>
              <a:buChar char="❑"/>
            </a:pPr>
            <a:r>
              <a:rPr lang="en-US" sz="2300" b="1" dirty="0"/>
              <a:t>Enhance </a:t>
            </a:r>
            <a:r>
              <a:rPr lang="en-US" sz="2300" b="1" dirty="0" err="1" smtClean="0"/>
              <a:t>Productivity</a:t>
            </a:r>
            <a:r>
              <a:rPr lang="en-US" sz="2300" dirty="0" err="1" smtClean="0"/>
              <a:t>:</a:t>
            </a:r>
            <a:r>
              <a:rPr lang="en-US" sz="2300" dirty="0" err="1"/>
              <a:t>Save</a:t>
            </a:r>
            <a:r>
              <a:rPr lang="en-US" sz="2300" dirty="0"/>
              <a:t> time and increase efficiency by managing schedules and accessing information quickly.</a:t>
            </a:r>
          </a:p>
          <a:p>
            <a:pPr marL="171450" marR="5080" indent="-171450" algn="just">
              <a:lnSpc>
                <a:spcPct val="250000"/>
              </a:lnSpc>
              <a:spcBef>
                <a:spcPts val="25"/>
              </a:spcBef>
              <a:buSzPts val="2000"/>
              <a:buFont typeface="Noto Sans Symbols"/>
              <a:buChar char="❑"/>
            </a:pPr>
            <a:endParaRPr lang="en-US" sz="2000" dirty="0"/>
          </a:p>
          <a:p>
            <a:pPr marL="171450" marR="5080" lvl="0" indent="-171450" algn="just">
              <a:lnSpc>
                <a:spcPct val="250000"/>
              </a:lnSpc>
              <a:spcBef>
                <a:spcPts val="25"/>
              </a:spcBef>
              <a:buSzPts val="2000"/>
              <a:buFont typeface="Noto Sans Symbols"/>
              <a:buChar char="❑"/>
            </a:pPr>
            <a:endParaRPr dirty="0"/>
          </a:p>
        </p:txBody>
      </p:sp>
      <p:sp>
        <p:nvSpPr>
          <p:cNvPr id="119" name="Google Shape;119;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b="1">
                <a:solidFill>
                  <a:schemeClr val="dk1"/>
                </a:solidFill>
                <a:latin typeface="Times New Roman"/>
                <a:ea typeface="Times New Roman"/>
                <a:cs typeface="Times New Roman"/>
                <a:sym typeface="Times New Roman"/>
              </a:rPr>
              <a:t>5</a:t>
            </a:fld>
            <a:endParaRPr sz="16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0" y="0"/>
            <a:ext cx="9144000" cy="1143000"/>
          </a:xfrm>
          <a:prstGeom prst="rect">
            <a:avLst/>
          </a:prstGeom>
          <a:solidFill>
            <a:srgbClr val="8894CE"/>
          </a:solidFill>
          <a:ln w="9525" cap="flat" cmpd="sng">
            <a:solidFill>
              <a:schemeClr val="accent1"/>
            </a:solidFill>
            <a:prstDash val="solid"/>
            <a:round/>
            <a:headEnd type="none" w="sm" len="sm"/>
            <a:tailEnd type="none" w="sm" len="sm"/>
          </a:ln>
        </p:spPr>
        <p:txBody>
          <a:bodyPr spcFirstLastPara="1" wrap="square" lIns="91425" tIns="45700" rIns="91425" bIns="91425" anchor="ctr" anchorCtr="0">
            <a:normAutofit/>
          </a:bodyPr>
          <a:lstStyle/>
          <a:p>
            <a:pPr marL="0" lvl="0" indent="0" algn="ctr" rtl="0">
              <a:lnSpc>
                <a:spcPct val="90000"/>
              </a:lnSpc>
              <a:spcBef>
                <a:spcPts val="0"/>
              </a:spcBef>
              <a:spcAft>
                <a:spcPts val="0"/>
              </a:spcAft>
              <a:buClr>
                <a:srgbClr val="FFFFFF"/>
              </a:buClr>
              <a:buSzPts val="3300"/>
              <a:buFont typeface="Times New Roman"/>
              <a:buNone/>
            </a:pPr>
            <a:r>
              <a:rPr lang="en-US">
                <a:solidFill>
                  <a:srgbClr val="FFFFFF"/>
                </a:solidFill>
                <a:latin typeface="Times New Roman"/>
                <a:ea typeface="Times New Roman"/>
                <a:cs typeface="Times New Roman"/>
                <a:sym typeface="Times New Roman"/>
              </a:rPr>
              <a:t>Existing System Overview</a:t>
            </a:r>
            <a:endParaRPr/>
          </a:p>
        </p:txBody>
      </p:sp>
      <p:sp>
        <p:nvSpPr>
          <p:cNvPr id="126" name="Google Shape;126;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b="1">
                <a:solidFill>
                  <a:schemeClr val="dk1"/>
                </a:solidFill>
                <a:latin typeface="Times New Roman"/>
                <a:ea typeface="Times New Roman"/>
                <a:cs typeface="Times New Roman"/>
                <a:sym typeface="Times New Roman"/>
              </a:rPr>
              <a:t>6</a:t>
            </a:fld>
            <a:endParaRPr sz="1600" b="1">
              <a:solidFill>
                <a:schemeClr val="dk1"/>
              </a:solidFill>
              <a:latin typeface="Times New Roman"/>
              <a:ea typeface="Times New Roman"/>
              <a:cs typeface="Times New Roman"/>
              <a:sym typeface="Times New Roman"/>
            </a:endParaRPr>
          </a:p>
        </p:txBody>
      </p:sp>
      <p:sp>
        <p:nvSpPr>
          <p:cNvPr id="128" name="Google Shape;128;p18"/>
          <p:cNvSpPr txBox="1"/>
          <p:nvPr/>
        </p:nvSpPr>
        <p:spPr>
          <a:xfrm>
            <a:off x="457199" y="1159946"/>
            <a:ext cx="1960323" cy="338514"/>
          </a:xfrm>
          <a:prstGeom prst="rect">
            <a:avLst/>
          </a:prstGeom>
          <a:noFill/>
          <a:ln>
            <a:noFill/>
          </a:ln>
        </p:spPr>
        <p:txBody>
          <a:bodyPr spcFirstLastPara="1" wrap="square" lIns="91425" tIns="45700" rIns="91425" bIns="45700" anchor="t" anchorCtr="0">
            <a:spAutoFit/>
          </a:bodyPr>
          <a:lstStyle/>
          <a:p>
            <a:pPr lvl="0"/>
            <a:r>
              <a:rPr lang="en-US" sz="1600" b="1" dirty="0" err="1" smtClean="0">
                <a:latin typeface="Bodoni MT" pitchFamily="18" charset="0"/>
              </a:rPr>
              <a:t>Cortana</a:t>
            </a:r>
            <a:r>
              <a:rPr lang="en-US" sz="1600" b="1" dirty="0">
                <a:latin typeface="Bodoni MT" pitchFamily="18" charset="0"/>
              </a:rPr>
              <a:t> </a:t>
            </a:r>
            <a:r>
              <a:rPr lang="en-US" sz="1600" b="1" dirty="0" smtClean="0">
                <a:latin typeface="Bodoni MT" pitchFamily="18" charset="0"/>
              </a:rPr>
              <a:t>(Microsoft</a:t>
            </a:r>
            <a:r>
              <a:rPr lang="en-US" sz="1600" b="1" dirty="0">
                <a:latin typeface="Bodoni MT" pitchFamily="18" charset="0"/>
              </a:rPr>
              <a:t>)</a:t>
            </a:r>
            <a:r>
              <a:rPr lang="en-US" sz="1600" b="1" i="0" u="none" strike="noStrike" cap="none" dirty="0" smtClean="0">
                <a:solidFill>
                  <a:schemeClr val="dk1"/>
                </a:solidFill>
                <a:latin typeface="Bodoni MT" pitchFamily="18" charset="0"/>
                <a:ea typeface="Calibri"/>
                <a:cs typeface="Calibri"/>
                <a:sym typeface="Calibri"/>
              </a:rPr>
              <a:t>:</a:t>
            </a:r>
            <a:endParaRPr sz="1600" b="1" dirty="0">
              <a:latin typeface="Bodoni MT" pitchFamily="18" charset="0"/>
            </a:endParaRPr>
          </a:p>
        </p:txBody>
      </p:sp>
      <p:sp>
        <p:nvSpPr>
          <p:cNvPr id="129" name="Google Shape;129;p18"/>
          <p:cNvSpPr txBox="1"/>
          <p:nvPr/>
        </p:nvSpPr>
        <p:spPr>
          <a:xfrm>
            <a:off x="457200" y="3806730"/>
            <a:ext cx="1960322" cy="338514"/>
          </a:xfrm>
          <a:prstGeom prst="rect">
            <a:avLst/>
          </a:prstGeom>
          <a:noFill/>
          <a:ln>
            <a:noFill/>
          </a:ln>
        </p:spPr>
        <p:txBody>
          <a:bodyPr spcFirstLastPara="1" wrap="square" lIns="91425" tIns="45700" rIns="91425" bIns="45700" anchor="t" anchorCtr="0">
            <a:spAutoFit/>
          </a:bodyPr>
          <a:lstStyle/>
          <a:p>
            <a:pPr lvl="0"/>
            <a:r>
              <a:rPr lang="en-US" sz="1600" b="1" dirty="0">
                <a:latin typeface="Bodoni MT" pitchFamily="18" charset="0"/>
              </a:rPr>
              <a:t>Google </a:t>
            </a:r>
            <a:r>
              <a:rPr lang="en-US" sz="1600" b="1" dirty="0" smtClean="0">
                <a:latin typeface="Bodoni MT" pitchFamily="18" charset="0"/>
              </a:rPr>
              <a:t>Assistant</a:t>
            </a:r>
            <a:r>
              <a:rPr lang="en-US" sz="1600" b="1" dirty="0" smtClean="0">
                <a:solidFill>
                  <a:schemeClr val="dk1"/>
                </a:solidFill>
                <a:latin typeface="Bodoni MT" pitchFamily="18" charset="0"/>
                <a:ea typeface="Calibri"/>
                <a:cs typeface="Calibri"/>
                <a:sym typeface="Calibri"/>
              </a:rPr>
              <a:t>:</a:t>
            </a:r>
            <a:endParaRPr sz="1600" b="1" dirty="0">
              <a:latin typeface="Bodoni MT" pitchFamily="18" charset="0"/>
            </a:endParaRPr>
          </a:p>
        </p:txBody>
      </p:sp>
      <p:sp>
        <p:nvSpPr>
          <p:cNvPr id="2" name="Text Placeholder 1"/>
          <p:cNvSpPr>
            <a:spLocks noGrp="1"/>
          </p:cNvSpPr>
          <p:nvPr>
            <p:ph type="body" idx="1"/>
          </p:nvPr>
        </p:nvSpPr>
        <p:spPr>
          <a:xfrm>
            <a:off x="628650" y="5686815"/>
            <a:ext cx="7886700" cy="490147"/>
          </a:xfrm>
        </p:spPr>
        <p:txBody>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1" y="1508957"/>
            <a:ext cx="7620000" cy="229777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1" y="4145244"/>
            <a:ext cx="7620000" cy="24935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0" y="0"/>
            <a:ext cx="9067800" cy="1143000"/>
          </a:xfrm>
          <a:prstGeom prst="rect">
            <a:avLst/>
          </a:prstGeom>
          <a:solidFill>
            <a:srgbClr val="8894CE"/>
          </a:solidFill>
          <a:ln w="9525" cap="flat" cmpd="sng">
            <a:solidFill>
              <a:schemeClr val="accent1"/>
            </a:solidFill>
            <a:prstDash val="solid"/>
            <a:round/>
            <a:headEnd type="none" w="sm" len="sm"/>
            <a:tailEnd type="none" w="sm" len="sm"/>
          </a:ln>
        </p:spPr>
        <p:txBody>
          <a:bodyPr spcFirstLastPara="1" wrap="square" lIns="91425" tIns="45700" rIns="91425" bIns="91425" anchor="ctr" anchorCtr="0">
            <a:normAutofit/>
          </a:bodyPr>
          <a:lstStyle/>
          <a:p>
            <a:pPr marL="0" lvl="0" indent="0" algn="ctr" rtl="0">
              <a:lnSpc>
                <a:spcPct val="90000"/>
              </a:lnSpc>
              <a:spcBef>
                <a:spcPts val="0"/>
              </a:spcBef>
              <a:spcAft>
                <a:spcPts val="0"/>
              </a:spcAft>
              <a:buClr>
                <a:srgbClr val="FFFFFF"/>
              </a:buClr>
              <a:buSzPts val="3300"/>
              <a:buFont typeface="Times New Roman"/>
              <a:buNone/>
            </a:pPr>
            <a:r>
              <a:rPr lang="en-US" dirty="0">
                <a:solidFill>
                  <a:srgbClr val="FFFFFF"/>
                </a:solidFill>
                <a:latin typeface="Times New Roman"/>
                <a:ea typeface="Times New Roman"/>
                <a:cs typeface="Times New Roman"/>
                <a:sym typeface="Times New Roman"/>
              </a:rPr>
              <a:t>Drawbacks of Existing System</a:t>
            </a:r>
            <a:endParaRPr dirty="0"/>
          </a:p>
        </p:txBody>
      </p:sp>
      <p:sp>
        <p:nvSpPr>
          <p:cNvPr id="135" name="Google Shape;135;p1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171450">
              <a:lnSpc>
                <a:spcPct val="150000"/>
              </a:lnSpc>
              <a:spcBef>
                <a:spcPts val="0"/>
              </a:spcBef>
              <a:buSzPts val="2000"/>
              <a:buFont typeface="Noto Sans Symbols"/>
              <a:buChar char="❑"/>
            </a:pPr>
            <a:r>
              <a:rPr lang="en-US" sz="2000" i="0" dirty="0">
                <a:latin typeface="Times New Roman"/>
                <a:ea typeface="Times New Roman"/>
                <a:cs typeface="Times New Roman"/>
                <a:sym typeface="Times New Roman"/>
              </a:rPr>
              <a:t> </a:t>
            </a:r>
            <a:r>
              <a:rPr lang="en-US" sz="2000" dirty="0"/>
              <a:t>Primarily integrated into Windows operating systems, with limited support on other platforms.</a:t>
            </a:r>
            <a:r>
              <a:rPr lang="en-US" sz="2000" i="0" dirty="0" smtClean="0">
                <a:latin typeface="Times New Roman"/>
                <a:ea typeface="Times New Roman"/>
                <a:cs typeface="Times New Roman"/>
                <a:sym typeface="Times New Roman"/>
              </a:rPr>
              <a:t> </a:t>
            </a:r>
            <a:r>
              <a:rPr lang="en-US" sz="2000" b="1" dirty="0">
                <a:latin typeface="Times New Roman"/>
                <a:ea typeface="Times New Roman"/>
                <a:cs typeface="Times New Roman"/>
                <a:sym typeface="Times New Roman"/>
              </a:rPr>
              <a:t>(</a:t>
            </a:r>
            <a:r>
              <a:rPr lang="en-US" sz="2000" b="1" dirty="0" err="1">
                <a:latin typeface="Times New Roman"/>
                <a:ea typeface="Times New Roman"/>
                <a:cs typeface="Times New Roman"/>
                <a:sym typeface="Times New Roman"/>
              </a:rPr>
              <a:t>Cortana</a:t>
            </a:r>
            <a:r>
              <a:rPr lang="en-US" sz="2000" b="1" dirty="0">
                <a:latin typeface="Times New Roman"/>
                <a:ea typeface="Times New Roman"/>
                <a:cs typeface="Times New Roman"/>
                <a:sym typeface="Times New Roman"/>
              </a:rPr>
              <a:t>)</a:t>
            </a:r>
            <a:endParaRPr sz="2000" dirty="0"/>
          </a:p>
          <a:p>
            <a:pPr marL="171450" lvl="0" indent="-171450">
              <a:lnSpc>
                <a:spcPct val="150000"/>
              </a:lnSpc>
              <a:buSzPts val="2000"/>
              <a:buFont typeface="Noto Sans Symbols"/>
              <a:buChar char="❑"/>
            </a:pPr>
            <a:r>
              <a:rPr lang="en-US" sz="2000" dirty="0">
                <a:latin typeface="Times New Roman"/>
                <a:ea typeface="Times New Roman"/>
                <a:cs typeface="Times New Roman"/>
                <a:sym typeface="Times New Roman"/>
              </a:rPr>
              <a:t> </a:t>
            </a:r>
            <a:r>
              <a:rPr lang="en-US" sz="2000" dirty="0"/>
              <a:t>Deep integration with Microsoft services but limited third-party service integration.</a:t>
            </a:r>
            <a:r>
              <a:rPr lang="en-US" sz="2000" dirty="0" smtClean="0">
                <a:latin typeface="Times New Roman"/>
                <a:ea typeface="Times New Roman"/>
                <a:cs typeface="Times New Roman"/>
                <a:sym typeface="Times New Roman"/>
              </a:rPr>
              <a:t> </a:t>
            </a:r>
            <a:r>
              <a:rPr lang="en-US" sz="2000" b="1" dirty="0" smtClean="0">
                <a:latin typeface="Times New Roman"/>
                <a:ea typeface="Times New Roman"/>
                <a:cs typeface="Times New Roman"/>
                <a:sym typeface="Times New Roman"/>
              </a:rPr>
              <a:t>(</a:t>
            </a:r>
            <a:r>
              <a:rPr lang="en-US" sz="2000" b="1" dirty="0" err="1" smtClean="0">
                <a:latin typeface="Times New Roman"/>
                <a:ea typeface="Times New Roman"/>
                <a:cs typeface="Times New Roman"/>
                <a:sym typeface="Times New Roman"/>
              </a:rPr>
              <a:t>Cortana</a:t>
            </a:r>
            <a:r>
              <a:rPr lang="en-US" sz="2000" b="1" dirty="0" smtClean="0">
                <a:latin typeface="Times New Roman"/>
                <a:ea typeface="Times New Roman"/>
                <a:cs typeface="Times New Roman"/>
                <a:sym typeface="Times New Roman"/>
              </a:rPr>
              <a:t>)</a:t>
            </a:r>
          </a:p>
          <a:p>
            <a:pPr marL="171450" lvl="0" indent="-171450">
              <a:lnSpc>
                <a:spcPct val="150000"/>
              </a:lnSpc>
              <a:buSzPts val="2000"/>
              <a:buFont typeface="Noto Sans Symbols"/>
              <a:buChar char="❑"/>
            </a:pPr>
            <a:r>
              <a:rPr lang="en-US" sz="2000" dirty="0"/>
              <a:t>Offers some customization options, but these are relatively limited compared to open-source alternatives</a:t>
            </a:r>
            <a:r>
              <a:rPr lang="en-US" sz="2000" dirty="0" smtClean="0"/>
              <a:t>.(</a:t>
            </a:r>
            <a:r>
              <a:rPr lang="en-US" sz="2000" b="1" dirty="0" smtClean="0"/>
              <a:t>Google assistant</a:t>
            </a:r>
            <a:r>
              <a:rPr lang="en-US" sz="2000" dirty="0" smtClean="0"/>
              <a:t>)</a:t>
            </a:r>
          </a:p>
          <a:p>
            <a:pPr marL="171450" indent="-171450">
              <a:lnSpc>
                <a:spcPct val="150000"/>
              </a:lnSpc>
              <a:buSzPts val="2000"/>
              <a:buFont typeface="Noto Sans Symbols"/>
              <a:buChar char="❑"/>
            </a:pPr>
            <a:r>
              <a:rPr lang="en-US" sz="2000" dirty="0"/>
              <a:t>Response time can be slow, especially when handling complex queries or accessing third-party </a:t>
            </a:r>
            <a:r>
              <a:rPr lang="en-US" sz="2000" dirty="0" smtClean="0"/>
              <a:t>services.(</a:t>
            </a:r>
            <a:r>
              <a:rPr lang="en-US" sz="2000" b="1" dirty="0"/>
              <a:t>Google assistant</a:t>
            </a:r>
            <a:r>
              <a:rPr lang="en-US" sz="2000" dirty="0"/>
              <a:t>)</a:t>
            </a:r>
          </a:p>
          <a:p>
            <a:pPr marL="171450" lvl="0" indent="-171450">
              <a:lnSpc>
                <a:spcPct val="150000"/>
              </a:lnSpc>
              <a:buSzPts val="2000"/>
              <a:buFont typeface="Noto Sans Symbols"/>
              <a:buChar char="❑"/>
            </a:pPr>
            <a:endParaRPr sz="2000" dirty="0"/>
          </a:p>
        </p:txBody>
      </p:sp>
      <p:sp>
        <p:nvSpPr>
          <p:cNvPr id="136" name="Google Shape;136;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b="1">
                <a:solidFill>
                  <a:schemeClr val="dk1"/>
                </a:solidFill>
                <a:latin typeface="Times New Roman"/>
                <a:ea typeface="Times New Roman"/>
                <a:cs typeface="Times New Roman"/>
                <a:sym typeface="Times New Roman"/>
              </a:rPr>
              <a:t>7</a:t>
            </a:fld>
            <a:endParaRPr sz="1600" b="1">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0" y="0"/>
            <a:ext cx="9144000" cy="1143000"/>
          </a:xfrm>
          <a:prstGeom prst="rect">
            <a:avLst/>
          </a:prstGeom>
          <a:solidFill>
            <a:srgbClr val="8894CE"/>
          </a:solidFill>
          <a:ln w="9525" cap="flat" cmpd="sng">
            <a:solidFill>
              <a:schemeClr val="accent1"/>
            </a:solidFill>
            <a:prstDash val="solid"/>
            <a:round/>
            <a:headEnd type="none" w="sm" len="sm"/>
            <a:tailEnd type="none" w="sm" len="sm"/>
          </a:ln>
        </p:spPr>
        <p:txBody>
          <a:bodyPr spcFirstLastPara="1" wrap="square" lIns="91425" tIns="45700" rIns="91425" bIns="91425" anchor="ctr" anchorCtr="0">
            <a:normAutofit/>
          </a:bodyPr>
          <a:lstStyle/>
          <a:p>
            <a:pPr marL="0" lvl="0" indent="0" algn="ctr" rtl="0">
              <a:lnSpc>
                <a:spcPct val="100000"/>
              </a:lnSpc>
              <a:spcBef>
                <a:spcPts val="0"/>
              </a:spcBef>
              <a:spcAft>
                <a:spcPts val="0"/>
              </a:spcAft>
              <a:buClr>
                <a:srgbClr val="FFFFFF"/>
              </a:buClr>
              <a:buSzPts val="3300"/>
              <a:buFont typeface="Times New Roman"/>
              <a:buNone/>
            </a:pPr>
            <a:r>
              <a:rPr lang="en-US">
                <a:solidFill>
                  <a:srgbClr val="FFFFFF"/>
                </a:solidFill>
                <a:latin typeface="Times New Roman"/>
                <a:ea typeface="Times New Roman"/>
                <a:cs typeface="Times New Roman"/>
                <a:sym typeface="Times New Roman"/>
              </a:rPr>
              <a:t>Proposed System Design</a:t>
            </a:r>
            <a:endParaRPr sz="2000">
              <a:solidFill>
                <a:schemeClr val="lt1"/>
              </a:solidFill>
              <a:latin typeface="Times New Roman"/>
              <a:ea typeface="Times New Roman"/>
              <a:cs typeface="Times New Roman"/>
              <a:sym typeface="Times New Roman"/>
            </a:endParaRPr>
          </a:p>
        </p:txBody>
      </p:sp>
      <p:sp>
        <p:nvSpPr>
          <p:cNvPr id="142" name="Google Shape;142;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b="1">
                <a:solidFill>
                  <a:schemeClr val="dk1"/>
                </a:solidFill>
                <a:latin typeface="Times New Roman"/>
                <a:ea typeface="Times New Roman"/>
                <a:cs typeface="Times New Roman"/>
                <a:sym typeface="Times New Roman"/>
              </a:rPr>
              <a:t>8</a:t>
            </a:fld>
            <a:endParaRPr sz="1600" b="1">
              <a:solidFill>
                <a:schemeClr val="dk1"/>
              </a:solidFill>
              <a:latin typeface="Times New Roman"/>
              <a:ea typeface="Times New Roman"/>
              <a:cs typeface="Times New Roman"/>
              <a:sym typeface="Times New Roman"/>
            </a:endParaRPr>
          </a:p>
        </p:txBody>
      </p:sp>
      <p:sp>
        <p:nvSpPr>
          <p:cNvPr id="144" name="Google Shape;144;p20"/>
          <p:cNvSpPr txBox="1"/>
          <p:nvPr/>
        </p:nvSpPr>
        <p:spPr>
          <a:xfrm>
            <a:off x="3205728" y="6267064"/>
            <a:ext cx="273254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Fig: Work Flow Diagram</a:t>
            </a:r>
            <a:endParaRPr sz="1800">
              <a:solidFill>
                <a:schemeClr val="dk1"/>
              </a:solidFill>
              <a:latin typeface="Calibri"/>
              <a:ea typeface="Calibri"/>
              <a:cs typeface="Calibri"/>
              <a:sym typeface="Calibri"/>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457" y="1164921"/>
            <a:ext cx="7452987" cy="55897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b="1">
                <a:solidFill>
                  <a:schemeClr val="dk1"/>
                </a:solidFill>
                <a:latin typeface="Times New Roman"/>
                <a:ea typeface="Times New Roman"/>
                <a:cs typeface="Times New Roman"/>
                <a:sym typeface="Times New Roman"/>
              </a:rPr>
              <a:t>9</a:t>
            </a:fld>
            <a:endParaRPr sz="1600" b="1">
              <a:solidFill>
                <a:schemeClr val="dk1"/>
              </a:solidFill>
              <a:latin typeface="Times New Roman"/>
              <a:ea typeface="Times New Roman"/>
              <a:cs typeface="Times New Roman"/>
              <a:sym typeface="Times New Roman"/>
            </a:endParaRPr>
          </a:p>
        </p:txBody>
      </p:sp>
      <p:pic>
        <p:nvPicPr>
          <p:cNvPr id="158" name="Google Shape;158;p22"/>
          <p:cNvPicPr preferRelativeResize="0"/>
          <p:nvPr/>
        </p:nvPicPr>
        <p:blipFill rotWithShape="1">
          <a:blip r:embed="rId3">
            <a:alphaModFix/>
          </a:blip>
          <a:srcRect/>
          <a:stretch/>
        </p:blipFill>
        <p:spPr>
          <a:xfrm>
            <a:off x="152400" y="2114550"/>
            <a:ext cx="8839200" cy="2914650"/>
          </a:xfrm>
          <a:prstGeom prst="rect">
            <a:avLst/>
          </a:prstGeom>
          <a:noFill/>
          <a:ln>
            <a:noFill/>
          </a:ln>
        </p:spPr>
      </p:pic>
      <p:sp>
        <p:nvSpPr>
          <p:cNvPr id="159" name="Google Shape;159;p22"/>
          <p:cNvSpPr txBox="1">
            <a:spLocks noGrp="1"/>
          </p:cNvSpPr>
          <p:nvPr>
            <p:ph type="title"/>
          </p:nvPr>
        </p:nvSpPr>
        <p:spPr>
          <a:xfrm>
            <a:off x="0" y="0"/>
            <a:ext cx="9144000" cy="1143000"/>
          </a:xfrm>
          <a:prstGeom prst="rect">
            <a:avLst/>
          </a:prstGeom>
          <a:solidFill>
            <a:srgbClr val="8894CE"/>
          </a:solidFill>
          <a:ln w="9525" cap="flat" cmpd="sng">
            <a:solidFill>
              <a:schemeClr val="accent1"/>
            </a:solidFill>
            <a:prstDash val="solid"/>
            <a:round/>
            <a:headEnd type="none" w="sm" len="sm"/>
            <a:tailEnd type="none" w="sm" len="sm"/>
          </a:ln>
        </p:spPr>
        <p:txBody>
          <a:bodyPr spcFirstLastPara="1" wrap="square" lIns="91425" tIns="45700" rIns="91425" bIns="91425" anchor="ctr" anchorCtr="0">
            <a:normAutofit/>
          </a:bodyPr>
          <a:lstStyle/>
          <a:p>
            <a:pPr marL="0" lvl="0" indent="0" algn="ctr" rtl="0">
              <a:lnSpc>
                <a:spcPct val="100000"/>
              </a:lnSpc>
              <a:spcBef>
                <a:spcPts val="0"/>
              </a:spcBef>
              <a:spcAft>
                <a:spcPts val="0"/>
              </a:spcAft>
              <a:buClr>
                <a:srgbClr val="FFFFFF"/>
              </a:buClr>
              <a:buSzPts val="3300"/>
              <a:buFont typeface="Times New Roman"/>
              <a:buNone/>
            </a:pPr>
            <a:r>
              <a:rPr lang="en-US">
                <a:solidFill>
                  <a:srgbClr val="FFFFFF"/>
                </a:solidFill>
                <a:latin typeface="Times New Roman"/>
                <a:ea typeface="Times New Roman"/>
                <a:cs typeface="Times New Roman"/>
                <a:sym typeface="Times New Roman"/>
              </a:rPr>
              <a:t>Proposed System Design</a:t>
            </a:r>
            <a:endParaRPr sz="2000">
              <a:solidFill>
                <a:schemeClr val="lt1"/>
              </a:solidFill>
              <a:latin typeface="Times New Roman"/>
              <a:ea typeface="Times New Roman"/>
              <a:cs typeface="Times New Roman"/>
              <a:sym typeface="Times New Roman"/>
            </a:endParaRPr>
          </a:p>
        </p:txBody>
      </p:sp>
      <p:sp>
        <p:nvSpPr>
          <p:cNvPr id="160" name="Google Shape;160;p22"/>
          <p:cNvSpPr txBox="1"/>
          <p:nvPr/>
        </p:nvSpPr>
        <p:spPr>
          <a:xfrm>
            <a:off x="3601221" y="5948141"/>
            <a:ext cx="194155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Fig: Level 0 DFD </a:t>
            </a:r>
            <a:endParaRPr sz="1800"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759</Words>
  <Application>Microsoft Office PowerPoint</Application>
  <PresentationFormat>On-screen Show (4:3)</PresentationFormat>
  <Paragraphs>184</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           Hamza: AI Personal Assistant</vt:lpstr>
      <vt:lpstr>Content List</vt:lpstr>
      <vt:lpstr>Introduction</vt:lpstr>
      <vt:lpstr>Motivation</vt:lpstr>
      <vt:lpstr>Objective</vt:lpstr>
      <vt:lpstr>Existing System Overview</vt:lpstr>
      <vt:lpstr>Drawbacks of Existing System</vt:lpstr>
      <vt:lpstr>Proposed System Design</vt:lpstr>
      <vt:lpstr>Proposed System Design</vt:lpstr>
      <vt:lpstr>Proposed System Design</vt:lpstr>
      <vt:lpstr>Proposed System Design</vt:lpstr>
      <vt:lpstr>Proposed System Features</vt:lpstr>
      <vt:lpstr>Required Tools</vt:lpstr>
      <vt:lpstr>Platform Overview</vt:lpstr>
      <vt:lpstr>Implementation</vt:lpstr>
      <vt:lpstr>Implementation</vt:lpstr>
      <vt:lpstr>Implementation</vt:lpstr>
      <vt:lpstr>Test Result</vt:lpstr>
      <vt:lpstr>Comparison</vt:lpstr>
      <vt:lpstr>Conclusion</vt:lpstr>
      <vt:lpstr>Future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Development of Online Exam Management System</dc:title>
  <cp:lastModifiedBy>ismail - [2010]</cp:lastModifiedBy>
  <cp:revision>12</cp:revision>
  <dcterms:modified xsi:type="dcterms:W3CDTF">2024-05-30T06:11:51Z</dcterms:modified>
</cp:coreProperties>
</file>