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41662"/>
            <a:ext cx="8915399" cy="2262781"/>
          </a:xfrm>
        </p:spPr>
        <p:txBody>
          <a:bodyPr/>
          <a:lstStyle/>
          <a:p>
            <a:r>
              <a:rPr lang="en-GB" dirty="0" smtClean="0"/>
              <a:t>Network 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3187336"/>
            <a:ext cx="8915399" cy="1841863"/>
          </a:xfrm>
        </p:spPr>
        <p:txBody>
          <a:bodyPr/>
          <a:lstStyle/>
          <a:p>
            <a:r>
              <a:rPr lang="en-GB" dirty="0" smtClean="0"/>
              <a:t>Md</a:t>
            </a:r>
            <a:r>
              <a:rPr lang="en-GB" smtClean="0"/>
              <a:t>. Sajid</a:t>
            </a:r>
            <a:endParaRPr lang="en-GB" dirty="0" smtClean="0"/>
          </a:p>
          <a:p>
            <a:r>
              <a:rPr lang="en-GB" dirty="0" smtClean="0"/>
              <a:t>Information &amp; Communication Technology</a:t>
            </a:r>
          </a:p>
          <a:p>
            <a:r>
              <a:rPr lang="en-GB" dirty="0" smtClean="0"/>
              <a:t>Batch 20</a:t>
            </a:r>
            <a:r>
              <a:rPr lang="en-GB" baseline="30000" dirty="0" smtClean="0"/>
              <a:t>th</a:t>
            </a:r>
            <a:endParaRPr lang="en-GB" dirty="0" smtClean="0"/>
          </a:p>
          <a:p>
            <a:r>
              <a:rPr lang="en-GB" dirty="0" smtClean="0"/>
              <a:t>Home district: </a:t>
            </a:r>
            <a:r>
              <a:rPr lang="en-GB" dirty="0" err="1"/>
              <a:t>M</a:t>
            </a:r>
            <a:r>
              <a:rPr lang="en-GB" dirty="0" err="1" smtClean="0"/>
              <a:t>agura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&amp; UDP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83" y="1436914"/>
            <a:ext cx="9261729" cy="4474308"/>
          </a:xfrm>
        </p:spPr>
        <p:txBody>
          <a:bodyPr/>
          <a:lstStyle/>
          <a:p>
            <a:r>
              <a:rPr lang="en-GB" dirty="0" smtClean="0"/>
              <a:t>TCP (connection-oriented)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            3 Way Handshake                                    4 Way Handshake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UDP(Connectionless)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83" y="2155371"/>
            <a:ext cx="3467890" cy="1677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71" y="1876697"/>
            <a:ext cx="3718419" cy="20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97" y="1267097"/>
            <a:ext cx="9323115" cy="4644125"/>
          </a:xfrm>
        </p:spPr>
        <p:txBody>
          <a:bodyPr>
            <a:normAutofit/>
          </a:bodyPr>
          <a:lstStyle/>
          <a:p>
            <a:r>
              <a:rPr lang="en-GB" dirty="0" smtClean="0"/>
              <a:t>Receive data segment from Transport layer.</a:t>
            </a:r>
          </a:p>
          <a:p>
            <a:r>
              <a:rPr lang="en-GB" dirty="0" smtClean="0"/>
              <a:t>Logical addressing</a:t>
            </a:r>
          </a:p>
          <a:p>
            <a:pPr marL="0" indent="0">
              <a:buNone/>
            </a:pPr>
            <a:r>
              <a:rPr lang="en-GB" dirty="0" smtClean="0"/>
              <a:t>Added a source IP and destination IP with segment and create a data packet.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Path Determination               based on IPv4/IPv6 and Mask</a:t>
            </a:r>
          </a:p>
          <a:p>
            <a:endParaRPr lang="en-GB" dirty="0" smtClean="0"/>
          </a:p>
          <a:p>
            <a:r>
              <a:rPr lang="en-GB" dirty="0" smtClean="0"/>
              <a:t>Routing            data pass with a shortest and best way</a:t>
            </a:r>
          </a:p>
          <a:p>
            <a:r>
              <a:rPr lang="en-GB" dirty="0" smtClean="0"/>
              <a:t>Protocols-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IPv4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IPv6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5003074" y="2952206"/>
            <a:ext cx="548640" cy="2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3566159" y="3803608"/>
            <a:ext cx="53557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Link Layer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Receive data packet from Network layer.</a:t>
            </a:r>
          </a:p>
          <a:p>
            <a:r>
              <a:rPr lang="en-GB" dirty="0" smtClean="0"/>
              <a:t>Physical Addressing</a:t>
            </a:r>
          </a:p>
          <a:p>
            <a:pPr marL="0" indent="0">
              <a:buNone/>
            </a:pPr>
            <a:r>
              <a:rPr lang="en-GB" dirty="0" smtClean="0"/>
              <a:t>Added a source MAC address and destination MAC address with data packet and make Ethernet frame.</a:t>
            </a:r>
            <a:endParaRPr lang="en-GB" dirty="0"/>
          </a:p>
          <a:p>
            <a:r>
              <a:rPr lang="en-GB" dirty="0" smtClean="0"/>
              <a:t>Access the media.</a:t>
            </a:r>
          </a:p>
          <a:p>
            <a:r>
              <a:rPr lang="en-GB" dirty="0" smtClean="0"/>
              <a:t>Media access Control.</a:t>
            </a:r>
          </a:p>
          <a:p>
            <a:r>
              <a:rPr lang="en-GB" dirty="0" smtClean="0"/>
              <a:t>Error detection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Convert Binary bits into signal with line coding.</a:t>
            </a:r>
          </a:p>
          <a:p>
            <a:r>
              <a:rPr lang="en-GB" dirty="0" smtClean="0"/>
              <a:t>Modulation</a:t>
            </a:r>
          </a:p>
          <a:p>
            <a:r>
              <a:rPr lang="en-GB" dirty="0" smtClean="0"/>
              <a:t>Demodulation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Firewall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Creates a safety barrier between a private network and a public network.</a:t>
            </a:r>
          </a:p>
          <a:p>
            <a:r>
              <a:rPr lang="en-GB" dirty="0" smtClean="0"/>
              <a:t>Packet filtering.</a:t>
            </a:r>
          </a:p>
          <a:p>
            <a:r>
              <a:rPr lang="en-GB" dirty="0" smtClean="0"/>
              <a:t>403 Forbidden.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5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Private Network(VPN)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</a:t>
            </a:r>
            <a:r>
              <a:rPr lang="en-GB" dirty="0"/>
              <a:t>the private network virtually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Redirect.</a:t>
            </a:r>
            <a:endParaRPr lang="en-GB" dirty="0"/>
          </a:p>
          <a:p>
            <a:r>
              <a:rPr lang="en-GB" dirty="0"/>
              <a:t>Tunnelling protocol.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SMB (Server Message Block)</a:t>
            </a:r>
          </a:p>
          <a:p>
            <a:r>
              <a:rPr lang="en-GB" dirty="0" smtClean="0"/>
              <a:t>ARP (Address Resolution Protocol)</a:t>
            </a:r>
          </a:p>
          <a:p>
            <a:r>
              <a:rPr lang="en-GB" dirty="0" smtClean="0"/>
              <a:t>TFTP (Trivial File Transfer Protocol)</a:t>
            </a:r>
          </a:p>
          <a:p>
            <a:r>
              <a:rPr lang="en-GB" dirty="0" smtClean="0"/>
              <a:t>TLS (Transport Layer Security)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OSI Model &amp; </a:t>
            </a:r>
            <a:r>
              <a:rPr lang="en-GB" dirty="0" smtClean="0"/>
              <a:t>Encapsulation.</a:t>
            </a:r>
          </a:p>
          <a:p>
            <a:r>
              <a:rPr lang="en-GB" dirty="0"/>
              <a:t>Various Types of Protocols &amp; </a:t>
            </a:r>
            <a:r>
              <a:rPr lang="en-GB" dirty="0" smtClean="0"/>
              <a:t>Servers.</a:t>
            </a:r>
          </a:p>
          <a:p>
            <a:r>
              <a:rPr lang="en-GB" dirty="0"/>
              <a:t>Discuss about </a:t>
            </a:r>
            <a:r>
              <a:rPr lang="en-GB" dirty="0" err="1"/>
              <a:t>NMap</a:t>
            </a:r>
            <a:r>
              <a:rPr lang="en-GB" dirty="0"/>
              <a:t>, Wireshark, Network Miner tools etc. </a:t>
            </a:r>
            <a:endParaRPr lang="en-GB" dirty="0" smtClean="0"/>
          </a:p>
          <a:p>
            <a:r>
              <a:rPr lang="en-GB" dirty="0"/>
              <a:t>Packet Capture File Analysis Using </a:t>
            </a:r>
            <a:r>
              <a:rPr lang="en-GB" dirty="0" smtClean="0"/>
              <a:t>Wireshark.</a:t>
            </a:r>
          </a:p>
          <a:p>
            <a:r>
              <a:rPr lang="en-GB" dirty="0"/>
              <a:t>Introduction about Incident Handling Captured-packet analysis etc. </a:t>
            </a:r>
            <a:endParaRPr lang="en-GB" dirty="0" smtClean="0"/>
          </a:p>
          <a:p>
            <a:r>
              <a:rPr lang="en-GB" dirty="0"/>
              <a:t>Problem Solving &amp; </a:t>
            </a:r>
            <a:r>
              <a:rPr lang="en-GB" dirty="0" smtClean="0"/>
              <a:t>Discussion.</a:t>
            </a:r>
          </a:p>
          <a:p>
            <a:r>
              <a:rPr lang="en-GB" dirty="0"/>
              <a:t>● Active Reconnaissance &amp; Passive </a:t>
            </a:r>
            <a:r>
              <a:rPr lang="en-GB" dirty="0" smtClean="0"/>
              <a:t>Reconnaissance.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20" y="1750423"/>
            <a:ext cx="9283609" cy="4728753"/>
          </a:xfrm>
        </p:spPr>
      </p:pic>
    </p:spTree>
    <p:extLst>
      <p:ext uri="{BB962C8B-B14F-4D97-AF65-F5344CB8AC3E}">
        <p14:creationId xmlns:p14="http://schemas.microsoft.com/office/powerpoint/2010/main" val="29787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System Interconnection(OSI) Model</a:t>
            </a:r>
            <a:endParaRPr lang="en-GB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4" y="1776549"/>
            <a:ext cx="4272069" cy="5081452"/>
          </a:xfrm>
        </p:spPr>
      </p:pic>
    </p:spTree>
    <p:extLst>
      <p:ext uri="{BB962C8B-B14F-4D97-AF65-F5344CB8AC3E}">
        <p14:creationId xmlns:p14="http://schemas.microsoft.com/office/powerpoint/2010/main" val="26346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TCP/IP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5" y="1725668"/>
            <a:ext cx="6313095" cy="4734822"/>
          </a:xfrm>
        </p:spPr>
      </p:pic>
    </p:spTree>
    <p:extLst>
      <p:ext uri="{BB962C8B-B14F-4D97-AF65-F5344CB8AC3E}">
        <p14:creationId xmlns:p14="http://schemas.microsoft.com/office/powerpoint/2010/main" val="30241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Used for Network Application. Such as Browser ,Skype ,Email system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Protocols-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DNS (Domain Name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SMTP (Simple Mail Transfer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FTP (File Transfer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POP3 (Post Office Protocol vs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HTTP (Hyper Text Transfer Protocol)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TELNET,DHCP,SSH,HTTPS</a:t>
            </a:r>
          </a:p>
        </p:txBody>
      </p:sp>
    </p:spTree>
    <p:extLst>
      <p:ext uri="{BB962C8B-B14F-4D97-AF65-F5344CB8AC3E}">
        <p14:creationId xmlns:p14="http://schemas.microsoft.com/office/powerpoint/2010/main" val="10441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Receive data from application layer.</a:t>
            </a:r>
          </a:p>
          <a:p>
            <a:r>
              <a:rPr lang="en-GB" dirty="0" smtClean="0"/>
              <a:t>Translation                 ASCII to EBCDIC/</a:t>
            </a:r>
            <a:r>
              <a:rPr lang="en-GB" dirty="0" err="1" smtClean="0"/>
              <a:t>Hexa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Compression             Reduce the number of bit.</a:t>
            </a:r>
          </a:p>
          <a:p>
            <a:r>
              <a:rPr lang="en-GB" dirty="0" smtClean="0"/>
              <a:t>Data encryption              encrypted the sensitive data.</a:t>
            </a:r>
          </a:p>
          <a:p>
            <a:r>
              <a:rPr lang="en-GB" dirty="0" smtClean="0"/>
              <a:t>Protocols-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SSL (Secure Socket Layer)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454434" y="2625633"/>
            <a:ext cx="431075" cy="18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5316583" y="3056707"/>
            <a:ext cx="444137" cy="1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042265" y="3442062"/>
            <a:ext cx="470262" cy="16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Session Management</a:t>
            </a:r>
          </a:p>
          <a:p>
            <a:r>
              <a:rPr lang="en-GB" dirty="0" smtClean="0"/>
              <a:t>Authentication              Who you are?</a:t>
            </a:r>
          </a:p>
          <a:p>
            <a:r>
              <a:rPr lang="en-GB" dirty="0" smtClean="0"/>
              <a:t>Authorization            Do you have permission for access?</a:t>
            </a:r>
          </a:p>
          <a:p>
            <a:r>
              <a:rPr lang="en-GB" dirty="0" smtClean="0"/>
              <a:t>Protocols-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APIs (Application Program Interfaces)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NetBIOS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833257" y="2638697"/>
            <a:ext cx="43107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  W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4650377" y="3037114"/>
            <a:ext cx="365760" cy="17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Transport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24148"/>
            <a:ext cx="8702681" cy="4894217"/>
          </a:xfrm>
        </p:spPr>
        <p:txBody>
          <a:bodyPr>
            <a:normAutofit/>
          </a:bodyPr>
          <a:lstStyle/>
          <a:p>
            <a:r>
              <a:rPr lang="en-GB" dirty="0" smtClean="0"/>
              <a:t>Control the reliability of communication.</a:t>
            </a:r>
          </a:p>
          <a:p>
            <a:r>
              <a:rPr lang="en-GB" dirty="0" smtClean="0"/>
              <a:t>Segmentation            divided big data into small data.</a:t>
            </a:r>
          </a:p>
          <a:p>
            <a:pPr marL="0" indent="0">
              <a:buNone/>
            </a:pPr>
            <a:r>
              <a:rPr lang="en-GB" dirty="0"/>
              <a:t>Each segment having a sequence number, a source port number and a destination port number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Flow Control</a:t>
            </a:r>
          </a:p>
          <a:p>
            <a:r>
              <a:rPr lang="en-GB" dirty="0" smtClean="0"/>
              <a:t>Error Control            Automatic Repeat Request.</a:t>
            </a:r>
          </a:p>
          <a:p>
            <a:pPr marL="0" indent="0">
              <a:buNone/>
            </a:pPr>
            <a:r>
              <a:rPr lang="en-GB" dirty="0"/>
              <a:t>A group of bit call Checksum each segment for find out the error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Protocols-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TCP (Transmission Control Protocol)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UDP (User Datagram Protocol)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754879" y="2142308"/>
            <a:ext cx="44413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506685" y="3592285"/>
            <a:ext cx="496388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434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Network Security</vt:lpstr>
      <vt:lpstr>Topic</vt:lpstr>
      <vt:lpstr>Networking</vt:lpstr>
      <vt:lpstr>Open System Interconnection(OSI) Model</vt:lpstr>
      <vt:lpstr>TCP/IP Model</vt:lpstr>
      <vt:lpstr>Application Layer</vt:lpstr>
      <vt:lpstr>Presentation Layer</vt:lpstr>
      <vt:lpstr>Session Layer</vt:lpstr>
      <vt:lpstr>Transport Layer</vt:lpstr>
      <vt:lpstr>TCP &amp; UDP</vt:lpstr>
      <vt:lpstr>Network Layer</vt:lpstr>
      <vt:lpstr>Data Link Layer</vt:lpstr>
      <vt:lpstr>Physical Layer</vt:lpstr>
      <vt:lpstr>Firewall</vt:lpstr>
      <vt:lpstr>Virtual Private Network(VPN)</vt:lpstr>
      <vt:lpstr>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allstuck</dc:creator>
  <cp:lastModifiedBy>allstuck</cp:lastModifiedBy>
  <cp:revision>20</cp:revision>
  <dcterms:created xsi:type="dcterms:W3CDTF">2022-01-04T13:48:34Z</dcterms:created>
  <dcterms:modified xsi:type="dcterms:W3CDTF">2022-01-04T18:51:46Z</dcterms:modified>
</cp:coreProperties>
</file>