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4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82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2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1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5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3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8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29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1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07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542E-9538-4CDD-90A3-DD53261F4E5B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79C6-C5E6-4930-AC64-B6F5ACAD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2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Virtual Private Network(VPN)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 technology that allows for the extension of a private or local network to hosts that might not be on that network.</a:t>
            </a:r>
          </a:p>
          <a:p>
            <a:r>
              <a:rPr lang="en-GB" sz="3600" dirty="0" smtClean="0"/>
              <a:t>Shortly a person can  access the private network virtually.</a:t>
            </a:r>
          </a:p>
          <a:p>
            <a:r>
              <a:rPr lang="en-GB" sz="3600" dirty="0" smtClean="0"/>
              <a:t>Redirect</a:t>
            </a:r>
          </a:p>
          <a:p>
            <a:r>
              <a:rPr lang="en-GB" sz="3600" dirty="0" smtClean="0"/>
              <a:t>Tunnelling protocol.</a:t>
            </a:r>
          </a:p>
        </p:txBody>
      </p:sp>
    </p:spTree>
    <p:extLst>
      <p:ext uri="{BB962C8B-B14F-4D97-AF65-F5344CB8AC3E}">
        <p14:creationId xmlns:p14="http://schemas.microsoft.com/office/powerpoint/2010/main" val="25060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39" y="963477"/>
            <a:ext cx="8453315" cy="4351338"/>
          </a:xfrm>
        </p:spPr>
      </p:pic>
    </p:spTree>
    <p:extLst>
      <p:ext uri="{BB962C8B-B14F-4D97-AF65-F5344CB8AC3E}">
        <p14:creationId xmlns:p14="http://schemas.microsoft.com/office/powerpoint/2010/main" val="17427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57" y="953589"/>
            <a:ext cx="9915025" cy="4883740"/>
          </a:xfrm>
        </p:spPr>
      </p:pic>
    </p:spTree>
    <p:extLst>
      <p:ext uri="{BB962C8B-B14F-4D97-AF65-F5344CB8AC3E}">
        <p14:creationId xmlns:p14="http://schemas.microsoft.com/office/powerpoint/2010/main" val="83238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VPN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host outside of network could access internal resources just like if it was physically connected to the private network.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88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Virtual Private Network(VPN)</vt:lpstr>
      <vt:lpstr>PowerPoint Presentation</vt:lpstr>
      <vt:lpstr>PowerPoint Presentation</vt:lpstr>
      <vt:lpstr>Uses of VPN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 Network(VPN)</dc:title>
  <dc:creator>allstuck</dc:creator>
  <cp:lastModifiedBy>allstuck</cp:lastModifiedBy>
  <cp:revision>4</cp:revision>
  <dcterms:created xsi:type="dcterms:W3CDTF">2021-12-08T11:39:30Z</dcterms:created>
  <dcterms:modified xsi:type="dcterms:W3CDTF">2021-12-08T13:10:08Z</dcterms:modified>
</cp:coreProperties>
</file>