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9" r:id="rId4"/>
    <p:sldId id="277" r:id="rId5"/>
    <p:sldId id="262" r:id="rId6"/>
    <p:sldId id="264" r:id="rId7"/>
    <p:sldId id="265" r:id="rId8"/>
    <p:sldId id="266" r:id="rId9"/>
    <p:sldId id="270" r:id="rId10"/>
    <p:sldId id="273" r:id="rId11"/>
    <p:sldId id="267" r:id="rId12"/>
    <p:sldId id="274" r:id="rId13"/>
    <p:sldId id="275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C67EB9-984A-4029-A33A-0916F74CC87B}">
          <p14:sldIdLst>
            <p14:sldId id="256"/>
            <p14:sldId id="258"/>
            <p14:sldId id="259"/>
            <p14:sldId id="277"/>
            <p14:sldId id="262"/>
            <p14:sldId id="264"/>
          </p14:sldIdLst>
        </p14:section>
        <p14:section name="Untitled Section" id="{C17A149C-A7DB-47A1-8F66-B67B195BA7DB}">
          <p14:sldIdLst>
            <p14:sldId id="265"/>
            <p14:sldId id="266"/>
            <p14:sldId id="270"/>
            <p14:sldId id="273"/>
            <p14:sldId id="267"/>
            <p14:sldId id="274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0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6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dailystar.net/frontpage/gulshan-holey-artisan-bakery-attack-threat-not-big-worry-still-there-1764325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504" y="602673"/>
            <a:ext cx="8915399" cy="22627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  DRONE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503" y="3634379"/>
            <a:ext cx="8915400" cy="20375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BY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FURIOUS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8966" y="1983545"/>
            <a:ext cx="9229358" cy="401999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55786" y="2196501"/>
            <a:ext cx="998806" cy="24157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 flipV="1">
            <a:off x="5555786" y="5210946"/>
            <a:ext cx="998806" cy="1874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-Right-Up Arrow 7"/>
          <p:cNvSpPr/>
          <p:nvPr/>
        </p:nvSpPr>
        <p:spPr>
          <a:xfrm rot="16200000">
            <a:off x="5605184" y="3146633"/>
            <a:ext cx="900012" cy="998807"/>
          </a:xfrm>
          <a:prstGeom prst="leftRightUpArrow">
            <a:avLst>
              <a:gd name="adj1" fmla="val 12417"/>
              <a:gd name="adj2" fmla="val 15097"/>
              <a:gd name="adj3" fmla="val 1722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9274" y="2138009"/>
            <a:ext cx="306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2926" y="2137143"/>
            <a:ext cx="2962860" cy="410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terrorist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2924" y="3416313"/>
            <a:ext cx="2962862" cy="45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drone invisible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2924" y="5026288"/>
            <a:ext cx="2962862" cy="464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noise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128" y="3070982"/>
            <a:ext cx="321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transparent material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4592" y="3862182"/>
            <a:ext cx="31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size of drone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4592" y="5120022"/>
            <a:ext cx="46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 the sound in ultrasonic wave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52" y="-179136"/>
            <a:ext cx="3840748" cy="28698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61" y="2598013"/>
            <a:ext cx="2183861" cy="3550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9" y="2598013"/>
            <a:ext cx="4043438" cy="3158936"/>
          </a:xfrm>
          <a:prstGeom prst="rect">
            <a:avLst/>
          </a:prstGeom>
        </p:spPr>
      </p:pic>
      <p:sp>
        <p:nvSpPr>
          <p:cNvPr id="21" name="Double Bracket 20"/>
          <p:cNvSpPr/>
          <p:nvPr/>
        </p:nvSpPr>
        <p:spPr>
          <a:xfrm>
            <a:off x="4853355" y="2598013"/>
            <a:ext cx="773722" cy="496879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3668922" y="2941342"/>
            <a:ext cx="633046" cy="464234"/>
          </a:xfrm>
          <a:prstGeom prst="bracketPair">
            <a:avLst>
              <a:gd name="adj" fmla="val 1212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/>
          <p:cNvSpPr/>
          <p:nvPr/>
        </p:nvSpPr>
        <p:spPr>
          <a:xfrm>
            <a:off x="1378634" y="2914401"/>
            <a:ext cx="600473" cy="518116"/>
          </a:xfrm>
          <a:prstGeom prst="bracketPair">
            <a:avLst>
              <a:gd name="adj" fmla="val 192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20301072">
            <a:off x="5627417" y="2701104"/>
            <a:ext cx="2712248" cy="137213"/>
          </a:xfrm>
          <a:prstGeom prst="lef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0474138">
            <a:off x="4218875" y="2144229"/>
            <a:ext cx="3870115" cy="122837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1769783" y="273581"/>
            <a:ext cx="4431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2783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dvantage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happening no harm to anyone.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victim will be safe and panic free.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terrorist alive.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7100" y="1690688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245099" cy="416301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$50000 per mission.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Holey Artisan Bakery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Gulshan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civilians, 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terrorists, and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officers were confirmed killed, while 50 others, mostly police personnel, were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injured.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process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$500.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19201" y="24247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Query??????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965" y="2067341"/>
            <a:ext cx="7159682" cy="2262612"/>
          </a:xfrm>
        </p:spPr>
        <p:txBody>
          <a:bodyPr>
            <a:noAutofit/>
          </a:bodyPr>
          <a:lstStyle/>
          <a:p>
            <a:r>
              <a:rPr lang="en-US" sz="9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12" y="18703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box drone &amp; why this name is box drone?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54081" y="4800600"/>
            <a:ext cx="8915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able to indicate this image?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3" b="20543"/>
          <a:stretch>
            <a:fillRect/>
          </a:stretch>
        </p:blipFill>
        <p:spPr>
          <a:xfrm>
            <a:off x="2066698" y="295330"/>
            <a:ext cx="8915400" cy="3854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382974" y="5367338"/>
            <a:ext cx="8915400" cy="4937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 that is terrorism  &amp; hostage.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97" y="506346"/>
            <a:ext cx="2471202" cy="12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-13289"/>
            <a:ext cx="9248033" cy="68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 of terrorism &amp; hostage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3" y="1969475"/>
            <a:ext cx="3992732" cy="5762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35" y="2868612"/>
            <a:ext cx="4857278" cy="303579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16" y="2868612"/>
            <a:ext cx="3856731" cy="3035799"/>
          </a:xfrm>
        </p:spPr>
      </p:pic>
    </p:spTree>
    <p:extLst>
      <p:ext uri="{BB962C8B-B14F-4D97-AF65-F5344CB8AC3E}">
        <p14:creationId xmlns:p14="http://schemas.microsoft.com/office/powerpoint/2010/main" val="15513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33935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solution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box drone 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solve the problem of terrorism &amp; hostage without any lose of money or industry or life.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know, what is box drone &amp; why this name is box drone?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3872" y="2015197"/>
            <a:ext cx="9551963" cy="4593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2834" y="2990542"/>
            <a:ext cx="2996418" cy="942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59791" y="5205047"/>
            <a:ext cx="2968283" cy="106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drone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8252" y="2990542"/>
            <a:ext cx="2785403" cy="942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  jellyfish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eft-Right-Up Arrow 22"/>
          <p:cNvSpPr/>
          <p:nvPr/>
        </p:nvSpPr>
        <p:spPr>
          <a:xfrm rot="10800000">
            <a:off x="6424201" y="3418449"/>
            <a:ext cx="791307" cy="1786598"/>
          </a:xfrm>
          <a:prstGeom prst="leftRigh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446088"/>
            <a:ext cx="4997109" cy="10486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here Box jellyfish?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05" y="446088"/>
            <a:ext cx="4266095" cy="438334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349704" y="1750992"/>
            <a:ext cx="4772820" cy="41639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jellyfish can attack the victim by-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Totally invisible way.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noise.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victim don’t able to realize on attacking moment.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3470475"/>
            <a:ext cx="2654145" cy="20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string/gun with a simple drone.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terrorist and through Sleep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injection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him.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terrorist will be senseless.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safe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233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BOX   DRONE</vt:lpstr>
      <vt:lpstr>What is box drone &amp; why this name is box drone?</vt:lpstr>
      <vt:lpstr>Do you able to indicate this image?</vt:lpstr>
      <vt:lpstr>PowerPoint Presentation</vt:lpstr>
      <vt:lpstr>Current solution of terrorism &amp; hostage </vt:lpstr>
      <vt:lpstr>My solution</vt:lpstr>
      <vt:lpstr>Now we know, what is box drone &amp; why this name is box drone?</vt:lpstr>
      <vt:lpstr>Why is here Box jellyfish?</vt:lpstr>
      <vt:lpstr>Procedure</vt:lpstr>
      <vt:lpstr>Challenges</vt:lpstr>
      <vt:lpstr>PowerPoint Presentation</vt:lpstr>
      <vt:lpstr>Advantage</vt:lpstr>
      <vt:lpstr>Cost</vt:lpstr>
      <vt:lpstr>Query??????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  DRONE</dc:title>
  <dc:creator>User</dc:creator>
  <cp:lastModifiedBy>User</cp:lastModifiedBy>
  <cp:revision>54</cp:revision>
  <dcterms:created xsi:type="dcterms:W3CDTF">2019-07-28T00:18:38Z</dcterms:created>
  <dcterms:modified xsi:type="dcterms:W3CDTF">2019-09-25T12:24:01Z</dcterms:modified>
</cp:coreProperties>
</file>