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6" r:id="rId11"/>
    <p:sldId id="267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6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2100"/>
          </a:xfrm>
        </p:spPr>
        <p:txBody>
          <a:bodyPr bIns="0" lIns="0" rIns="0" tIns="0"/>
          <a:p/>
        </p:txBody>
      </p:sp>
      <p:sp>
        <p:nvSpPr>
          <p:cNvPr id="10487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6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70" name="TextBox 13"/>
          <p:cNvSpPr txBox="1"/>
          <p:nvPr/>
        </p:nvSpPr>
        <p:spPr>
          <a:xfrm>
            <a:off x="2554542" y="3314150"/>
            <a:ext cx="8610600" cy="1996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D</a:t>
            </a:r>
            <a:r>
              <a:rPr sz="2400" lang="en-US"/>
              <a:t>.</a:t>
            </a:r>
            <a:r>
              <a:rPr sz="2400" lang="en-US"/>
              <a:t>S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 </a:t>
            </a:r>
            <a:r>
              <a:rPr dirty="0" sz="2400" lang="en-US"/>
              <a:t>general 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. 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00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3810000" y="3238500"/>
            <a:ext cx="4572000" cy="383540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6" name=""/>
          <p:cNvSpPr txBox="1"/>
          <p:nvPr/>
        </p:nvSpPr>
        <p:spPr>
          <a:xfrm>
            <a:off x="1666874" y="4395532"/>
            <a:ext cx="4572000" cy="383540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7" name=""/>
          <p:cNvSpPr txBox="1"/>
          <p:nvPr/>
        </p:nvSpPr>
        <p:spPr>
          <a:xfrm>
            <a:off x="3810000" y="3238500"/>
            <a:ext cx="4572000" cy="383540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8" name=""/>
          <p:cNvSpPr txBox="1"/>
          <p:nvPr/>
        </p:nvSpPr>
        <p:spPr>
          <a:xfrm>
            <a:off x="3810000" y="3238500"/>
            <a:ext cx="4572000" cy="383540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9" name=""/>
          <p:cNvSpPr txBox="1"/>
          <p:nvPr/>
        </p:nvSpPr>
        <p:spPr>
          <a:xfrm>
            <a:off x="3810000" y="3238500"/>
            <a:ext cx="4572000" cy="383540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55331" y="1695450"/>
            <a:ext cx="9287683" cy="531538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2" name=""/>
          <p:cNvSpPr txBox="1"/>
          <p:nvPr/>
        </p:nvSpPr>
        <p:spPr>
          <a:xfrm>
            <a:off x="590367" y="1544344"/>
            <a:ext cx="6555830" cy="1615439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F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m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h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alysing </a:t>
            </a:r>
            <a:r>
              <a:rPr sz="3200" lang="en-US">
                <a:solidFill>
                  <a:srgbClr val="3399FF"/>
                </a:solidFill>
              </a:rPr>
              <a:t>we </a:t>
            </a:r>
            <a:r>
              <a:rPr sz="3200" lang="en-US">
                <a:solidFill>
                  <a:srgbClr val="3399FF"/>
                </a:solidFill>
              </a:rPr>
              <a:t>c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m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k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w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b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h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m</a:t>
            </a:r>
            <a:r>
              <a:rPr sz="3200" lang="en-US">
                <a:solidFill>
                  <a:srgbClr val="3399FF"/>
                </a:solidFill>
              </a:rPr>
              <a:t>p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yee </a:t>
            </a:r>
            <a:r>
              <a:rPr sz="3200" lang="en-US">
                <a:solidFill>
                  <a:srgbClr val="3399FF"/>
                </a:solidFill>
              </a:rPr>
              <a:t>p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f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mance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b</a:t>
            </a:r>
            <a:r>
              <a:rPr sz="3200" lang="en-US">
                <a:solidFill>
                  <a:srgbClr val="3399FF"/>
                </a:solidFill>
              </a:rPr>
              <a:t>y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g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x</a:t>
            </a:r>
            <a:r>
              <a:rPr sz="3200" lang="en-US">
                <a:solidFill>
                  <a:srgbClr val="3399FF"/>
                </a:solidFill>
              </a:rPr>
              <a:t>c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 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590367" y="3429000"/>
            <a:ext cx="6089564" cy="1107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W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c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ed </a:t>
            </a:r>
            <a:r>
              <a:rPr sz="3200" lang="en-US">
                <a:solidFill>
                  <a:srgbClr val="3399FF"/>
                </a:solidFill>
              </a:rPr>
              <a:t>p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v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b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e </a:t>
            </a:r>
            <a:r>
              <a:rPr sz="3200" lang="en-US">
                <a:solidFill>
                  <a:srgbClr val="3399FF"/>
                </a:solidFill>
              </a:rPr>
              <a:t>f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v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sing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d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y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d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tand </a:t>
            </a:r>
            <a:endParaRPr sz="28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8" name="TextBox 22"/>
          <p:cNvSpPr txBox="1"/>
          <p:nvPr/>
        </p:nvSpPr>
        <p:spPr>
          <a:xfrm>
            <a:off x="1217522" y="2123271"/>
            <a:ext cx="8593228" cy="1539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8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9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4" name=""/>
          <p:cNvSpPr txBox="1"/>
          <p:nvPr/>
        </p:nvSpPr>
        <p:spPr>
          <a:xfrm>
            <a:off x="834071" y="3277235"/>
            <a:ext cx="6696101" cy="25679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r>
              <a:rPr sz="3200" lang="en-US">
                <a:solidFill>
                  <a:srgbClr val="3399FF"/>
                </a:solidFill>
              </a:rPr>
              <a:t> </a:t>
            </a:r>
            <a:endParaRPr sz="2800" lang="en-US">
              <a:solidFill>
                <a:srgbClr val="3399FF"/>
              </a:solidFill>
            </a:endParaRPr>
          </a:p>
          <a:p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676275" y="1751330"/>
            <a:ext cx="6350719" cy="1386839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000080"/>
                </a:solidFill>
              </a:rPr>
              <a:t>Employee performance analysis:</a:t>
            </a:r>
            <a:endParaRPr b="1" sz="2800" lang="en-US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US" spc="5"/>
              <a:t> 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1" name=""/>
          <p:cNvSpPr txBox="1"/>
          <p:nvPr/>
        </p:nvSpPr>
        <p:spPr>
          <a:xfrm>
            <a:off x="533399" y="1695450"/>
            <a:ext cx="4572000" cy="6756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80"/>
                </a:solidFill>
              </a:rPr>
              <a:t>Performance analysis</a:t>
            </a:r>
            <a:endParaRPr b="1" sz="2800" lang="en-US">
              <a:solidFill>
                <a:srgbClr val="00008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990599" y="2647949"/>
            <a:ext cx="6531708" cy="2313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P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r</a:t>
            </a:r>
            <a:r>
              <a:rPr sz="2800" lang="en-US">
                <a:solidFill>
                  <a:srgbClr val="3399FF"/>
                </a:solidFill>
              </a:rPr>
              <a:t>formance </a:t>
            </a:r>
            <a:r>
              <a:rPr sz="2800" lang="en-US">
                <a:solidFill>
                  <a:srgbClr val="3399FF"/>
                </a:solidFill>
              </a:rPr>
              <a:t>a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a</a:t>
            </a:r>
            <a:r>
              <a:rPr sz="2800" lang="en-US">
                <a:solidFill>
                  <a:srgbClr val="3399FF"/>
                </a:solidFill>
              </a:rPr>
              <a:t>lysis </a:t>
            </a:r>
            <a:r>
              <a:rPr sz="2800" lang="en-US">
                <a:solidFill>
                  <a:srgbClr val="3399FF"/>
                </a:solidFill>
              </a:rPr>
              <a:t>f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c</a:t>
            </a:r>
            <a:r>
              <a:rPr sz="2800" lang="en-US">
                <a:solidFill>
                  <a:srgbClr val="3399FF"/>
                </a:solidFill>
              </a:rPr>
              <a:t>u</a:t>
            </a:r>
            <a:r>
              <a:rPr sz="2800" lang="en-US">
                <a:solidFill>
                  <a:srgbClr val="3399FF"/>
                </a:solidFill>
              </a:rPr>
              <a:t>s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s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v</a:t>
            </a:r>
            <a:r>
              <a:rPr sz="2800" lang="en-US">
                <a:solidFill>
                  <a:srgbClr val="3399FF"/>
                </a:solidFill>
              </a:rPr>
              <a:t>a</a:t>
            </a:r>
            <a:r>
              <a:rPr sz="2800" lang="en-US">
                <a:solidFill>
                  <a:srgbClr val="3399FF"/>
                </a:solidFill>
              </a:rPr>
              <a:t>l</a:t>
            </a:r>
            <a:r>
              <a:rPr sz="2800" lang="en-US">
                <a:solidFill>
                  <a:srgbClr val="3399FF"/>
                </a:solidFill>
              </a:rPr>
              <a:t>u</a:t>
            </a:r>
            <a:r>
              <a:rPr sz="2800" lang="en-US">
                <a:solidFill>
                  <a:srgbClr val="3399FF"/>
                </a:solidFill>
              </a:rPr>
              <a:t>a</a:t>
            </a:r>
            <a:r>
              <a:rPr sz="2800" lang="en-US">
                <a:solidFill>
                  <a:srgbClr val="3399FF"/>
                </a:solidFill>
              </a:rPr>
              <a:t>t</a:t>
            </a:r>
            <a:r>
              <a:rPr sz="2800" lang="en-US">
                <a:solidFill>
                  <a:srgbClr val="3399FF"/>
                </a:solidFill>
              </a:rPr>
              <a:t>i</a:t>
            </a:r>
            <a:r>
              <a:rPr sz="2800" lang="en-US">
                <a:solidFill>
                  <a:srgbClr val="3399FF"/>
                </a:solidFill>
              </a:rPr>
              <a:t>ng </a:t>
            </a:r>
            <a:r>
              <a:rPr sz="2800" lang="en-US">
                <a:solidFill>
                  <a:srgbClr val="3399FF"/>
                </a:solidFill>
              </a:rPr>
              <a:t>a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m</a:t>
            </a:r>
            <a:r>
              <a:rPr sz="2800" lang="en-US">
                <a:solidFill>
                  <a:srgbClr val="3399FF"/>
                </a:solidFill>
              </a:rPr>
              <a:t>ployee</a:t>
            </a:r>
            <a:r>
              <a:rPr sz="2800" lang="en-US">
                <a:solidFill>
                  <a:srgbClr val="3399FF"/>
                </a:solidFill>
              </a:rPr>
              <a:t>'s </a:t>
            </a:r>
            <a:r>
              <a:rPr sz="2800" lang="en-US">
                <a:solidFill>
                  <a:srgbClr val="3399FF"/>
                </a:solidFill>
              </a:rPr>
              <a:t>w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r</a:t>
            </a:r>
            <a:r>
              <a:rPr sz="2800" lang="en-US">
                <a:solidFill>
                  <a:srgbClr val="3399FF"/>
                </a:solidFill>
              </a:rPr>
              <a:t>k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v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r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a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b</a:t>
            </a:r>
            <a:r>
              <a:rPr sz="2800" lang="en-US">
                <a:solidFill>
                  <a:srgbClr val="3399FF"/>
                </a:solidFill>
              </a:rPr>
              <a:t>r</a:t>
            </a:r>
            <a:r>
              <a:rPr sz="2800" lang="en-US">
                <a:solidFill>
                  <a:srgbClr val="3399FF"/>
                </a:solidFill>
              </a:rPr>
              <a:t>i</a:t>
            </a:r>
            <a:r>
              <a:rPr sz="2800" lang="en-US">
                <a:solidFill>
                  <a:srgbClr val="3399FF"/>
                </a:solidFill>
              </a:rPr>
              <a:t>ef </a:t>
            </a:r>
            <a:r>
              <a:rPr sz="2800" lang="en-US">
                <a:solidFill>
                  <a:srgbClr val="3399FF"/>
                </a:solidFill>
              </a:rPr>
              <a:t>P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r</a:t>
            </a:r>
            <a:r>
              <a:rPr sz="2800" lang="en-US">
                <a:solidFill>
                  <a:srgbClr val="3399FF"/>
                </a:solidFill>
              </a:rPr>
              <a:t>i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d</a:t>
            </a:r>
            <a:r>
              <a:rPr sz="2800" lang="en-US">
                <a:solidFill>
                  <a:srgbClr val="3399FF"/>
                </a:solidFill>
              </a:rPr>
              <a:t>.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T</a:t>
            </a:r>
            <a:r>
              <a:rPr sz="2800" lang="en-US">
                <a:solidFill>
                  <a:srgbClr val="3399FF"/>
                </a:solidFill>
              </a:rPr>
              <a:t>h</a:t>
            </a:r>
            <a:r>
              <a:rPr sz="2800" lang="en-US">
                <a:solidFill>
                  <a:srgbClr val="3399FF"/>
                </a:solidFill>
              </a:rPr>
              <a:t>i</a:t>
            </a:r>
            <a:r>
              <a:rPr sz="2800" lang="en-US">
                <a:solidFill>
                  <a:srgbClr val="3399FF"/>
                </a:solidFill>
              </a:rPr>
              <a:t>s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t</a:t>
            </a:r>
            <a:r>
              <a:rPr sz="2800" lang="en-US">
                <a:solidFill>
                  <a:srgbClr val="3399FF"/>
                </a:solidFill>
              </a:rPr>
              <a:t>y</a:t>
            </a:r>
            <a:r>
              <a:rPr sz="2800" lang="en-US">
                <a:solidFill>
                  <a:srgbClr val="3399FF"/>
                </a:solidFill>
              </a:rPr>
              <a:t>p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f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a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a</a:t>
            </a:r>
            <a:r>
              <a:rPr sz="2800" lang="en-US">
                <a:solidFill>
                  <a:srgbClr val="3399FF"/>
                </a:solidFill>
              </a:rPr>
              <a:t>lysis </a:t>
            </a:r>
            <a:r>
              <a:rPr sz="2800" lang="en-US">
                <a:solidFill>
                  <a:srgbClr val="3399FF"/>
                </a:solidFill>
              </a:rPr>
              <a:t>i</a:t>
            </a:r>
            <a:r>
              <a:rPr sz="2800" lang="en-US">
                <a:solidFill>
                  <a:srgbClr val="3399FF"/>
                </a:solidFill>
              </a:rPr>
              <a:t>s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p</a:t>
            </a:r>
            <a:r>
              <a:rPr sz="2800" lang="en-US">
                <a:solidFill>
                  <a:srgbClr val="3399FF"/>
                </a:solidFill>
              </a:rPr>
              <a:t>a</a:t>
            </a:r>
            <a:r>
              <a:rPr sz="2800" lang="en-US">
                <a:solidFill>
                  <a:srgbClr val="3399FF"/>
                </a:solidFill>
              </a:rPr>
              <a:t>r</a:t>
            </a:r>
            <a:r>
              <a:rPr sz="2800" lang="en-US">
                <a:solidFill>
                  <a:srgbClr val="3399FF"/>
                </a:solidFill>
              </a:rPr>
              <a:t>ticularly </a:t>
            </a:r>
            <a:r>
              <a:rPr sz="2800" lang="en-US">
                <a:solidFill>
                  <a:srgbClr val="3399FF"/>
                </a:solidFill>
              </a:rPr>
              <a:t>u</a:t>
            </a:r>
            <a:r>
              <a:rPr sz="2800" lang="en-US">
                <a:solidFill>
                  <a:srgbClr val="3399FF"/>
                </a:solidFill>
              </a:rPr>
              <a:t>s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ful </a:t>
            </a:r>
            <a:r>
              <a:rPr sz="2800" lang="en-US">
                <a:solidFill>
                  <a:srgbClr val="3399FF"/>
                </a:solidFill>
              </a:rPr>
              <a:t>f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r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m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i</a:t>
            </a:r>
            <a:r>
              <a:rPr sz="2800" lang="en-US">
                <a:solidFill>
                  <a:srgbClr val="3399FF"/>
                </a:solidFill>
              </a:rPr>
              <a:t>t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ring </a:t>
            </a:r>
            <a:r>
              <a:rPr sz="2800" lang="en-US">
                <a:solidFill>
                  <a:srgbClr val="3399FF"/>
                </a:solidFill>
              </a:rPr>
              <a:t>p</a:t>
            </a:r>
            <a:r>
              <a:rPr sz="2800" lang="en-US">
                <a:solidFill>
                  <a:srgbClr val="3399FF"/>
                </a:solidFill>
              </a:rPr>
              <a:t>r</a:t>
            </a:r>
            <a:r>
              <a:rPr sz="2800" lang="en-US">
                <a:solidFill>
                  <a:srgbClr val="3399FF"/>
                </a:solidFill>
              </a:rPr>
              <a:t>o</a:t>
            </a:r>
            <a:r>
              <a:rPr sz="2800" lang="en-US">
                <a:solidFill>
                  <a:srgbClr val="3399FF"/>
                </a:solidFill>
              </a:rPr>
              <a:t>g</a:t>
            </a:r>
            <a:r>
              <a:rPr sz="2800" lang="en-US">
                <a:solidFill>
                  <a:srgbClr val="3399FF"/>
                </a:solidFill>
              </a:rPr>
              <a:t>ress </a:t>
            </a:r>
            <a:r>
              <a:rPr sz="2800" lang="en-US">
                <a:solidFill>
                  <a:srgbClr val="3399FF"/>
                </a:solidFill>
              </a:rPr>
              <a:t>i</a:t>
            </a:r>
            <a:r>
              <a:rPr sz="2800" lang="en-US">
                <a:solidFill>
                  <a:srgbClr val="3399FF"/>
                </a:solidFill>
              </a:rPr>
              <a:t>d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tify</a:t>
            </a:r>
            <a:r>
              <a:rPr sz="2800" lang="en-US">
                <a:solidFill>
                  <a:srgbClr val="3399FF"/>
                </a:solidFill>
              </a:rPr>
              <a:t>i</a:t>
            </a:r>
            <a:r>
              <a:rPr sz="2800" lang="en-US">
                <a:solidFill>
                  <a:srgbClr val="3399FF"/>
                </a:solidFill>
              </a:rPr>
              <a:t>n</a:t>
            </a:r>
            <a:r>
              <a:rPr sz="2800" lang="en-US">
                <a:solidFill>
                  <a:srgbClr val="3399FF"/>
                </a:solidFill>
              </a:rPr>
              <a:t>g</a:t>
            </a:r>
            <a:r>
              <a:rPr sz="2800" lang="en-US">
                <a:solidFill>
                  <a:srgbClr val="3399FF"/>
                </a:solidFill>
              </a:rPr>
              <a:t> </a:t>
            </a:r>
            <a:r>
              <a:rPr sz="2800" lang="en-US">
                <a:solidFill>
                  <a:srgbClr val="3399FF"/>
                </a:solidFill>
              </a:rPr>
              <a:t>i</a:t>
            </a:r>
            <a:r>
              <a:rPr sz="2800" lang="en-US">
                <a:solidFill>
                  <a:srgbClr val="3399FF"/>
                </a:solidFill>
              </a:rPr>
              <a:t>m</a:t>
            </a:r>
            <a:r>
              <a:rPr sz="2800" lang="en-US">
                <a:solidFill>
                  <a:srgbClr val="3399FF"/>
                </a:solidFill>
              </a:rPr>
              <a:t>m</a:t>
            </a:r>
            <a:r>
              <a:rPr sz="2800" lang="en-US">
                <a:solidFill>
                  <a:srgbClr val="3399FF"/>
                </a:solidFill>
              </a:rPr>
              <a:t>e</a:t>
            </a:r>
            <a:r>
              <a:rPr sz="2800" lang="en-US">
                <a:solidFill>
                  <a:srgbClr val="3399FF"/>
                </a:solidFill>
              </a:rPr>
              <a:t>diate </a:t>
            </a:r>
            <a:r>
              <a:rPr sz="2800" lang="en-US">
                <a:solidFill>
                  <a:srgbClr val="3399FF"/>
                </a:solidFill>
              </a:rPr>
              <a:t>i</a:t>
            </a:r>
            <a:r>
              <a:rPr sz="2800" lang="en-US">
                <a:solidFill>
                  <a:srgbClr val="3399FF"/>
                </a:solidFill>
              </a:rPr>
              <a:t>s</a:t>
            </a:r>
            <a:r>
              <a:rPr sz="2800" lang="en-US">
                <a:solidFill>
                  <a:srgbClr val="3399FF"/>
                </a:solidFill>
              </a:rPr>
              <a:t>s</a:t>
            </a:r>
            <a:r>
              <a:rPr sz="2800" lang="en-US">
                <a:solidFill>
                  <a:srgbClr val="3399FF"/>
                </a:solidFill>
              </a:rPr>
              <a:t>u</a:t>
            </a:r>
            <a:r>
              <a:rPr sz="2800" lang="en-US">
                <a:solidFill>
                  <a:srgbClr val="3399FF"/>
                </a:solidFill>
              </a:rPr>
              <a:t>es 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968319" y="5450520"/>
            <a:ext cx="6079424" cy="535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 </a:t>
            </a:r>
            <a:endParaRPr sz="28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"/>
          <p:cNvSpPr txBox="1"/>
          <p:nvPr/>
        </p:nvSpPr>
        <p:spPr>
          <a:xfrm>
            <a:off x="601056" y="0"/>
            <a:ext cx="4000000" cy="1158239"/>
          </a:xfrm>
          <a:prstGeom prst="rect"/>
        </p:spPr>
        <p:txBody>
          <a:bodyPr rtlCol="0" wrap="square">
            <a:spAutoFit/>
          </a:bodyPr>
          <a:p>
            <a:r>
              <a:rPr sz="6600" lang="en-US">
                <a:solidFill>
                  <a:srgbClr val="000000"/>
                </a:solidFill>
              </a:rPr>
              <a:t>E</a:t>
            </a:r>
            <a:r>
              <a:rPr sz="6600" lang="en-US">
                <a:solidFill>
                  <a:srgbClr val="000000"/>
                </a:solidFill>
              </a:rPr>
              <a:t>n</a:t>
            </a:r>
            <a:r>
              <a:rPr sz="6600" lang="en-US">
                <a:solidFill>
                  <a:srgbClr val="000000"/>
                </a:solidFill>
              </a:rPr>
              <a:t>d</a:t>
            </a:r>
            <a:r>
              <a:rPr sz="6600" lang="en-US">
                <a:solidFill>
                  <a:srgbClr val="000000"/>
                </a:solidFill>
              </a:rPr>
              <a:t> </a:t>
            </a:r>
            <a:r>
              <a:rPr sz="6600" lang="en-US">
                <a:solidFill>
                  <a:srgbClr val="000000"/>
                </a:solidFill>
              </a:rPr>
              <a:t>u</a:t>
            </a:r>
            <a:r>
              <a:rPr sz="6600" lang="en-US">
                <a:solidFill>
                  <a:srgbClr val="000000"/>
                </a:solidFill>
              </a:rPr>
              <a:t>s</a:t>
            </a:r>
            <a:r>
              <a:rPr sz="6600" lang="en-US">
                <a:solidFill>
                  <a:srgbClr val="000000"/>
                </a:solidFill>
              </a:rPr>
              <a:t>e</a:t>
            </a:r>
            <a:r>
              <a:rPr sz="6600" lang="en-US">
                <a:solidFill>
                  <a:srgbClr val="000000"/>
                </a:solidFill>
              </a:rPr>
              <a:t>r</a:t>
            </a:r>
            <a:r>
              <a:rPr sz="66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63576" y="1158238"/>
            <a:ext cx="6922737" cy="526055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30" name=""/>
          <p:cNvSpPr txBox="1"/>
          <p:nvPr/>
        </p:nvSpPr>
        <p:spPr>
          <a:xfrm>
            <a:off x="3439727" y="2049779"/>
            <a:ext cx="4000000" cy="2758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C</a:t>
            </a:r>
            <a:r>
              <a:rPr sz="2800" lang="en-US">
                <a:solidFill>
                  <a:srgbClr val="02A5E3"/>
                </a:solidFill>
              </a:rPr>
              <a:t>o</a:t>
            </a:r>
            <a:r>
              <a:rPr sz="2800" lang="en-US">
                <a:solidFill>
                  <a:srgbClr val="02A5E3"/>
                </a:solidFill>
              </a:rPr>
              <a:t>n</a:t>
            </a:r>
            <a:r>
              <a:rPr sz="2800" lang="en-US">
                <a:solidFill>
                  <a:srgbClr val="02A5E3"/>
                </a:solidFill>
              </a:rPr>
              <a:t>d</a:t>
            </a:r>
            <a:r>
              <a:rPr sz="2800" lang="en-US">
                <a:solidFill>
                  <a:srgbClr val="02A5E3"/>
                </a:solidFill>
              </a:rPr>
              <a:t>i</a:t>
            </a:r>
            <a:r>
              <a:rPr sz="2800" lang="en-US">
                <a:solidFill>
                  <a:srgbClr val="02A5E3"/>
                </a:solidFill>
              </a:rPr>
              <a:t>tional </a:t>
            </a:r>
            <a:r>
              <a:rPr sz="2800" lang="en-US">
                <a:solidFill>
                  <a:srgbClr val="02A5E3"/>
                </a:solidFill>
              </a:rPr>
              <a:t>f</a:t>
            </a:r>
            <a:r>
              <a:rPr sz="2800" lang="en-US">
                <a:solidFill>
                  <a:srgbClr val="02A5E3"/>
                </a:solidFill>
              </a:rPr>
              <a:t>o</a:t>
            </a:r>
            <a:r>
              <a:rPr sz="2800" lang="en-US">
                <a:solidFill>
                  <a:srgbClr val="02A5E3"/>
                </a:solidFill>
              </a:rPr>
              <a:t>rmatting</a:t>
            </a:r>
            <a:r>
              <a:rPr sz="2800" lang="en-US">
                <a:solidFill>
                  <a:srgbClr val="02A5E3"/>
                </a:solidFill>
              </a:rPr>
              <a:t>-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Missing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F</a:t>
            </a:r>
            <a:r>
              <a:rPr sz="2800" lang="en-US">
                <a:solidFill>
                  <a:srgbClr val="02A5E3"/>
                </a:solidFill>
              </a:rPr>
              <a:t>i</a:t>
            </a:r>
            <a:r>
              <a:rPr sz="2800" lang="en-US">
                <a:solidFill>
                  <a:srgbClr val="02A5E3"/>
                </a:solidFill>
              </a:rPr>
              <a:t>l</a:t>
            </a:r>
            <a:r>
              <a:rPr sz="2800" lang="en-US">
                <a:solidFill>
                  <a:srgbClr val="02A5E3"/>
                </a:solidFill>
              </a:rPr>
              <a:t>t</a:t>
            </a:r>
            <a:r>
              <a:rPr sz="2800" lang="en-US">
                <a:solidFill>
                  <a:srgbClr val="02A5E3"/>
                </a:solidFill>
              </a:rPr>
              <a:t>e</a:t>
            </a:r>
            <a:r>
              <a:rPr sz="2800" lang="en-US">
                <a:solidFill>
                  <a:srgbClr val="02A5E3"/>
                </a:solidFill>
              </a:rPr>
              <a:t>r</a:t>
            </a:r>
            <a:r>
              <a:rPr sz="2800" lang="en-US">
                <a:solidFill>
                  <a:srgbClr val="02A5E3"/>
                </a:solidFill>
              </a:rPr>
              <a:t>-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r</a:t>
            </a:r>
            <a:r>
              <a:rPr sz="2800" lang="en-US">
                <a:solidFill>
                  <a:srgbClr val="02A5E3"/>
                </a:solidFill>
              </a:rPr>
              <a:t>e</a:t>
            </a:r>
            <a:r>
              <a:rPr sz="2800" lang="en-US">
                <a:solidFill>
                  <a:srgbClr val="02A5E3"/>
                </a:solidFill>
              </a:rPr>
              <a:t>m</a:t>
            </a:r>
            <a:r>
              <a:rPr sz="2800" lang="en-US">
                <a:solidFill>
                  <a:srgbClr val="02A5E3"/>
                </a:solidFill>
              </a:rPr>
              <a:t>o</a:t>
            </a:r>
            <a:r>
              <a:rPr sz="2800" lang="en-US">
                <a:solidFill>
                  <a:srgbClr val="02A5E3"/>
                </a:solidFill>
              </a:rPr>
              <a:t>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F</a:t>
            </a:r>
            <a:r>
              <a:rPr sz="2800" lang="en-US">
                <a:solidFill>
                  <a:srgbClr val="02A5E3"/>
                </a:solidFill>
              </a:rPr>
              <a:t>o</a:t>
            </a:r>
            <a:r>
              <a:rPr sz="2800" lang="en-US">
                <a:solidFill>
                  <a:srgbClr val="02A5E3"/>
                </a:solidFill>
              </a:rPr>
              <a:t>r</a:t>
            </a:r>
            <a:r>
              <a:rPr sz="2800" lang="en-US">
                <a:solidFill>
                  <a:srgbClr val="02A5E3"/>
                </a:solidFill>
              </a:rPr>
              <a:t>m</a:t>
            </a:r>
            <a:r>
              <a:rPr sz="2800" lang="en-US">
                <a:solidFill>
                  <a:srgbClr val="02A5E3"/>
                </a:solidFill>
              </a:rPr>
              <a:t>u</a:t>
            </a:r>
            <a:r>
              <a:rPr sz="2800" lang="en-US">
                <a:solidFill>
                  <a:srgbClr val="02A5E3"/>
                </a:solidFill>
              </a:rPr>
              <a:t>la</a:t>
            </a:r>
            <a:r>
              <a:rPr sz="2800" lang="en-US">
                <a:solidFill>
                  <a:srgbClr val="02A5E3"/>
                </a:solidFill>
              </a:rPr>
              <a:t>-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p</a:t>
            </a:r>
            <a:r>
              <a:rPr sz="2800" lang="en-US">
                <a:solidFill>
                  <a:srgbClr val="02A5E3"/>
                </a:solidFill>
              </a:rPr>
              <a:t>e</a:t>
            </a:r>
            <a:r>
              <a:rPr sz="2800" lang="en-US">
                <a:solidFill>
                  <a:srgbClr val="02A5E3"/>
                </a:solidFill>
              </a:rPr>
              <a:t>r</a:t>
            </a:r>
            <a:r>
              <a:rPr sz="2800" lang="en-US">
                <a:solidFill>
                  <a:srgbClr val="02A5E3"/>
                </a:solidFill>
              </a:rPr>
              <a:t>formance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2A5E3"/>
                </a:solidFill>
              </a:rPr>
              <a:t>P</a:t>
            </a:r>
            <a:r>
              <a:rPr sz="2800" lang="en-US">
                <a:solidFill>
                  <a:srgbClr val="02A5E3"/>
                </a:solidFill>
              </a:rPr>
              <a:t>i</a:t>
            </a:r>
            <a:r>
              <a:rPr sz="2800" lang="en-US">
                <a:solidFill>
                  <a:srgbClr val="02A5E3"/>
                </a:solidFill>
              </a:rPr>
              <a:t>v</a:t>
            </a:r>
            <a:r>
              <a:rPr sz="2800" lang="en-US">
                <a:solidFill>
                  <a:srgbClr val="02A5E3"/>
                </a:solidFill>
              </a:rPr>
              <a:t>o</a:t>
            </a:r>
            <a:r>
              <a:rPr sz="2800" lang="en-US">
                <a:solidFill>
                  <a:srgbClr val="02A5E3"/>
                </a:solidFill>
              </a:rPr>
              <a:t>t- </a:t>
            </a:r>
            <a:r>
              <a:rPr sz="2800" lang="en-US">
                <a:solidFill>
                  <a:srgbClr val="02A5E3"/>
                </a:solidFill>
              </a:rPr>
              <a:t>s</a:t>
            </a:r>
            <a:r>
              <a:rPr sz="2800" lang="en-US">
                <a:solidFill>
                  <a:srgbClr val="02A5E3"/>
                </a:solidFill>
              </a:rPr>
              <a:t>u</a:t>
            </a:r>
            <a:r>
              <a:rPr sz="2800" lang="en-US">
                <a:solidFill>
                  <a:srgbClr val="02A5E3"/>
                </a:solidFill>
              </a:rPr>
              <a:t>m</a:t>
            </a:r>
            <a:r>
              <a:rPr sz="2800" lang="en-US">
                <a:solidFill>
                  <a:srgbClr val="02A5E3"/>
                </a:solidFill>
              </a:rPr>
              <a:t>ary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G</a:t>
            </a:r>
            <a:r>
              <a:rPr sz="2800" lang="en-US">
                <a:solidFill>
                  <a:srgbClr val="02A5E3"/>
                </a:solidFill>
              </a:rPr>
              <a:t>r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p</a:t>
            </a:r>
            <a:r>
              <a:rPr sz="2800" lang="en-US">
                <a:solidFill>
                  <a:srgbClr val="02A5E3"/>
                </a:solidFill>
              </a:rPr>
              <a:t>h</a:t>
            </a:r>
            <a:r>
              <a:rPr sz="2800" lang="en-US">
                <a:solidFill>
                  <a:srgbClr val="02A5E3"/>
                </a:solidFill>
              </a:rPr>
              <a:t>-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d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t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v</a:t>
            </a:r>
            <a:r>
              <a:rPr sz="2800" lang="en-US">
                <a:solidFill>
                  <a:srgbClr val="02A5E3"/>
                </a:solidFill>
              </a:rPr>
              <a:t>i</a:t>
            </a:r>
            <a:r>
              <a:rPr sz="2800" lang="en-US">
                <a:solidFill>
                  <a:srgbClr val="02A5E3"/>
                </a:solidFill>
              </a:rPr>
              <a:t>s</a:t>
            </a:r>
            <a:r>
              <a:rPr sz="2800" lang="en-US">
                <a:solidFill>
                  <a:srgbClr val="02A5E3"/>
                </a:solidFill>
              </a:rPr>
              <a:t>u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l</a:t>
            </a:r>
            <a:r>
              <a:rPr sz="2800" lang="en-US">
                <a:solidFill>
                  <a:srgbClr val="02A5E3"/>
                </a:solidFill>
              </a:rPr>
              <a:t>ization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42" name=""/>
          <p:cNvSpPr txBox="1"/>
          <p:nvPr/>
        </p:nvSpPr>
        <p:spPr>
          <a:xfrm>
            <a:off x="1596479" y="2052673"/>
            <a:ext cx="6459182" cy="320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d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t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s</a:t>
            </a:r>
            <a:r>
              <a:rPr sz="2800" lang="en-US">
                <a:solidFill>
                  <a:srgbClr val="02A5E3"/>
                </a:solidFill>
              </a:rPr>
              <a:t>e</a:t>
            </a:r>
            <a:r>
              <a:rPr sz="2800" lang="en-US">
                <a:solidFill>
                  <a:srgbClr val="02A5E3"/>
                </a:solidFill>
              </a:rPr>
              <a:t>t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description </a:t>
            </a:r>
            <a:r>
              <a:rPr sz="2800" lang="en-US">
                <a:solidFill>
                  <a:srgbClr val="02A5E3"/>
                </a:solidFill>
              </a:rPr>
              <a:t>p</a:t>
            </a:r>
            <a:r>
              <a:rPr sz="2800" lang="en-US">
                <a:solidFill>
                  <a:srgbClr val="02A5E3"/>
                </a:solidFill>
              </a:rPr>
              <a:t>r</a:t>
            </a:r>
            <a:r>
              <a:rPr sz="2800" lang="en-US">
                <a:solidFill>
                  <a:srgbClr val="02A5E3"/>
                </a:solidFill>
              </a:rPr>
              <a:t>o</a:t>
            </a:r>
            <a:r>
              <a:rPr sz="2800" lang="en-US">
                <a:solidFill>
                  <a:srgbClr val="02A5E3"/>
                </a:solidFill>
              </a:rPr>
              <a:t>v</a:t>
            </a:r>
            <a:r>
              <a:rPr sz="2800" lang="en-US">
                <a:solidFill>
                  <a:srgbClr val="02A5E3"/>
                </a:solidFill>
              </a:rPr>
              <a:t>ides </a:t>
            </a:r>
            <a:r>
              <a:rPr sz="2800" lang="en-US">
                <a:solidFill>
                  <a:srgbClr val="02A5E3"/>
                </a:solidFill>
              </a:rPr>
              <a:t>a </a:t>
            </a:r>
            <a:r>
              <a:rPr sz="2800" lang="en-US">
                <a:solidFill>
                  <a:srgbClr val="02A5E3"/>
                </a:solidFill>
              </a:rPr>
              <a:t>concise </a:t>
            </a:r>
            <a:r>
              <a:rPr sz="2800" lang="en-US">
                <a:solidFill>
                  <a:srgbClr val="02A5E3"/>
                </a:solidFill>
              </a:rPr>
              <a:t>overview </a:t>
            </a:r>
            <a:r>
              <a:rPr sz="2800" lang="en-US">
                <a:solidFill>
                  <a:srgbClr val="02A5E3"/>
                </a:solidFill>
              </a:rPr>
              <a:t>of </a:t>
            </a:r>
            <a:r>
              <a:rPr sz="2800" lang="en-US">
                <a:solidFill>
                  <a:srgbClr val="02A5E3"/>
                </a:solidFill>
              </a:rPr>
              <a:t>dataset's </a:t>
            </a:r>
            <a:r>
              <a:rPr sz="2800" lang="en-US">
                <a:solidFill>
                  <a:srgbClr val="02A5E3"/>
                </a:solidFill>
              </a:rPr>
              <a:t>key </a:t>
            </a:r>
            <a:r>
              <a:rPr sz="2800" lang="en-US">
                <a:solidFill>
                  <a:srgbClr val="02A5E3"/>
                </a:solidFill>
              </a:rPr>
              <a:t>aspects</a:t>
            </a:r>
            <a:r>
              <a:rPr sz="2800" lang="en-US">
                <a:solidFill>
                  <a:srgbClr val="02A5E3"/>
                </a:solidFill>
              </a:rPr>
              <a:t>:</a:t>
            </a:r>
            <a:r>
              <a:rPr sz="2800" lang="en-US">
                <a:solidFill>
                  <a:srgbClr val="02A5E3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urpose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period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cture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ables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quality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usage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2A5E3"/>
                </a:solidFill>
              </a:rPr>
              <a:t>T</a:t>
            </a:r>
            <a:r>
              <a:rPr sz="2800" lang="en-US">
                <a:solidFill>
                  <a:srgbClr val="02A5E3"/>
                </a:solidFill>
              </a:rPr>
              <a:t>h</a:t>
            </a:r>
            <a:r>
              <a:rPr sz="2800" lang="en-US">
                <a:solidFill>
                  <a:srgbClr val="02A5E3"/>
                </a:solidFill>
              </a:rPr>
              <a:t>i</a:t>
            </a:r>
            <a:r>
              <a:rPr sz="2800" lang="en-US">
                <a:solidFill>
                  <a:srgbClr val="02A5E3"/>
                </a:solidFill>
              </a:rPr>
              <a:t>s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s</a:t>
            </a:r>
            <a:r>
              <a:rPr sz="2800" lang="en-US">
                <a:solidFill>
                  <a:srgbClr val="02A5E3"/>
                </a:solidFill>
              </a:rPr>
              <a:t>u</a:t>
            </a:r>
            <a:r>
              <a:rPr sz="2800" lang="en-US">
                <a:solidFill>
                  <a:srgbClr val="02A5E3"/>
                </a:solidFill>
              </a:rPr>
              <a:t>m</a:t>
            </a:r>
            <a:r>
              <a:rPr sz="2800" lang="en-US">
                <a:solidFill>
                  <a:srgbClr val="02A5E3"/>
                </a:solidFill>
              </a:rPr>
              <a:t>m</a:t>
            </a:r>
            <a:r>
              <a:rPr sz="2800" lang="en-US">
                <a:solidFill>
                  <a:srgbClr val="02A5E3"/>
                </a:solidFill>
              </a:rPr>
              <a:t>a</a:t>
            </a:r>
            <a:r>
              <a:rPr sz="2800" lang="en-US">
                <a:solidFill>
                  <a:srgbClr val="02A5E3"/>
                </a:solidFill>
              </a:rPr>
              <a:t>r</a:t>
            </a:r>
            <a:r>
              <a:rPr sz="2800" lang="en-US">
                <a:solidFill>
                  <a:srgbClr val="02A5E3"/>
                </a:solidFill>
              </a:rPr>
              <a:t>y </a:t>
            </a:r>
            <a:r>
              <a:rPr sz="2800" lang="en-US">
                <a:solidFill>
                  <a:srgbClr val="02A5E3"/>
                </a:solidFill>
              </a:rPr>
              <a:t>h</a:t>
            </a:r>
            <a:r>
              <a:rPr sz="2800" lang="en-US">
                <a:solidFill>
                  <a:srgbClr val="02A5E3"/>
                </a:solidFill>
              </a:rPr>
              <a:t>i</a:t>
            </a:r>
            <a:r>
              <a:rPr sz="2800" lang="en-US">
                <a:solidFill>
                  <a:srgbClr val="02A5E3"/>
                </a:solidFill>
              </a:rPr>
              <a:t>g</a:t>
            </a:r>
            <a:r>
              <a:rPr sz="2800" lang="en-US">
                <a:solidFill>
                  <a:srgbClr val="02A5E3"/>
                </a:solidFill>
              </a:rPr>
              <a:t>h</a:t>
            </a:r>
            <a:r>
              <a:rPr sz="2800" lang="en-US">
                <a:solidFill>
                  <a:srgbClr val="02A5E3"/>
                </a:solidFill>
              </a:rPr>
              <a:t>l</a:t>
            </a:r>
            <a:r>
              <a:rPr sz="2800" lang="en-US">
                <a:solidFill>
                  <a:srgbClr val="02A5E3"/>
                </a:solidFill>
              </a:rPr>
              <a:t>ights </a:t>
            </a:r>
            <a:r>
              <a:rPr sz="2800" lang="en-US">
                <a:solidFill>
                  <a:srgbClr val="02A5E3"/>
                </a:solidFill>
              </a:rPr>
              <a:t>t</a:t>
            </a:r>
            <a:r>
              <a:rPr sz="2800" lang="en-US">
                <a:solidFill>
                  <a:srgbClr val="02A5E3"/>
                </a:solidFill>
              </a:rPr>
              <a:t>h</a:t>
            </a:r>
            <a:r>
              <a:rPr sz="2800" lang="en-US">
                <a:solidFill>
                  <a:srgbClr val="02A5E3"/>
                </a:solidFill>
              </a:rPr>
              <a:t>e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e</a:t>
            </a:r>
            <a:r>
              <a:rPr sz="2800" lang="en-US">
                <a:solidFill>
                  <a:srgbClr val="02A5E3"/>
                </a:solidFill>
              </a:rPr>
              <a:t>s</a:t>
            </a:r>
            <a:r>
              <a:rPr sz="2800" lang="en-US">
                <a:solidFill>
                  <a:srgbClr val="02A5E3"/>
                </a:solidFill>
              </a:rPr>
              <a:t>s</a:t>
            </a:r>
            <a:r>
              <a:rPr sz="2800" lang="en-US">
                <a:solidFill>
                  <a:srgbClr val="02A5E3"/>
                </a:solidFill>
              </a:rPr>
              <a:t>e</a:t>
            </a:r>
            <a:r>
              <a:rPr sz="2800" lang="en-US">
                <a:solidFill>
                  <a:srgbClr val="02A5E3"/>
                </a:solidFill>
              </a:rPr>
              <a:t>n</a:t>
            </a:r>
            <a:r>
              <a:rPr sz="2800" lang="en-US">
                <a:solidFill>
                  <a:srgbClr val="02A5E3"/>
                </a:solidFill>
              </a:rPr>
              <a:t>t</a:t>
            </a:r>
            <a:r>
              <a:rPr sz="2800" lang="en-US">
                <a:solidFill>
                  <a:srgbClr val="02A5E3"/>
                </a:solidFill>
              </a:rPr>
              <a:t>ial </a:t>
            </a:r>
            <a:r>
              <a:rPr sz="2800" lang="en-US">
                <a:solidFill>
                  <a:srgbClr val="02A5E3"/>
                </a:solidFill>
              </a:rPr>
              <a:t>d</a:t>
            </a:r>
            <a:r>
              <a:rPr sz="2800" lang="en-US">
                <a:solidFill>
                  <a:srgbClr val="02A5E3"/>
                </a:solidFill>
              </a:rPr>
              <a:t>e</a:t>
            </a:r>
            <a:r>
              <a:rPr sz="2800" lang="en-US">
                <a:solidFill>
                  <a:srgbClr val="02A5E3"/>
                </a:solidFill>
              </a:rPr>
              <a:t>t</a:t>
            </a:r>
            <a:r>
              <a:rPr sz="2800" lang="en-US">
                <a:solidFill>
                  <a:srgbClr val="02A5E3"/>
                </a:solidFill>
              </a:rPr>
              <a:t>ails </a:t>
            </a:r>
            <a:r>
              <a:rPr sz="2800" lang="en-US">
                <a:solidFill>
                  <a:srgbClr val="02A5E3"/>
                </a:solidFill>
              </a:rPr>
              <a:t>f</a:t>
            </a:r>
            <a:r>
              <a:rPr sz="2800" lang="en-US">
                <a:solidFill>
                  <a:srgbClr val="02A5E3"/>
                </a:solidFill>
              </a:rPr>
              <a:t>o</a:t>
            </a:r>
            <a:r>
              <a:rPr sz="2800" lang="en-US">
                <a:solidFill>
                  <a:srgbClr val="02A5E3"/>
                </a:solidFill>
              </a:rPr>
              <a:t>r</a:t>
            </a:r>
            <a:r>
              <a:rPr sz="2800" lang="en-US">
                <a:solidFill>
                  <a:srgbClr val="02A5E3"/>
                </a:solidFill>
              </a:rPr>
              <a:t> </a:t>
            </a:r>
            <a:r>
              <a:rPr sz="2800" lang="en-US">
                <a:solidFill>
                  <a:srgbClr val="02A5E3"/>
                </a:solidFill>
              </a:rPr>
              <a:t>q</a:t>
            </a:r>
            <a:r>
              <a:rPr sz="2800" lang="en-US">
                <a:solidFill>
                  <a:srgbClr val="02A5E3"/>
                </a:solidFill>
              </a:rPr>
              <a:t>u</a:t>
            </a:r>
            <a:r>
              <a:rPr sz="2800" lang="en-US">
                <a:solidFill>
                  <a:srgbClr val="02A5E3"/>
                </a:solidFill>
              </a:rPr>
              <a:t>i</a:t>
            </a:r>
            <a:r>
              <a:rPr sz="2800" lang="en-US">
                <a:solidFill>
                  <a:srgbClr val="02A5E3"/>
                </a:solidFill>
              </a:rPr>
              <a:t>ck </a:t>
            </a:r>
            <a:r>
              <a:rPr sz="2800" lang="en-US">
                <a:solidFill>
                  <a:srgbClr val="02A5E3"/>
                </a:solidFill>
              </a:rPr>
              <a:t>u</a:t>
            </a:r>
            <a:r>
              <a:rPr sz="2800" lang="en-US">
                <a:solidFill>
                  <a:srgbClr val="02A5E3"/>
                </a:solidFill>
              </a:rPr>
              <a:t>n</a:t>
            </a:r>
            <a:r>
              <a:rPr sz="2800" lang="en-US">
                <a:solidFill>
                  <a:srgbClr val="02A5E3"/>
                </a:solidFill>
              </a:rPr>
              <a:t>d</a:t>
            </a:r>
            <a:r>
              <a:rPr sz="2800" lang="en-US">
                <a:solidFill>
                  <a:srgbClr val="02A5E3"/>
                </a:solidFill>
              </a:rPr>
              <a:t>erstanding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54" name=""/>
          <p:cNvSpPr txBox="1"/>
          <p:nvPr/>
        </p:nvSpPr>
        <p:spPr>
          <a:xfrm>
            <a:off x="739774" y="1091881"/>
            <a:ext cx="8617191" cy="1424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lling </a:t>
            </a:r>
            <a:r>
              <a:rPr sz="2800" lang="en-US">
                <a:solidFill>
                  <a:srgbClr val="000000"/>
                </a:solidFill>
              </a:rPr>
              <a:t>approach </a:t>
            </a:r>
            <a:r>
              <a:rPr sz="2800" lang="en-US">
                <a:solidFill>
                  <a:srgbClr val="000000"/>
                </a:solidFill>
              </a:rPr>
              <a:t>in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ves </a:t>
            </a:r>
            <a:r>
              <a:rPr sz="2800" lang="en-US">
                <a:solidFill>
                  <a:srgbClr val="000000"/>
                </a:solidFill>
              </a:rPr>
              <a:t>systematically </a:t>
            </a:r>
            <a:r>
              <a:rPr sz="2800" lang="en-US">
                <a:solidFill>
                  <a:srgbClr val="000000"/>
                </a:solidFill>
              </a:rPr>
              <a:t>creating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stand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tem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55" name=""/>
          <p:cNvSpPr txBox="1"/>
          <p:nvPr/>
        </p:nvSpPr>
        <p:spPr>
          <a:xfrm>
            <a:off x="739774" y="2820035"/>
            <a:ext cx="4603387" cy="320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ctive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em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rstand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lopment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analysis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ent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2024-08-31T07:02:36Z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856b4c4a4c4249bfaf23a1d27fa786e0</vt:lpwstr>
  </property>
</Properties>
</file>