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56" r:id="rId3"/>
    <p:sldId id="258" r:id="rId4"/>
    <p:sldId id="259" r:id="rId5"/>
    <p:sldId id="257" r:id="rId6"/>
    <p:sldId id="260" r:id="rId7"/>
    <p:sldId id="262" r:id="rId8"/>
    <p:sldId id="263" r:id="rId9"/>
    <p:sldId id="265" r:id="rId10"/>
    <p:sldId id="266" r:id="rId11"/>
    <p:sldId id="274"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47107-26B5-4826-933E-84D1CB893F25}" v="826" dt="2022-03-23T15:55:28.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82" d="100"/>
          <a:sy n="82" d="100"/>
        </p:scale>
        <p:origin x="581"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FF9AC0-C423-4B62-B03A-76D1D06FFB3C}"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C83377EA-41EC-40E1-BE72-B1782C2A7637}">
      <dgm:prSet/>
      <dgm:spPr/>
      <dgm:t>
        <a:bodyPr/>
        <a:lstStyle/>
        <a:p>
          <a:r>
            <a:rPr lang="en-US"/>
            <a:t>INTRODUCTION </a:t>
          </a:r>
        </a:p>
      </dgm:t>
    </dgm:pt>
    <dgm:pt modelId="{4BE34FCA-A75D-4DFE-8E08-E513772627EF}" type="parTrans" cxnId="{0685CC8A-3A0D-4D31-B261-FF7344857CD4}">
      <dgm:prSet/>
      <dgm:spPr/>
      <dgm:t>
        <a:bodyPr/>
        <a:lstStyle/>
        <a:p>
          <a:endParaRPr lang="en-US"/>
        </a:p>
      </dgm:t>
    </dgm:pt>
    <dgm:pt modelId="{256C07DF-F4E3-4360-B42C-0B46F99A81CE}" type="sibTrans" cxnId="{0685CC8A-3A0D-4D31-B261-FF7344857CD4}">
      <dgm:prSet/>
      <dgm:spPr/>
      <dgm:t>
        <a:bodyPr/>
        <a:lstStyle/>
        <a:p>
          <a:endParaRPr lang="en-US"/>
        </a:p>
      </dgm:t>
    </dgm:pt>
    <dgm:pt modelId="{C35DAB55-6AC8-4362-90F4-DF03270673D0}">
      <dgm:prSet/>
      <dgm:spPr/>
      <dgm:t>
        <a:bodyPr/>
        <a:lstStyle/>
        <a:p>
          <a:r>
            <a:rPr lang="en-US"/>
            <a:t>HISTORY</a:t>
          </a:r>
        </a:p>
      </dgm:t>
    </dgm:pt>
    <dgm:pt modelId="{C47C18BD-7D3A-4171-9C45-53CF703C733B}" type="parTrans" cxnId="{1161E46A-2265-4748-95F6-2279FED73482}">
      <dgm:prSet/>
      <dgm:spPr/>
      <dgm:t>
        <a:bodyPr/>
        <a:lstStyle/>
        <a:p>
          <a:endParaRPr lang="en-US"/>
        </a:p>
      </dgm:t>
    </dgm:pt>
    <dgm:pt modelId="{BC3AF8BC-D72F-48C1-96B2-347363B9D2DC}" type="sibTrans" cxnId="{1161E46A-2265-4748-95F6-2279FED73482}">
      <dgm:prSet/>
      <dgm:spPr/>
      <dgm:t>
        <a:bodyPr/>
        <a:lstStyle/>
        <a:p>
          <a:endParaRPr lang="en-US"/>
        </a:p>
      </dgm:t>
    </dgm:pt>
    <dgm:pt modelId="{B5226584-FF03-4652-A252-BF793993237F}">
      <dgm:prSet/>
      <dgm:spPr/>
      <dgm:t>
        <a:bodyPr/>
        <a:lstStyle/>
        <a:p>
          <a:r>
            <a:rPr lang="en-US"/>
            <a:t>DIFFERENCE</a:t>
          </a:r>
        </a:p>
      </dgm:t>
    </dgm:pt>
    <dgm:pt modelId="{1F41CD4A-2DE6-4E0E-9141-C0F2638FF7C4}" type="parTrans" cxnId="{B36D793B-D10F-453E-BE5C-33D7754E0CD1}">
      <dgm:prSet/>
      <dgm:spPr/>
      <dgm:t>
        <a:bodyPr/>
        <a:lstStyle/>
        <a:p>
          <a:endParaRPr lang="en-US"/>
        </a:p>
      </dgm:t>
    </dgm:pt>
    <dgm:pt modelId="{4BE8561A-55C3-42A4-8E43-AFAD73CEFADC}" type="sibTrans" cxnId="{B36D793B-D10F-453E-BE5C-33D7754E0CD1}">
      <dgm:prSet/>
      <dgm:spPr/>
      <dgm:t>
        <a:bodyPr/>
        <a:lstStyle/>
        <a:p>
          <a:endParaRPr lang="en-US"/>
        </a:p>
      </dgm:t>
    </dgm:pt>
    <dgm:pt modelId="{F7D75F2D-5BCC-432D-8244-E58254A86F46}">
      <dgm:prSet/>
      <dgm:spPr/>
      <dgm:t>
        <a:bodyPr/>
        <a:lstStyle/>
        <a:p>
          <a:r>
            <a:rPr lang="en-US" dirty="0"/>
            <a:t>COST ESTIMATE</a:t>
          </a:r>
        </a:p>
      </dgm:t>
    </dgm:pt>
    <dgm:pt modelId="{46D700E3-CFAC-4329-805D-17E3F887975D}" type="parTrans" cxnId="{3AE4BDA0-279D-4B3F-B275-799E1CD823F1}">
      <dgm:prSet/>
      <dgm:spPr/>
      <dgm:t>
        <a:bodyPr/>
        <a:lstStyle/>
        <a:p>
          <a:endParaRPr lang="en-US"/>
        </a:p>
      </dgm:t>
    </dgm:pt>
    <dgm:pt modelId="{C1D6AE05-55B5-46A1-92EB-293C2C99BB85}" type="sibTrans" cxnId="{3AE4BDA0-279D-4B3F-B275-799E1CD823F1}">
      <dgm:prSet/>
      <dgm:spPr/>
      <dgm:t>
        <a:bodyPr/>
        <a:lstStyle/>
        <a:p>
          <a:endParaRPr lang="en-US"/>
        </a:p>
      </dgm:t>
    </dgm:pt>
    <dgm:pt modelId="{446DFAC4-C361-44AC-AC06-EBF6623EE3D0}">
      <dgm:prSet/>
      <dgm:spPr/>
      <dgm:t>
        <a:bodyPr/>
        <a:lstStyle/>
        <a:p>
          <a:r>
            <a:rPr lang="en-US" dirty="0"/>
            <a:t>ACTUAL EXERCISES</a:t>
          </a:r>
        </a:p>
      </dgm:t>
    </dgm:pt>
    <dgm:pt modelId="{A9D14032-EAFF-4F8A-995C-D6269C8B1FE6}" type="parTrans" cxnId="{75C12A87-35EB-4772-B36F-F419D8E68CDA}">
      <dgm:prSet/>
      <dgm:spPr/>
      <dgm:t>
        <a:bodyPr/>
        <a:lstStyle/>
        <a:p>
          <a:endParaRPr lang="en-US"/>
        </a:p>
      </dgm:t>
    </dgm:pt>
    <dgm:pt modelId="{9FA7F3E8-1BD1-4F84-9A25-3F5EECE12D3A}" type="sibTrans" cxnId="{75C12A87-35EB-4772-B36F-F419D8E68CDA}">
      <dgm:prSet/>
      <dgm:spPr/>
      <dgm:t>
        <a:bodyPr/>
        <a:lstStyle/>
        <a:p>
          <a:endParaRPr lang="en-US"/>
        </a:p>
      </dgm:t>
    </dgm:pt>
    <dgm:pt modelId="{13132A9B-147D-4725-A703-5519A9828C18}">
      <dgm:prSet/>
      <dgm:spPr/>
      <dgm:t>
        <a:bodyPr/>
        <a:lstStyle/>
        <a:p>
          <a:r>
            <a:rPr lang="en-US"/>
            <a:t>ASSEMBELY</a:t>
          </a:r>
        </a:p>
      </dgm:t>
    </dgm:pt>
    <dgm:pt modelId="{C93242F0-E289-4CBB-B0CB-213F47F4A480}" type="parTrans" cxnId="{62B6AB7C-3598-4FFA-A95E-0C628D9A849E}">
      <dgm:prSet/>
      <dgm:spPr/>
      <dgm:t>
        <a:bodyPr/>
        <a:lstStyle/>
        <a:p>
          <a:endParaRPr lang="en-US"/>
        </a:p>
      </dgm:t>
    </dgm:pt>
    <dgm:pt modelId="{60019920-FF16-4E66-B2FE-D4229A2E1DB3}" type="sibTrans" cxnId="{62B6AB7C-3598-4FFA-A95E-0C628D9A849E}">
      <dgm:prSet/>
      <dgm:spPr/>
      <dgm:t>
        <a:bodyPr/>
        <a:lstStyle/>
        <a:p>
          <a:endParaRPr lang="en-US"/>
        </a:p>
      </dgm:t>
    </dgm:pt>
    <dgm:pt modelId="{D2C7DAA3-5699-4C2D-A3BD-EB8633A2522A}">
      <dgm:prSet/>
      <dgm:spPr/>
      <dgm:t>
        <a:bodyPr/>
        <a:lstStyle/>
        <a:p>
          <a:r>
            <a:rPr lang="en-US"/>
            <a:t>PROBLEM FACED </a:t>
          </a:r>
        </a:p>
      </dgm:t>
    </dgm:pt>
    <dgm:pt modelId="{533F5441-7C9B-414F-8282-1FE9640C1F90}" type="parTrans" cxnId="{A6B939D7-84DB-449D-900F-4A15DAFF0C97}">
      <dgm:prSet/>
      <dgm:spPr/>
      <dgm:t>
        <a:bodyPr/>
        <a:lstStyle/>
        <a:p>
          <a:endParaRPr lang="en-US"/>
        </a:p>
      </dgm:t>
    </dgm:pt>
    <dgm:pt modelId="{95F61182-855A-4579-B142-D65B1213B6A2}" type="sibTrans" cxnId="{A6B939D7-84DB-449D-900F-4A15DAFF0C97}">
      <dgm:prSet/>
      <dgm:spPr/>
      <dgm:t>
        <a:bodyPr/>
        <a:lstStyle/>
        <a:p>
          <a:endParaRPr lang="en-US"/>
        </a:p>
      </dgm:t>
    </dgm:pt>
    <dgm:pt modelId="{6DDD99D7-B9BC-42B1-99B2-0B51BE64727C}">
      <dgm:prSet/>
      <dgm:spPr/>
      <dgm:t>
        <a:bodyPr/>
        <a:lstStyle/>
        <a:p>
          <a:r>
            <a:rPr lang="en-US"/>
            <a:t>SOLVED </a:t>
          </a:r>
        </a:p>
      </dgm:t>
    </dgm:pt>
    <dgm:pt modelId="{0E640AAA-583B-46BB-9313-C5BE1B7A4E26}" type="parTrans" cxnId="{67AAAD2E-C00E-416B-801C-77697D39D3B0}">
      <dgm:prSet/>
      <dgm:spPr/>
      <dgm:t>
        <a:bodyPr/>
        <a:lstStyle/>
        <a:p>
          <a:endParaRPr lang="en-US"/>
        </a:p>
      </dgm:t>
    </dgm:pt>
    <dgm:pt modelId="{9FFEBEC6-9164-4559-98FF-4F6BB68F9C54}" type="sibTrans" cxnId="{67AAAD2E-C00E-416B-801C-77697D39D3B0}">
      <dgm:prSet/>
      <dgm:spPr/>
      <dgm:t>
        <a:bodyPr/>
        <a:lstStyle/>
        <a:p>
          <a:endParaRPr lang="en-US"/>
        </a:p>
      </dgm:t>
    </dgm:pt>
    <dgm:pt modelId="{CDAD4583-3E01-443F-AF87-5FAEAB3C0CA2}">
      <dgm:prSet/>
      <dgm:spPr/>
      <dgm:t>
        <a:bodyPr/>
        <a:lstStyle/>
        <a:p>
          <a:r>
            <a:rPr lang="en-US" dirty="0"/>
            <a:t>TRAIL AND ERROR </a:t>
          </a:r>
        </a:p>
      </dgm:t>
    </dgm:pt>
    <dgm:pt modelId="{6FDE41A6-5F6D-49F2-A5FD-6BC290BB8136}" type="parTrans" cxnId="{87AB2398-5F47-4E92-97C2-3D6F877F34CC}">
      <dgm:prSet/>
      <dgm:spPr/>
      <dgm:t>
        <a:bodyPr/>
        <a:lstStyle/>
        <a:p>
          <a:endParaRPr lang="en-US"/>
        </a:p>
      </dgm:t>
    </dgm:pt>
    <dgm:pt modelId="{627D59E8-5B06-4EF9-91C4-89E9FEFCA202}" type="sibTrans" cxnId="{87AB2398-5F47-4E92-97C2-3D6F877F34CC}">
      <dgm:prSet/>
      <dgm:spPr/>
      <dgm:t>
        <a:bodyPr/>
        <a:lstStyle/>
        <a:p>
          <a:endParaRPr lang="en-US"/>
        </a:p>
      </dgm:t>
    </dgm:pt>
    <dgm:pt modelId="{634AB744-60D5-474C-8B9F-B207D362EFAC}">
      <dgm:prSet/>
      <dgm:spPr/>
      <dgm:t>
        <a:bodyPr/>
        <a:lstStyle/>
        <a:p>
          <a:r>
            <a:rPr lang="en-US"/>
            <a:t>TESTING </a:t>
          </a:r>
        </a:p>
      </dgm:t>
    </dgm:pt>
    <dgm:pt modelId="{36FFB1A3-3C91-4F56-B7C9-2B89D97D605C}" type="parTrans" cxnId="{E5029EB0-8609-411F-B58E-00EA31DB19BD}">
      <dgm:prSet/>
      <dgm:spPr/>
      <dgm:t>
        <a:bodyPr/>
        <a:lstStyle/>
        <a:p>
          <a:endParaRPr lang="en-US"/>
        </a:p>
      </dgm:t>
    </dgm:pt>
    <dgm:pt modelId="{FDCCD435-1B1A-40D7-B9A3-5C51DC6614E3}" type="sibTrans" cxnId="{E5029EB0-8609-411F-B58E-00EA31DB19BD}">
      <dgm:prSet/>
      <dgm:spPr/>
      <dgm:t>
        <a:bodyPr/>
        <a:lstStyle/>
        <a:p>
          <a:endParaRPr lang="en-US"/>
        </a:p>
      </dgm:t>
    </dgm:pt>
    <dgm:pt modelId="{C211E38E-DC75-467A-AA67-55A34726E9A1}" type="pres">
      <dgm:prSet presAssocID="{5FFF9AC0-C423-4B62-B03A-76D1D06FFB3C}" presName="vert0" presStyleCnt="0">
        <dgm:presLayoutVars>
          <dgm:dir/>
          <dgm:animOne val="branch"/>
          <dgm:animLvl val="lvl"/>
        </dgm:presLayoutVars>
      </dgm:prSet>
      <dgm:spPr/>
    </dgm:pt>
    <dgm:pt modelId="{033DACE4-4B1D-42E3-9FD0-D4EB8C1EBFD7}" type="pres">
      <dgm:prSet presAssocID="{C83377EA-41EC-40E1-BE72-B1782C2A7637}" presName="thickLine" presStyleLbl="alignNode1" presStyleIdx="0" presStyleCnt="10"/>
      <dgm:spPr/>
    </dgm:pt>
    <dgm:pt modelId="{22A1E6CA-0352-4C84-BBF3-D2B145D552C6}" type="pres">
      <dgm:prSet presAssocID="{C83377EA-41EC-40E1-BE72-B1782C2A7637}" presName="horz1" presStyleCnt="0"/>
      <dgm:spPr/>
    </dgm:pt>
    <dgm:pt modelId="{D232AD6D-01BE-483C-A4EA-3FCE7DB4B6A7}" type="pres">
      <dgm:prSet presAssocID="{C83377EA-41EC-40E1-BE72-B1782C2A7637}" presName="tx1" presStyleLbl="revTx" presStyleIdx="0" presStyleCnt="10"/>
      <dgm:spPr/>
    </dgm:pt>
    <dgm:pt modelId="{4E3DE248-7F64-47BD-8ACC-6730FC0E392F}" type="pres">
      <dgm:prSet presAssocID="{C83377EA-41EC-40E1-BE72-B1782C2A7637}" presName="vert1" presStyleCnt="0"/>
      <dgm:spPr/>
    </dgm:pt>
    <dgm:pt modelId="{E103CA06-7DF9-4050-9A21-2DC3D445B442}" type="pres">
      <dgm:prSet presAssocID="{C35DAB55-6AC8-4362-90F4-DF03270673D0}" presName="thickLine" presStyleLbl="alignNode1" presStyleIdx="1" presStyleCnt="10"/>
      <dgm:spPr/>
    </dgm:pt>
    <dgm:pt modelId="{A46441D7-ADDC-4839-9B36-9054873B09E8}" type="pres">
      <dgm:prSet presAssocID="{C35DAB55-6AC8-4362-90F4-DF03270673D0}" presName="horz1" presStyleCnt="0"/>
      <dgm:spPr/>
    </dgm:pt>
    <dgm:pt modelId="{5A467587-31E5-4190-861C-E344FD22A1D7}" type="pres">
      <dgm:prSet presAssocID="{C35DAB55-6AC8-4362-90F4-DF03270673D0}" presName="tx1" presStyleLbl="revTx" presStyleIdx="1" presStyleCnt="10"/>
      <dgm:spPr/>
    </dgm:pt>
    <dgm:pt modelId="{CAA94F7E-F4FD-431F-8971-2EC4F1EA672E}" type="pres">
      <dgm:prSet presAssocID="{C35DAB55-6AC8-4362-90F4-DF03270673D0}" presName="vert1" presStyleCnt="0"/>
      <dgm:spPr/>
    </dgm:pt>
    <dgm:pt modelId="{7369E63F-6619-4B02-9381-C6A048A0260A}" type="pres">
      <dgm:prSet presAssocID="{B5226584-FF03-4652-A252-BF793993237F}" presName="thickLine" presStyleLbl="alignNode1" presStyleIdx="2" presStyleCnt="10"/>
      <dgm:spPr/>
    </dgm:pt>
    <dgm:pt modelId="{4F4B32E2-B8F4-4517-BB08-7379CC80D65D}" type="pres">
      <dgm:prSet presAssocID="{B5226584-FF03-4652-A252-BF793993237F}" presName="horz1" presStyleCnt="0"/>
      <dgm:spPr/>
    </dgm:pt>
    <dgm:pt modelId="{523B4EDC-32C1-4989-AD9A-4552641221E4}" type="pres">
      <dgm:prSet presAssocID="{B5226584-FF03-4652-A252-BF793993237F}" presName="tx1" presStyleLbl="revTx" presStyleIdx="2" presStyleCnt="10"/>
      <dgm:spPr/>
    </dgm:pt>
    <dgm:pt modelId="{6B05819A-E172-4209-9190-8894DF4DA8BE}" type="pres">
      <dgm:prSet presAssocID="{B5226584-FF03-4652-A252-BF793993237F}" presName="vert1" presStyleCnt="0"/>
      <dgm:spPr/>
    </dgm:pt>
    <dgm:pt modelId="{49692E43-4A11-4259-B357-D5C7419E3C51}" type="pres">
      <dgm:prSet presAssocID="{F7D75F2D-5BCC-432D-8244-E58254A86F46}" presName="thickLine" presStyleLbl="alignNode1" presStyleIdx="3" presStyleCnt="10"/>
      <dgm:spPr/>
    </dgm:pt>
    <dgm:pt modelId="{80BB8B65-F2FD-4DE1-9746-344EBA7300EC}" type="pres">
      <dgm:prSet presAssocID="{F7D75F2D-5BCC-432D-8244-E58254A86F46}" presName="horz1" presStyleCnt="0"/>
      <dgm:spPr/>
    </dgm:pt>
    <dgm:pt modelId="{CD76F679-DF4D-440E-83A0-DB8D761451CE}" type="pres">
      <dgm:prSet presAssocID="{F7D75F2D-5BCC-432D-8244-E58254A86F46}" presName="tx1" presStyleLbl="revTx" presStyleIdx="3" presStyleCnt="10"/>
      <dgm:spPr/>
    </dgm:pt>
    <dgm:pt modelId="{BD68B5DF-6F31-48F1-BC54-A4713006650B}" type="pres">
      <dgm:prSet presAssocID="{F7D75F2D-5BCC-432D-8244-E58254A86F46}" presName="vert1" presStyleCnt="0"/>
      <dgm:spPr/>
    </dgm:pt>
    <dgm:pt modelId="{A289FB2B-AB25-42C3-B465-8F0AF11209E5}" type="pres">
      <dgm:prSet presAssocID="{446DFAC4-C361-44AC-AC06-EBF6623EE3D0}" presName="thickLine" presStyleLbl="alignNode1" presStyleIdx="4" presStyleCnt="10"/>
      <dgm:spPr/>
    </dgm:pt>
    <dgm:pt modelId="{6E7BE7EB-E7EF-4DE6-B643-F87EFFFD227C}" type="pres">
      <dgm:prSet presAssocID="{446DFAC4-C361-44AC-AC06-EBF6623EE3D0}" presName="horz1" presStyleCnt="0"/>
      <dgm:spPr/>
    </dgm:pt>
    <dgm:pt modelId="{BD8A7998-FD19-4054-9BAE-AD5118FFFFF9}" type="pres">
      <dgm:prSet presAssocID="{446DFAC4-C361-44AC-AC06-EBF6623EE3D0}" presName="tx1" presStyleLbl="revTx" presStyleIdx="4" presStyleCnt="10"/>
      <dgm:spPr/>
    </dgm:pt>
    <dgm:pt modelId="{41C042A5-1C35-4BB8-985C-0317E304AAD5}" type="pres">
      <dgm:prSet presAssocID="{446DFAC4-C361-44AC-AC06-EBF6623EE3D0}" presName="vert1" presStyleCnt="0"/>
      <dgm:spPr/>
    </dgm:pt>
    <dgm:pt modelId="{D89FB89A-0D43-4F1C-A1F7-ACB290711B91}" type="pres">
      <dgm:prSet presAssocID="{13132A9B-147D-4725-A703-5519A9828C18}" presName="thickLine" presStyleLbl="alignNode1" presStyleIdx="5" presStyleCnt="10"/>
      <dgm:spPr/>
    </dgm:pt>
    <dgm:pt modelId="{97E9FC6E-B975-4CB4-A765-C6E7F338A672}" type="pres">
      <dgm:prSet presAssocID="{13132A9B-147D-4725-A703-5519A9828C18}" presName="horz1" presStyleCnt="0"/>
      <dgm:spPr/>
    </dgm:pt>
    <dgm:pt modelId="{E56170B8-2B9F-492C-AF3A-9A4822180F2F}" type="pres">
      <dgm:prSet presAssocID="{13132A9B-147D-4725-A703-5519A9828C18}" presName="tx1" presStyleLbl="revTx" presStyleIdx="5" presStyleCnt="10"/>
      <dgm:spPr/>
    </dgm:pt>
    <dgm:pt modelId="{DD108E70-C860-4827-A2C3-AB7A5E9FE739}" type="pres">
      <dgm:prSet presAssocID="{13132A9B-147D-4725-A703-5519A9828C18}" presName="vert1" presStyleCnt="0"/>
      <dgm:spPr/>
    </dgm:pt>
    <dgm:pt modelId="{A1C6B786-ED80-4B80-8F2F-4C7F1DF7ADA7}" type="pres">
      <dgm:prSet presAssocID="{D2C7DAA3-5699-4C2D-A3BD-EB8633A2522A}" presName="thickLine" presStyleLbl="alignNode1" presStyleIdx="6" presStyleCnt="10"/>
      <dgm:spPr/>
    </dgm:pt>
    <dgm:pt modelId="{63C5EAEB-DF07-4E70-8333-E32784696204}" type="pres">
      <dgm:prSet presAssocID="{D2C7DAA3-5699-4C2D-A3BD-EB8633A2522A}" presName="horz1" presStyleCnt="0"/>
      <dgm:spPr/>
    </dgm:pt>
    <dgm:pt modelId="{2F697351-0EDA-46D8-9F45-58159007999E}" type="pres">
      <dgm:prSet presAssocID="{D2C7DAA3-5699-4C2D-A3BD-EB8633A2522A}" presName="tx1" presStyleLbl="revTx" presStyleIdx="6" presStyleCnt="10"/>
      <dgm:spPr/>
    </dgm:pt>
    <dgm:pt modelId="{4117BCD7-251E-4214-AB6C-70A16B7BEDBE}" type="pres">
      <dgm:prSet presAssocID="{D2C7DAA3-5699-4C2D-A3BD-EB8633A2522A}" presName="vert1" presStyleCnt="0"/>
      <dgm:spPr/>
    </dgm:pt>
    <dgm:pt modelId="{E6C6441D-9DAD-47DF-9056-2F979F530255}" type="pres">
      <dgm:prSet presAssocID="{6DDD99D7-B9BC-42B1-99B2-0B51BE64727C}" presName="thickLine" presStyleLbl="alignNode1" presStyleIdx="7" presStyleCnt="10"/>
      <dgm:spPr/>
    </dgm:pt>
    <dgm:pt modelId="{4787C675-62D5-4173-9E3A-87DF28234D07}" type="pres">
      <dgm:prSet presAssocID="{6DDD99D7-B9BC-42B1-99B2-0B51BE64727C}" presName="horz1" presStyleCnt="0"/>
      <dgm:spPr/>
    </dgm:pt>
    <dgm:pt modelId="{6B2ACFCF-17DD-4237-B571-7A2DE3379605}" type="pres">
      <dgm:prSet presAssocID="{6DDD99D7-B9BC-42B1-99B2-0B51BE64727C}" presName="tx1" presStyleLbl="revTx" presStyleIdx="7" presStyleCnt="10"/>
      <dgm:spPr/>
    </dgm:pt>
    <dgm:pt modelId="{589386B7-4900-4B02-869F-B53C3B0234A9}" type="pres">
      <dgm:prSet presAssocID="{6DDD99D7-B9BC-42B1-99B2-0B51BE64727C}" presName="vert1" presStyleCnt="0"/>
      <dgm:spPr/>
    </dgm:pt>
    <dgm:pt modelId="{88B15BCC-3772-4CF9-AC22-0333577F0E28}" type="pres">
      <dgm:prSet presAssocID="{CDAD4583-3E01-443F-AF87-5FAEAB3C0CA2}" presName="thickLine" presStyleLbl="alignNode1" presStyleIdx="8" presStyleCnt="10"/>
      <dgm:spPr/>
    </dgm:pt>
    <dgm:pt modelId="{19E01B7A-8594-43A4-A9BC-C64BC67603C2}" type="pres">
      <dgm:prSet presAssocID="{CDAD4583-3E01-443F-AF87-5FAEAB3C0CA2}" presName="horz1" presStyleCnt="0"/>
      <dgm:spPr/>
    </dgm:pt>
    <dgm:pt modelId="{742F60B4-9164-4B68-A3C9-998AA763E43C}" type="pres">
      <dgm:prSet presAssocID="{CDAD4583-3E01-443F-AF87-5FAEAB3C0CA2}" presName="tx1" presStyleLbl="revTx" presStyleIdx="8" presStyleCnt="10"/>
      <dgm:spPr/>
    </dgm:pt>
    <dgm:pt modelId="{1CB3769D-8465-4B2D-963F-9483167C852B}" type="pres">
      <dgm:prSet presAssocID="{CDAD4583-3E01-443F-AF87-5FAEAB3C0CA2}" presName="vert1" presStyleCnt="0"/>
      <dgm:spPr/>
    </dgm:pt>
    <dgm:pt modelId="{CB00C06C-3477-4B8B-9A0C-30D507329D0C}" type="pres">
      <dgm:prSet presAssocID="{634AB744-60D5-474C-8B9F-B207D362EFAC}" presName="thickLine" presStyleLbl="alignNode1" presStyleIdx="9" presStyleCnt="10"/>
      <dgm:spPr/>
    </dgm:pt>
    <dgm:pt modelId="{EBBFDA05-AE80-46A0-8395-F2BA8E611DEE}" type="pres">
      <dgm:prSet presAssocID="{634AB744-60D5-474C-8B9F-B207D362EFAC}" presName="horz1" presStyleCnt="0"/>
      <dgm:spPr/>
    </dgm:pt>
    <dgm:pt modelId="{8CE035B7-E87E-4124-88F6-2CD555B09560}" type="pres">
      <dgm:prSet presAssocID="{634AB744-60D5-474C-8B9F-B207D362EFAC}" presName="tx1" presStyleLbl="revTx" presStyleIdx="9" presStyleCnt="10"/>
      <dgm:spPr/>
    </dgm:pt>
    <dgm:pt modelId="{9F1E2B62-259F-4EDB-B87C-29C4B295CAF5}" type="pres">
      <dgm:prSet presAssocID="{634AB744-60D5-474C-8B9F-B207D362EFAC}" presName="vert1" presStyleCnt="0"/>
      <dgm:spPr/>
    </dgm:pt>
  </dgm:ptLst>
  <dgm:cxnLst>
    <dgm:cxn modelId="{391B750D-FE9E-429A-82DA-1E5AF843D5DD}" type="presOf" srcId="{CDAD4583-3E01-443F-AF87-5FAEAB3C0CA2}" destId="{742F60B4-9164-4B68-A3C9-998AA763E43C}" srcOrd="0" destOrd="0" presId="urn:microsoft.com/office/officeart/2008/layout/LinedList"/>
    <dgm:cxn modelId="{791BC61E-4B56-4328-99DF-1134C013ED8B}" type="presOf" srcId="{C83377EA-41EC-40E1-BE72-B1782C2A7637}" destId="{D232AD6D-01BE-483C-A4EA-3FCE7DB4B6A7}" srcOrd="0" destOrd="0" presId="urn:microsoft.com/office/officeart/2008/layout/LinedList"/>
    <dgm:cxn modelId="{A824BE28-8A4B-4519-834E-B887FB7945BF}" type="presOf" srcId="{13132A9B-147D-4725-A703-5519A9828C18}" destId="{E56170B8-2B9F-492C-AF3A-9A4822180F2F}" srcOrd="0" destOrd="0" presId="urn:microsoft.com/office/officeart/2008/layout/LinedList"/>
    <dgm:cxn modelId="{67AAAD2E-C00E-416B-801C-77697D39D3B0}" srcId="{5FFF9AC0-C423-4B62-B03A-76D1D06FFB3C}" destId="{6DDD99D7-B9BC-42B1-99B2-0B51BE64727C}" srcOrd="7" destOrd="0" parTransId="{0E640AAA-583B-46BB-9313-C5BE1B7A4E26}" sibTransId="{9FFEBEC6-9164-4559-98FF-4F6BB68F9C54}"/>
    <dgm:cxn modelId="{B36D793B-D10F-453E-BE5C-33D7754E0CD1}" srcId="{5FFF9AC0-C423-4B62-B03A-76D1D06FFB3C}" destId="{B5226584-FF03-4652-A252-BF793993237F}" srcOrd="2" destOrd="0" parTransId="{1F41CD4A-2DE6-4E0E-9141-C0F2638FF7C4}" sibTransId="{4BE8561A-55C3-42A4-8E43-AFAD73CEFADC}"/>
    <dgm:cxn modelId="{92A0903D-D6CA-415F-A1D7-F2002518862C}" type="presOf" srcId="{634AB744-60D5-474C-8B9F-B207D362EFAC}" destId="{8CE035B7-E87E-4124-88F6-2CD555B09560}" srcOrd="0" destOrd="0" presId="urn:microsoft.com/office/officeart/2008/layout/LinedList"/>
    <dgm:cxn modelId="{B5916E5E-ECD5-462B-9B24-8FED93DFDBC4}" type="presOf" srcId="{446DFAC4-C361-44AC-AC06-EBF6623EE3D0}" destId="{BD8A7998-FD19-4054-9BAE-AD5118FFFFF9}" srcOrd="0" destOrd="0" presId="urn:microsoft.com/office/officeart/2008/layout/LinedList"/>
    <dgm:cxn modelId="{1161E46A-2265-4748-95F6-2279FED73482}" srcId="{5FFF9AC0-C423-4B62-B03A-76D1D06FFB3C}" destId="{C35DAB55-6AC8-4362-90F4-DF03270673D0}" srcOrd="1" destOrd="0" parTransId="{C47C18BD-7D3A-4171-9C45-53CF703C733B}" sibTransId="{BC3AF8BC-D72F-48C1-96B2-347363B9D2DC}"/>
    <dgm:cxn modelId="{4C17DE6D-7F2D-4C0C-991F-04240A4FB771}" type="presOf" srcId="{D2C7DAA3-5699-4C2D-A3BD-EB8633A2522A}" destId="{2F697351-0EDA-46D8-9F45-58159007999E}" srcOrd="0" destOrd="0" presId="urn:microsoft.com/office/officeart/2008/layout/LinedList"/>
    <dgm:cxn modelId="{E2D9B66E-5E01-4F23-AF15-A60AA04AD381}" type="presOf" srcId="{B5226584-FF03-4652-A252-BF793993237F}" destId="{523B4EDC-32C1-4989-AD9A-4552641221E4}" srcOrd="0" destOrd="0" presId="urn:microsoft.com/office/officeart/2008/layout/LinedList"/>
    <dgm:cxn modelId="{62B6AB7C-3598-4FFA-A95E-0C628D9A849E}" srcId="{5FFF9AC0-C423-4B62-B03A-76D1D06FFB3C}" destId="{13132A9B-147D-4725-A703-5519A9828C18}" srcOrd="5" destOrd="0" parTransId="{C93242F0-E289-4CBB-B0CB-213F47F4A480}" sibTransId="{60019920-FF16-4E66-B2FE-D4229A2E1DB3}"/>
    <dgm:cxn modelId="{083D2B80-D3F7-4008-9F8C-74AFDCCC8929}" type="presOf" srcId="{C35DAB55-6AC8-4362-90F4-DF03270673D0}" destId="{5A467587-31E5-4190-861C-E344FD22A1D7}" srcOrd="0" destOrd="0" presId="urn:microsoft.com/office/officeart/2008/layout/LinedList"/>
    <dgm:cxn modelId="{1C548784-F5A4-4B7F-8868-A0DE20AF1341}" type="presOf" srcId="{F7D75F2D-5BCC-432D-8244-E58254A86F46}" destId="{CD76F679-DF4D-440E-83A0-DB8D761451CE}" srcOrd="0" destOrd="0" presId="urn:microsoft.com/office/officeart/2008/layout/LinedList"/>
    <dgm:cxn modelId="{75C12A87-35EB-4772-B36F-F419D8E68CDA}" srcId="{5FFF9AC0-C423-4B62-B03A-76D1D06FFB3C}" destId="{446DFAC4-C361-44AC-AC06-EBF6623EE3D0}" srcOrd="4" destOrd="0" parTransId="{A9D14032-EAFF-4F8A-995C-D6269C8B1FE6}" sibTransId="{9FA7F3E8-1BD1-4F84-9A25-3F5EECE12D3A}"/>
    <dgm:cxn modelId="{0685CC8A-3A0D-4D31-B261-FF7344857CD4}" srcId="{5FFF9AC0-C423-4B62-B03A-76D1D06FFB3C}" destId="{C83377EA-41EC-40E1-BE72-B1782C2A7637}" srcOrd="0" destOrd="0" parTransId="{4BE34FCA-A75D-4DFE-8E08-E513772627EF}" sibTransId="{256C07DF-F4E3-4360-B42C-0B46F99A81CE}"/>
    <dgm:cxn modelId="{87AB2398-5F47-4E92-97C2-3D6F877F34CC}" srcId="{5FFF9AC0-C423-4B62-B03A-76D1D06FFB3C}" destId="{CDAD4583-3E01-443F-AF87-5FAEAB3C0CA2}" srcOrd="8" destOrd="0" parTransId="{6FDE41A6-5F6D-49F2-A5FD-6BC290BB8136}" sibTransId="{627D59E8-5B06-4EF9-91C4-89E9FEFCA202}"/>
    <dgm:cxn modelId="{3AE4BDA0-279D-4B3F-B275-799E1CD823F1}" srcId="{5FFF9AC0-C423-4B62-B03A-76D1D06FFB3C}" destId="{F7D75F2D-5BCC-432D-8244-E58254A86F46}" srcOrd="3" destOrd="0" parTransId="{46D700E3-CFAC-4329-805D-17E3F887975D}" sibTransId="{C1D6AE05-55B5-46A1-92EB-293C2C99BB85}"/>
    <dgm:cxn modelId="{E5029EB0-8609-411F-B58E-00EA31DB19BD}" srcId="{5FFF9AC0-C423-4B62-B03A-76D1D06FFB3C}" destId="{634AB744-60D5-474C-8B9F-B207D362EFAC}" srcOrd="9" destOrd="0" parTransId="{36FFB1A3-3C91-4F56-B7C9-2B89D97D605C}" sibTransId="{FDCCD435-1B1A-40D7-B9A3-5C51DC6614E3}"/>
    <dgm:cxn modelId="{BA0008CD-62A6-40FC-B4BB-B7CE65090F44}" type="presOf" srcId="{5FFF9AC0-C423-4B62-B03A-76D1D06FFB3C}" destId="{C211E38E-DC75-467A-AA67-55A34726E9A1}" srcOrd="0" destOrd="0" presId="urn:microsoft.com/office/officeart/2008/layout/LinedList"/>
    <dgm:cxn modelId="{A6B939D7-84DB-449D-900F-4A15DAFF0C97}" srcId="{5FFF9AC0-C423-4B62-B03A-76D1D06FFB3C}" destId="{D2C7DAA3-5699-4C2D-A3BD-EB8633A2522A}" srcOrd="6" destOrd="0" parTransId="{533F5441-7C9B-414F-8282-1FE9640C1F90}" sibTransId="{95F61182-855A-4579-B142-D65B1213B6A2}"/>
    <dgm:cxn modelId="{FCC259F5-D77E-4BD6-A489-0F0FE00B73F8}" type="presOf" srcId="{6DDD99D7-B9BC-42B1-99B2-0B51BE64727C}" destId="{6B2ACFCF-17DD-4237-B571-7A2DE3379605}" srcOrd="0" destOrd="0" presId="urn:microsoft.com/office/officeart/2008/layout/LinedList"/>
    <dgm:cxn modelId="{B96FCD34-14A6-4476-9794-2DD91B44C27B}" type="presParOf" srcId="{C211E38E-DC75-467A-AA67-55A34726E9A1}" destId="{033DACE4-4B1D-42E3-9FD0-D4EB8C1EBFD7}" srcOrd="0" destOrd="0" presId="urn:microsoft.com/office/officeart/2008/layout/LinedList"/>
    <dgm:cxn modelId="{6115ACA2-A0B6-4C23-BD5B-44E22F249042}" type="presParOf" srcId="{C211E38E-DC75-467A-AA67-55A34726E9A1}" destId="{22A1E6CA-0352-4C84-BBF3-D2B145D552C6}" srcOrd="1" destOrd="0" presId="urn:microsoft.com/office/officeart/2008/layout/LinedList"/>
    <dgm:cxn modelId="{D394E490-8A3D-4C03-BF15-3A2A689EA70E}" type="presParOf" srcId="{22A1E6CA-0352-4C84-BBF3-D2B145D552C6}" destId="{D232AD6D-01BE-483C-A4EA-3FCE7DB4B6A7}" srcOrd="0" destOrd="0" presId="urn:microsoft.com/office/officeart/2008/layout/LinedList"/>
    <dgm:cxn modelId="{DEA2BDA3-0FB1-497C-9FC1-15235BFD6881}" type="presParOf" srcId="{22A1E6CA-0352-4C84-BBF3-D2B145D552C6}" destId="{4E3DE248-7F64-47BD-8ACC-6730FC0E392F}" srcOrd="1" destOrd="0" presId="urn:microsoft.com/office/officeart/2008/layout/LinedList"/>
    <dgm:cxn modelId="{9A1FE8F0-4DE1-49E9-BBA3-8EE72030AE63}" type="presParOf" srcId="{C211E38E-DC75-467A-AA67-55A34726E9A1}" destId="{E103CA06-7DF9-4050-9A21-2DC3D445B442}" srcOrd="2" destOrd="0" presId="urn:microsoft.com/office/officeart/2008/layout/LinedList"/>
    <dgm:cxn modelId="{BF35BF40-455B-4AC0-8541-2F76F70DCB52}" type="presParOf" srcId="{C211E38E-DC75-467A-AA67-55A34726E9A1}" destId="{A46441D7-ADDC-4839-9B36-9054873B09E8}" srcOrd="3" destOrd="0" presId="urn:microsoft.com/office/officeart/2008/layout/LinedList"/>
    <dgm:cxn modelId="{6EDB2F49-1C64-4AC7-9E06-F3A1A21B286A}" type="presParOf" srcId="{A46441D7-ADDC-4839-9B36-9054873B09E8}" destId="{5A467587-31E5-4190-861C-E344FD22A1D7}" srcOrd="0" destOrd="0" presId="urn:microsoft.com/office/officeart/2008/layout/LinedList"/>
    <dgm:cxn modelId="{58A36803-9D8A-4385-8009-334B9B4B8577}" type="presParOf" srcId="{A46441D7-ADDC-4839-9B36-9054873B09E8}" destId="{CAA94F7E-F4FD-431F-8971-2EC4F1EA672E}" srcOrd="1" destOrd="0" presId="urn:microsoft.com/office/officeart/2008/layout/LinedList"/>
    <dgm:cxn modelId="{B5466A18-CD7F-4391-BB64-D9E10DA1ECC4}" type="presParOf" srcId="{C211E38E-DC75-467A-AA67-55A34726E9A1}" destId="{7369E63F-6619-4B02-9381-C6A048A0260A}" srcOrd="4" destOrd="0" presId="urn:microsoft.com/office/officeart/2008/layout/LinedList"/>
    <dgm:cxn modelId="{8E10C5AB-6D1C-43D8-8810-4D0A2F8AEC94}" type="presParOf" srcId="{C211E38E-DC75-467A-AA67-55A34726E9A1}" destId="{4F4B32E2-B8F4-4517-BB08-7379CC80D65D}" srcOrd="5" destOrd="0" presId="urn:microsoft.com/office/officeart/2008/layout/LinedList"/>
    <dgm:cxn modelId="{B01755EA-B2E6-440B-9D93-A39250BDB190}" type="presParOf" srcId="{4F4B32E2-B8F4-4517-BB08-7379CC80D65D}" destId="{523B4EDC-32C1-4989-AD9A-4552641221E4}" srcOrd="0" destOrd="0" presId="urn:microsoft.com/office/officeart/2008/layout/LinedList"/>
    <dgm:cxn modelId="{FBCB0C40-8293-4F04-833B-37FCA350EA7B}" type="presParOf" srcId="{4F4B32E2-B8F4-4517-BB08-7379CC80D65D}" destId="{6B05819A-E172-4209-9190-8894DF4DA8BE}" srcOrd="1" destOrd="0" presId="urn:microsoft.com/office/officeart/2008/layout/LinedList"/>
    <dgm:cxn modelId="{E37278CC-25C8-433B-9EA5-7B2B38B63C67}" type="presParOf" srcId="{C211E38E-DC75-467A-AA67-55A34726E9A1}" destId="{49692E43-4A11-4259-B357-D5C7419E3C51}" srcOrd="6" destOrd="0" presId="urn:microsoft.com/office/officeart/2008/layout/LinedList"/>
    <dgm:cxn modelId="{0444851B-6CA7-4210-AEF9-D4CA6040C17D}" type="presParOf" srcId="{C211E38E-DC75-467A-AA67-55A34726E9A1}" destId="{80BB8B65-F2FD-4DE1-9746-344EBA7300EC}" srcOrd="7" destOrd="0" presId="urn:microsoft.com/office/officeart/2008/layout/LinedList"/>
    <dgm:cxn modelId="{BE5C256A-C76E-4FBD-A8D3-ABA344BC735E}" type="presParOf" srcId="{80BB8B65-F2FD-4DE1-9746-344EBA7300EC}" destId="{CD76F679-DF4D-440E-83A0-DB8D761451CE}" srcOrd="0" destOrd="0" presId="urn:microsoft.com/office/officeart/2008/layout/LinedList"/>
    <dgm:cxn modelId="{39B92CB6-806B-47CB-95D4-B58892E28080}" type="presParOf" srcId="{80BB8B65-F2FD-4DE1-9746-344EBA7300EC}" destId="{BD68B5DF-6F31-48F1-BC54-A4713006650B}" srcOrd="1" destOrd="0" presId="urn:microsoft.com/office/officeart/2008/layout/LinedList"/>
    <dgm:cxn modelId="{57B9BEC9-2024-41E4-8B61-AAAEC0EF5ADC}" type="presParOf" srcId="{C211E38E-DC75-467A-AA67-55A34726E9A1}" destId="{A289FB2B-AB25-42C3-B465-8F0AF11209E5}" srcOrd="8" destOrd="0" presId="urn:microsoft.com/office/officeart/2008/layout/LinedList"/>
    <dgm:cxn modelId="{C5747ADF-D861-412C-AE43-8D571ACF345E}" type="presParOf" srcId="{C211E38E-DC75-467A-AA67-55A34726E9A1}" destId="{6E7BE7EB-E7EF-4DE6-B643-F87EFFFD227C}" srcOrd="9" destOrd="0" presId="urn:microsoft.com/office/officeart/2008/layout/LinedList"/>
    <dgm:cxn modelId="{81766D42-331E-4C4F-AAFD-6309482D04AE}" type="presParOf" srcId="{6E7BE7EB-E7EF-4DE6-B643-F87EFFFD227C}" destId="{BD8A7998-FD19-4054-9BAE-AD5118FFFFF9}" srcOrd="0" destOrd="0" presId="urn:microsoft.com/office/officeart/2008/layout/LinedList"/>
    <dgm:cxn modelId="{13B8C20C-7F78-4EF2-993D-C99D79406C84}" type="presParOf" srcId="{6E7BE7EB-E7EF-4DE6-B643-F87EFFFD227C}" destId="{41C042A5-1C35-4BB8-985C-0317E304AAD5}" srcOrd="1" destOrd="0" presId="urn:microsoft.com/office/officeart/2008/layout/LinedList"/>
    <dgm:cxn modelId="{5DE00348-F992-4CF3-B092-2043A91269F5}" type="presParOf" srcId="{C211E38E-DC75-467A-AA67-55A34726E9A1}" destId="{D89FB89A-0D43-4F1C-A1F7-ACB290711B91}" srcOrd="10" destOrd="0" presId="urn:microsoft.com/office/officeart/2008/layout/LinedList"/>
    <dgm:cxn modelId="{1F7F9AA1-57BF-4335-AA9F-19A85EDB7E94}" type="presParOf" srcId="{C211E38E-DC75-467A-AA67-55A34726E9A1}" destId="{97E9FC6E-B975-4CB4-A765-C6E7F338A672}" srcOrd="11" destOrd="0" presId="urn:microsoft.com/office/officeart/2008/layout/LinedList"/>
    <dgm:cxn modelId="{98DFBE6D-4138-4F2E-810F-9B527FA8E2CA}" type="presParOf" srcId="{97E9FC6E-B975-4CB4-A765-C6E7F338A672}" destId="{E56170B8-2B9F-492C-AF3A-9A4822180F2F}" srcOrd="0" destOrd="0" presId="urn:microsoft.com/office/officeart/2008/layout/LinedList"/>
    <dgm:cxn modelId="{8245F437-2A4B-4BBB-8050-3770F394CDBD}" type="presParOf" srcId="{97E9FC6E-B975-4CB4-A765-C6E7F338A672}" destId="{DD108E70-C860-4827-A2C3-AB7A5E9FE739}" srcOrd="1" destOrd="0" presId="urn:microsoft.com/office/officeart/2008/layout/LinedList"/>
    <dgm:cxn modelId="{78E99581-7162-4F3B-9931-F603F436336F}" type="presParOf" srcId="{C211E38E-DC75-467A-AA67-55A34726E9A1}" destId="{A1C6B786-ED80-4B80-8F2F-4C7F1DF7ADA7}" srcOrd="12" destOrd="0" presId="urn:microsoft.com/office/officeart/2008/layout/LinedList"/>
    <dgm:cxn modelId="{454144B8-028C-4E53-AFB1-D43DCAF33B95}" type="presParOf" srcId="{C211E38E-DC75-467A-AA67-55A34726E9A1}" destId="{63C5EAEB-DF07-4E70-8333-E32784696204}" srcOrd="13" destOrd="0" presId="urn:microsoft.com/office/officeart/2008/layout/LinedList"/>
    <dgm:cxn modelId="{398C8E34-7F56-48ED-8026-A348369A5911}" type="presParOf" srcId="{63C5EAEB-DF07-4E70-8333-E32784696204}" destId="{2F697351-0EDA-46D8-9F45-58159007999E}" srcOrd="0" destOrd="0" presId="urn:microsoft.com/office/officeart/2008/layout/LinedList"/>
    <dgm:cxn modelId="{1204D81D-92EB-4CDE-B3DF-6A3A5896253C}" type="presParOf" srcId="{63C5EAEB-DF07-4E70-8333-E32784696204}" destId="{4117BCD7-251E-4214-AB6C-70A16B7BEDBE}" srcOrd="1" destOrd="0" presId="urn:microsoft.com/office/officeart/2008/layout/LinedList"/>
    <dgm:cxn modelId="{46857D9C-5BB6-45A5-B638-845E68CBC54B}" type="presParOf" srcId="{C211E38E-DC75-467A-AA67-55A34726E9A1}" destId="{E6C6441D-9DAD-47DF-9056-2F979F530255}" srcOrd="14" destOrd="0" presId="urn:microsoft.com/office/officeart/2008/layout/LinedList"/>
    <dgm:cxn modelId="{E7F2285E-87F6-4998-B6BA-D30AFBEFEF7D}" type="presParOf" srcId="{C211E38E-DC75-467A-AA67-55A34726E9A1}" destId="{4787C675-62D5-4173-9E3A-87DF28234D07}" srcOrd="15" destOrd="0" presId="urn:microsoft.com/office/officeart/2008/layout/LinedList"/>
    <dgm:cxn modelId="{B07621AB-156F-46EB-B1F6-26CCF4B966E6}" type="presParOf" srcId="{4787C675-62D5-4173-9E3A-87DF28234D07}" destId="{6B2ACFCF-17DD-4237-B571-7A2DE3379605}" srcOrd="0" destOrd="0" presId="urn:microsoft.com/office/officeart/2008/layout/LinedList"/>
    <dgm:cxn modelId="{DD0FD9F9-0A89-41A5-9FF3-4E363002A662}" type="presParOf" srcId="{4787C675-62D5-4173-9E3A-87DF28234D07}" destId="{589386B7-4900-4B02-869F-B53C3B0234A9}" srcOrd="1" destOrd="0" presId="urn:microsoft.com/office/officeart/2008/layout/LinedList"/>
    <dgm:cxn modelId="{F743930C-F595-42C7-ACD3-96CA8F9E3F2C}" type="presParOf" srcId="{C211E38E-DC75-467A-AA67-55A34726E9A1}" destId="{88B15BCC-3772-4CF9-AC22-0333577F0E28}" srcOrd="16" destOrd="0" presId="urn:microsoft.com/office/officeart/2008/layout/LinedList"/>
    <dgm:cxn modelId="{2BDD9DA4-E157-4D58-BF52-631F425B967E}" type="presParOf" srcId="{C211E38E-DC75-467A-AA67-55A34726E9A1}" destId="{19E01B7A-8594-43A4-A9BC-C64BC67603C2}" srcOrd="17" destOrd="0" presId="urn:microsoft.com/office/officeart/2008/layout/LinedList"/>
    <dgm:cxn modelId="{4C30598C-37BD-464D-9D31-FB0F4FB07DCD}" type="presParOf" srcId="{19E01B7A-8594-43A4-A9BC-C64BC67603C2}" destId="{742F60B4-9164-4B68-A3C9-998AA763E43C}" srcOrd="0" destOrd="0" presId="urn:microsoft.com/office/officeart/2008/layout/LinedList"/>
    <dgm:cxn modelId="{756872CB-D19A-460F-93F1-10DC48C21DB5}" type="presParOf" srcId="{19E01B7A-8594-43A4-A9BC-C64BC67603C2}" destId="{1CB3769D-8465-4B2D-963F-9483167C852B}" srcOrd="1" destOrd="0" presId="urn:microsoft.com/office/officeart/2008/layout/LinedList"/>
    <dgm:cxn modelId="{5215B3DC-FC2F-4EC8-A952-4E7F42E5894D}" type="presParOf" srcId="{C211E38E-DC75-467A-AA67-55A34726E9A1}" destId="{CB00C06C-3477-4B8B-9A0C-30D507329D0C}" srcOrd="18" destOrd="0" presId="urn:microsoft.com/office/officeart/2008/layout/LinedList"/>
    <dgm:cxn modelId="{40166579-4757-4F8A-8403-657926770CA0}" type="presParOf" srcId="{C211E38E-DC75-467A-AA67-55A34726E9A1}" destId="{EBBFDA05-AE80-46A0-8395-F2BA8E611DEE}" srcOrd="19" destOrd="0" presId="urn:microsoft.com/office/officeart/2008/layout/LinedList"/>
    <dgm:cxn modelId="{560AB5A9-166C-42D8-B51C-166509F41F18}" type="presParOf" srcId="{EBBFDA05-AE80-46A0-8395-F2BA8E611DEE}" destId="{8CE035B7-E87E-4124-88F6-2CD555B09560}" srcOrd="0" destOrd="0" presId="urn:microsoft.com/office/officeart/2008/layout/LinedList"/>
    <dgm:cxn modelId="{78D93D8E-E909-4037-AC7F-21F13EA7481C}" type="presParOf" srcId="{EBBFDA05-AE80-46A0-8395-F2BA8E611DEE}" destId="{9F1E2B62-259F-4EDB-B87C-29C4B295CA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DACE4-4B1D-42E3-9FD0-D4EB8C1EBFD7}">
      <dsp:nvSpPr>
        <dsp:cNvPr id="0" name=""/>
        <dsp:cNvSpPr/>
      </dsp:nvSpPr>
      <dsp:spPr>
        <a:xfrm>
          <a:off x="0" y="668"/>
          <a:ext cx="7368483"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232AD6D-01BE-483C-A4EA-3FCE7DB4B6A7}">
      <dsp:nvSpPr>
        <dsp:cNvPr id="0" name=""/>
        <dsp:cNvSpPr/>
      </dsp:nvSpPr>
      <dsp:spPr>
        <a:xfrm>
          <a:off x="0" y="668"/>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INTRODUCTION </a:t>
          </a:r>
        </a:p>
      </dsp:txBody>
      <dsp:txXfrm>
        <a:off x="0" y="668"/>
        <a:ext cx="7368483" cy="547576"/>
      </dsp:txXfrm>
    </dsp:sp>
    <dsp:sp modelId="{E103CA06-7DF9-4050-9A21-2DC3D445B442}">
      <dsp:nvSpPr>
        <dsp:cNvPr id="0" name=""/>
        <dsp:cNvSpPr/>
      </dsp:nvSpPr>
      <dsp:spPr>
        <a:xfrm>
          <a:off x="0" y="548244"/>
          <a:ext cx="7368483" cy="0"/>
        </a:xfrm>
        <a:prstGeom prst="line">
          <a:avLst/>
        </a:prstGeom>
        <a:gradFill rotWithShape="0">
          <a:gsLst>
            <a:gs pos="0">
              <a:schemeClr val="accent2">
                <a:hueOff val="-163226"/>
                <a:satOff val="-3611"/>
                <a:lumOff val="-719"/>
                <a:alphaOff val="0"/>
                <a:tint val="94000"/>
                <a:satMod val="105000"/>
                <a:lumMod val="102000"/>
              </a:schemeClr>
            </a:gs>
            <a:gs pos="100000">
              <a:schemeClr val="accent2">
                <a:hueOff val="-163226"/>
                <a:satOff val="-3611"/>
                <a:lumOff val="-719"/>
                <a:alphaOff val="0"/>
                <a:shade val="74000"/>
                <a:satMod val="128000"/>
                <a:lumMod val="100000"/>
              </a:schemeClr>
            </a:gs>
          </a:gsLst>
          <a:lin ang="5400000" scaled="0"/>
        </a:gradFill>
        <a:ln w="9525" cap="flat" cmpd="sng" algn="ctr">
          <a:solidFill>
            <a:schemeClr val="accent2">
              <a:hueOff val="-163226"/>
              <a:satOff val="-3611"/>
              <a:lumOff val="-71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A467587-31E5-4190-861C-E344FD22A1D7}">
      <dsp:nvSpPr>
        <dsp:cNvPr id="0" name=""/>
        <dsp:cNvSpPr/>
      </dsp:nvSpPr>
      <dsp:spPr>
        <a:xfrm>
          <a:off x="0" y="548244"/>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HISTORY</a:t>
          </a:r>
        </a:p>
      </dsp:txBody>
      <dsp:txXfrm>
        <a:off x="0" y="548244"/>
        <a:ext cx="7368483" cy="547576"/>
      </dsp:txXfrm>
    </dsp:sp>
    <dsp:sp modelId="{7369E63F-6619-4B02-9381-C6A048A0260A}">
      <dsp:nvSpPr>
        <dsp:cNvPr id="0" name=""/>
        <dsp:cNvSpPr/>
      </dsp:nvSpPr>
      <dsp:spPr>
        <a:xfrm>
          <a:off x="0" y="1095820"/>
          <a:ext cx="7368483" cy="0"/>
        </a:xfrm>
        <a:prstGeom prst="line">
          <a:avLst/>
        </a:prstGeom>
        <a:gradFill rotWithShape="0">
          <a:gsLst>
            <a:gs pos="0">
              <a:schemeClr val="accent2">
                <a:hueOff val="-326451"/>
                <a:satOff val="-7221"/>
                <a:lumOff val="-1438"/>
                <a:alphaOff val="0"/>
                <a:tint val="94000"/>
                <a:satMod val="105000"/>
                <a:lumMod val="102000"/>
              </a:schemeClr>
            </a:gs>
            <a:gs pos="100000">
              <a:schemeClr val="accent2">
                <a:hueOff val="-326451"/>
                <a:satOff val="-7221"/>
                <a:lumOff val="-1438"/>
                <a:alphaOff val="0"/>
                <a:shade val="74000"/>
                <a:satMod val="128000"/>
                <a:lumMod val="100000"/>
              </a:schemeClr>
            </a:gs>
          </a:gsLst>
          <a:lin ang="5400000" scaled="0"/>
        </a:gradFill>
        <a:ln w="9525" cap="flat" cmpd="sng" algn="ctr">
          <a:solidFill>
            <a:schemeClr val="accent2">
              <a:hueOff val="-326451"/>
              <a:satOff val="-7221"/>
              <a:lumOff val="-143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23B4EDC-32C1-4989-AD9A-4552641221E4}">
      <dsp:nvSpPr>
        <dsp:cNvPr id="0" name=""/>
        <dsp:cNvSpPr/>
      </dsp:nvSpPr>
      <dsp:spPr>
        <a:xfrm>
          <a:off x="0" y="1095820"/>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DIFFERENCE</a:t>
          </a:r>
        </a:p>
      </dsp:txBody>
      <dsp:txXfrm>
        <a:off x="0" y="1095820"/>
        <a:ext cx="7368483" cy="547576"/>
      </dsp:txXfrm>
    </dsp:sp>
    <dsp:sp modelId="{49692E43-4A11-4259-B357-D5C7419E3C51}">
      <dsp:nvSpPr>
        <dsp:cNvPr id="0" name=""/>
        <dsp:cNvSpPr/>
      </dsp:nvSpPr>
      <dsp:spPr>
        <a:xfrm>
          <a:off x="0" y="1643397"/>
          <a:ext cx="7368483" cy="0"/>
        </a:xfrm>
        <a:prstGeom prst="line">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w="9525" cap="flat" cmpd="sng" algn="ctr">
          <a:solidFill>
            <a:schemeClr val="accent2">
              <a:hueOff val="-489677"/>
              <a:satOff val="-10832"/>
              <a:lumOff val="-215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D76F679-DF4D-440E-83A0-DB8D761451CE}">
      <dsp:nvSpPr>
        <dsp:cNvPr id="0" name=""/>
        <dsp:cNvSpPr/>
      </dsp:nvSpPr>
      <dsp:spPr>
        <a:xfrm>
          <a:off x="0" y="1643397"/>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COST ESTIMATE</a:t>
          </a:r>
        </a:p>
      </dsp:txBody>
      <dsp:txXfrm>
        <a:off x="0" y="1643397"/>
        <a:ext cx="7368483" cy="547576"/>
      </dsp:txXfrm>
    </dsp:sp>
    <dsp:sp modelId="{A289FB2B-AB25-42C3-B465-8F0AF11209E5}">
      <dsp:nvSpPr>
        <dsp:cNvPr id="0" name=""/>
        <dsp:cNvSpPr/>
      </dsp:nvSpPr>
      <dsp:spPr>
        <a:xfrm>
          <a:off x="0" y="2190973"/>
          <a:ext cx="7368483" cy="0"/>
        </a:xfrm>
        <a:prstGeom prst="line">
          <a:avLst/>
        </a:prstGeom>
        <a:gradFill rotWithShape="0">
          <a:gsLst>
            <a:gs pos="0">
              <a:schemeClr val="accent2">
                <a:hueOff val="-652903"/>
                <a:satOff val="-14442"/>
                <a:lumOff val="-2876"/>
                <a:alphaOff val="0"/>
                <a:tint val="94000"/>
                <a:satMod val="105000"/>
                <a:lumMod val="102000"/>
              </a:schemeClr>
            </a:gs>
            <a:gs pos="100000">
              <a:schemeClr val="accent2">
                <a:hueOff val="-652903"/>
                <a:satOff val="-14442"/>
                <a:lumOff val="-2876"/>
                <a:alphaOff val="0"/>
                <a:shade val="74000"/>
                <a:satMod val="128000"/>
                <a:lumMod val="100000"/>
              </a:schemeClr>
            </a:gs>
          </a:gsLst>
          <a:lin ang="5400000" scaled="0"/>
        </a:gradFill>
        <a:ln w="9525" cap="flat" cmpd="sng" algn="ctr">
          <a:solidFill>
            <a:schemeClr val="accent2">
              <a:hueOff val="-652903"/>
              <a:satOff val="-14442"/>
              <a:lumOff val="-287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D8A7998-FD19-4054-9BAE-AD5118FFFFF9}">
      <dsp:nvSpPr>
        <dsp:cNvPr id="0" name=""/>
        <dsp:cNvSpPr/>
      </dsp:nvSpPr>
      <dsp:spPr>
        <a:xfrm>
          <a:off x="0" y="2190973"/>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ACTUAL EXERCISES</a:t>
          </a:r>
        </a:p>
      </dsp:txBody>
      <dsp:txXfrm>
        <a:off x="0" y="2190973"/>
        <a:ext cx="7368483" cy="547576"/>
      </dsp:txXfrm>
    </dsp:sp>
    <dsp:sp modelId="{D89FB89A-0D43-4F1C-A1F7-ACB290711B91}">
      <dsp:nvSpPr>
        <dsp:cNvPr id="0" name=""/>
        <dsp:cNvSpPr/>
      </dsp:nvSpPr>
      <dsp:spPr>
        <a:xfrm>
          <a:off x="0" y="2738549"/>
          <a:ext cx="7368483" cy="0"/>
        </a:xfrm>
        <a:prstGeom prst="line">
          <a:avLst/>
        </a:prstGeom>
        <a:gradFill rotWithShape="0">
          <a:gsLst>
            <a:gs pos="0">
              <a:schemeClr val="accent2">
                <a:hueOff val="-816128"/>
                <a:satOff val="-18053"/>
                <a:lumOff val="-3594"/>
                <a:alphaOff val="0"/>
                <a:tint val="94000"/>
                <a:satMod val="105000"/>
                <a:lumMod val="102000"/>
              </a:schemeClr>
            </a:gs>
            <a:gs pos="100000">
              <a:schemeClr val="accent2">
                <a:hueOff val="-816128"/>
                <a:satOff val="-18053"/>
                <a:lumOff val="-3594"/>
                <a:alphaOff val="0"/>
                <a:shade val="74000"/>
                <a:satMod val="128000"/>
                <a:lumMod val="100000"/>
              </a:schemeClr>
            </a:gs>
          </a:gsLst>
          <a:lin ang="5400000" scaled="0"/>
        </a:gradFill>
        <a:ln w="9525" cap="flat" cmpd="sng" algn="ctr">
          <a:solidFill>
            <a:schemeClr val="accent2">
              <a:hueOff val="-816128"/>
              <a:satOff val="-18053"/>
              <a:lumOff val="-359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6170B8-2B9F-492C-AF3A-9A4822180F2F}">
      <dsp:nvSpPr>
        <dsp:cNvPr id="0" name=""/>
        <dsp:cNvSpPr/>
      </dsp:nvSpPr>
      <dsp:spPr>
        <a:xfrm>
          <a:off x="0" y="2738549"/>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ASSEMBELY</a:t>
          </a:r>
        </a:p>
      </dsp:txBody>
      <dsp:txXfrm>
        <a:off x="0" y="2738549"/>
        <a:ext cx="7368483" cy="547576"/>
      </dsp:txXfrm>
    </dsp:sp>
    <dsp:sp modelId="{A1C6B786-ED80-4B80-8F2F-4C7F1DF7ADA7}">
      <dsp:nvSpPr>
        <dsp:cNvPr id="0" name=""/>
        <dsp:cNvSpPr/>
      </dsp:nvSpPr>
      <dsp:spPr>
        <a:xfrm>
          <a:off x="0" y="3286125"/>
          <a:ext cx="7368483" cy="0"/>
        </a:xfrm>
        <a:prstGeom prst="line">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w="9525" cap="flat" cmpd="sng" algn="ctr">
          <a:solidFill>
            <a:schemeClr val="accent2">
              <a:hueOff val="-979354"/>
              <a:satOff val="-21663"/>
              <a:lumOff val="-431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F697351-0EDA-46D8-9F45-58159007999E}">
      <dsp:nvSpPr>
        <dsp:cNvPr id="0" name=""/>
        <dsp:cNvSpPr/>
      </dsp:nvSpPr>
      <dsp:spPr>
        <a:xfrm>
          <a:off x="0" y="3286125"/>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PROBLEM FACED </a:t>
          </a:r>
        </a:p>
      </dsp:txBody>
      <dsp:txXfrm>
        <a:off x="0" y="3286125"/>
        <a:ext cx="7368483" cy="547576"/>
      </dsp:txXfrm>
    </dsp:sp>
    <dsp:sp modelId="{E6C6441D-9DAD-47DF-9056-2F979F530255}">
      <dsp:nvSpPr>
        <dsp:cNvPr id="0" name=""/>
        <dsp:cNvSpPr/>
      </dsp:nvSpPr>
      <dsp:spPr>
        <a:xfrm>
          <a:off x="0" y="3833701"/>
          <a:ext cx="7368483" cy="0"/>
        </a:xfrm>
        <a:prstGeom prst="line">
          <a:avLst/>
        </a:prstGeom>
        <a:gradFill rotWithShape="0">
          <a:gsLst>
            <a:gs pos="0">
              <a:schemeClr val="accent2">
                <a:hueOff val="-1142580"/>
                <a:satOff val="-25274"/>
                <a:lumOff val="-5032"/>
                <a:alphaOff val="0"/>
                <a:tint val="94000"/>
                <a:satMod val="105000"/>
                <a:lumMod val="102000"/>
              </a:schemeClr>
            </a:gs>
            <a:gs pos="100000">
              <a:schemeClr val="accent2">
                <a:hueOff val="-1142580"/>
                <a:satOff val="-25274"/>
                <a:lumOff val="-5032"/>
                <a:alphaOff val="0"/>
                <a:shade val="74000"/>
                <a:satMod val="128000"/>
                <a:lumMod val="100000"/>
              </a:schemeClr>
            </a:gs>
          </a:gsLst>
          <a:lin ang="5400000" scaled="0"/>
        </a:gradFill>
        <a:ln w="9525" cap="flat" cmpd="sng" algn="ctr">
          <a:solidFill>
            <a:schemeClr val="accent2">
              <a:hueOff val="-1142580"/>
              <a:satOff val="-25274"/>
              <a:lumOff val="-503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B2ACFCF-17DD-4237-B571-7A2DE3379605}">
      <dsp:nvSpPr>
        <dsp:cNvPr id="0" name=""/>
        <dsp:cNvSpPr/>
      </dsp:nvSpPr>
      <dsp:spPr>
        <a:xfrm>
          <a:off x="0" y="3833701"/>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SOLVED </a:t>
          </a:r>
        </a:p>
      </dsp:txBody>
      <dsp:txXfrm>
        <a:off x="0" y="3833701"/>
        <a:ext cx="7368483" cy="547576"/>
      </dsp:txXfrm>
    </dsp:sp>
    <dsp:sp modelId="{88B15BCC-3772-4CF9-AC22-0333577F0E28}">
      <dsp:nvSpPr>
        <dsp:cNvPr id="0" name=""/>
        <dsp:cNvSpPr/>
      </dsp:nvSpPr>
      <dsp:spPr>
        <a:xfrm>
          <a:off x="0" y="4381278"/>
          <a:ext cx="7368483" cy="0"/>
        </a:xfrm>
        <a:prstGeom prst="line">
          <a:avLst/>
        </a:prstGeom>
        <a:gradFill rotWithShape="0">
          <a:gsLst>
            <a:gs pos="0">
              <a:schemeClr val="accent2">
                <a:hueOff val="-1305805"/>
                <a:satOff val="-28884"/>
                <a:lumOff val="-5751"/>
                <a:alphaOff val="0"/>
                <a:tint val="94000"/>
                <a:satMod val="105000"/>
                <a:lumMod val="102000"/>
              </a:schemeClr>
            </a:gs>
            <a:gs pos="100000">
              <a:schemeClr val="accent2">
                <a:hueOff val="-1305805"/>
                <a:satOff val="-28884"/>
                <a:lumOff val="-5751"/>
                <a:alphaOff val="0"/>
                <a:shade val="74000"/>
                <a:satMod val="128000"/>
                <a:lumMod val="100000"/>
              </a:schemeClr>
            </a:gs>
          </a:gsLst>
          <a:lin ang="5400000" scaled="0"/>
        </a:gradFill>
        <a:ln w="9525" cap="flat" cmpd="sng" algn="ctr">
          <a:solidFill>
            <a:schemeClr val="accent2">
              <a:hueOff val="-1305805"/>
              <a:satOff val="-28884"/>
              <a:lumOff val="-575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42F60B4-9164-4B68-A3C9-998AA763E43C}">
      <dsp:nvSpPr>
        <dsp:cNvPr id="0" name=""/>
        <dsp:cNvSpPr/>
      </dsp:nvSpPr>
      <dsp:spPr>
        <a:xfrm>
          <a:off x="0" y="4381278"/>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TRAIL AND ERROR </a:t>
          </a:r>
        </a:p>
      </dsp:txBody>
      <dsp:txXfrm>
        <a:off x="0" y="4381278"/>
        <a:ext cx="7368483" cy="547576"/>
      </dsp:txXfrm>
    </dsp:sp>
    <dsp:sp modelId="{CB00C06C-3477-4B8B-9A0C-30D507329D0C}">
      <dsp:nvSpPr>
        <dsp:cNvPr id="0" name=""/>
        <dsp:cNvSpPr/>
      </dsp:nvSpPr>
      <dsp:spPr>
        <a:xfrm>
          <a:off x="0" y="4928854"/>
          <a:ext cx="7368483" cy="0"/>
        </a:xfrm>
        <a:prstGeom prst="line">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w="9525" cap="flat" cmpd="sng" algn="ctr">
          <a:solidFill>
            <a:schemeClr val="accent2">
              <a:hueOff val="-1469031"/>
              <a:satOff val="-32495"/>
              <a:lumOff val="-647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CE035B7-E87E-4124-88F6-2CD555B09560}">
      <dsp:nvSpPr>
        <dsp:cNvPr id="0" name=""/>
        <dsp:cNvSpPr/>
      </dsp:nvSpPr>
      <dsp:spPr>
        <a:xfrm>
          <a:off x="0" y="4928854"/>
          <a:ext cx="7368483" cy="54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TESTING </a:t>
          </a:r>
        </a:p>
      </dsp:txBody>
      <dsp:txXfrm>
        <a:off x="0" y="4928854"/>
        <a:ext cx="7368483" cy="5475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18.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0.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image" Target="../media/image2.png"/><Relationship Id="rId7" Type="http://schemas.openxmlformats.org/officeDocument/2006/relationships/hyperlink" Target="https://www.electronics-lab.com/sculpto-affordable-user-friendly-wireless-3d-printer/pla/"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toi3d.noblogs.org/materiales-pla/" TargetMode="External"/><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 player, screenshot&#10;&#10;Description automatically generated">
            <a:extLst>
              <a:ext uri="{FF2B5EF4-FFF2-40B4-BE49-F238E27FC236}">
                <a16:creationId xmlns:a16="http://schemas.microsoft.com/office/drawing/2014/main" id="{DA309D0F-5CF4-41B3-BFD2-1394FEC778F4}"/>
              </a:ext>
            </a:extLst>
          </p:cNvPr>
          <p:cNvPicPr>
            <a:picLocks noChangeAspect="1"/>
          </p:cNvPicPr>
          <p:nvPr/>
        </p:nvPicPr>
        <p:blipFill>
          <a:blip r:embed="rId2"/>
          <a:stretch>
            <a:fillRect/>
          </a:stretch>
        </p:blipFill>
        <p:spPr>
          <a:xfrm>
            <a:off x="5038366" y="106662"/>
            <a:ext cx="2100891" cy="1008752"/>
          </a:xfrm>
          <a:prstGeom prst="rect">
            <a:avLst/>
          </a:prstGeom>
        </p:spPr>
      </p:pic>
      <p:sp>
        <p:nvSpPr>
          <p:cNvPr id="3" name="TextBox 2">
            <a:extLst>
              <a:ext uri="{FF2B5EF4-FFF2-40B4-BE49-F238E27FC236}">
                <a16:creationId xmlns:a16="http://schemas.microsoft.com/office/drawing/2014/main" id="{D69922AD-49CD-4E5F-85A9-721D574D2339}"/>
              </a:ext>
            </a:extLst>
          </p:cNvPr>
          <p:cNvSpPr txBox="1"/>
          <p:nvPr/>
        </p:nvSpPr>
        <p:spPr>
          <a:xfrm>
            <a:off x="1920815" y="1518249"/>
            <a:ext cx="83503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555F6C"/>
                </a:solidFill>
              </a:rPr>
              <a:t>MGM’S POLYTECHNIC,</a:t>
            </a:r>
            <a:r>
              <a:rPr lang="en-US" sz="2800" spc="-50">
                <a:solidFill>
                  <a:srgbClr val="555F6C"/>
                </a:solidFill>
              </a:rPr>
              <a:t> </a:t>
            </a:r>
            <a:r>
              <a:rPr lang="en-US" sz="2800">
                <a:solidFill>
                  <a:srgbClr val="555F6C"/>
                </a:solidFill>
              </a:rPr>
              <a:t>AURANGABAD.</a:t>
            </a:r>
            <a:br>
              <a:rPr lang="en-US" sz="2800"/>
            </a:br>
            <a:r>
              <a:rPr lang="en-US" sz="2800" spc="-35">
                <a:solidFill>
                  <a:srgbClr val="572314"/>
                </a:solidFill>
              </a:rPr>
              <a:t>               Mechanical Department                       </a:t>
            </a:r>
            <a:endParaRPr lang="en-US" sz="2400"/>
          </a:p>
        </p:txBody>
      </p:sp>
      <p:sp>
        <p:nvSpPr>
          <p:cNvPr id="5" name="TextBox 4">
            <a:extLst>
              <a:ext uri="{FF2B5EF4-FFF2-40B4-BE49-F238E27FC236}">
                <a16:creationId xmlns:a16="http://schemas.microsoft.com/office/drawing/2014/main" id="{C7EE1E8B-1BBB-4FCF-8A2D-BF887BD07C3B}"/>
              </a:ext>
            </a:extLst>
          </p:cNvPr>
          <p:cNvSpPr txBox="1"/>
          <p:nvPr/>
        </p:nvSpPr>
        <p:spPr>
          <a:xfrm>
            <a:off x="3991155" y="2510287"/>
            <a:ext cx="4224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400">
                <a:latin typeface="Times New Roman"/>
                <a:cs typeface="Times New Roman"/>
              </a:rPr>
              <a:t>Capstone project Title</a:t>
            </a:r>
          </a:p>
        </p:txBody>
      </p:sp>
      <p:sp>
        <p:nvSpPr>
          <p:cNvPr id="6" name="TextBox 5">
            <a:extLst>
              <a:ext uri="{FF2B5EF4-FFF2-40B4-BE49-F238E27FC236}">
                <a16:creationId xmlns:a16="http://schemas.microsoft.com/office/drawing/2014/main" id="{1DAEBE91-DA93-4F40-8A8F-C6F3A51CFB00}"/>
              </a:ext>
            </a:extLst>
          </p:cNvPr>
          <p:cNvSpPr txBox="1"/>
          <p:nvPr/>
        </p:nvSpPr>
        <p:spPr>
          <a:xfrm>
            <a:off x="1288212" y="3042249"/>
            <a:ext cx="96155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400" dirty="0">
                <a:solidFill>
                  <a:srgbClr val="FF0000"/>
                </a:solidFill>
                <a:latin typeface="Times New Roman"/>
                <a:cs typeface="Times New Roman"/>
              </a:rPr>
              <a:t>3D PRINTER FILAMENT MAKER</a:t>
            </a:r>
          </a:p>
        </p:txBody>
      </p:sp>
      <p:sp>
        <p:nvSpPr>
          <p:cNvPr id="7" name="TextBox 6">
            <a:extLst>
              <a:ext uri="{FF2B5EF4-FFF2-40B4-BE49-F238E27FC236}">
                <a16:creationId xmlns:a16="http://schemas.microsoft.com/office/drawing/2014/main" id="{A499BD0A-8D00-4ADF-BA8F-C563D949BCE0}"/>
              </a:ext>
            </a:extLst>
          </p:cNvPr>
          <p:cNvSpPr txBox="1"/>
          <p:nvPr/>
        </p:nvSpPr>
        <p:spPr>
          <a:xfrm>
            <a:off x="5874589" y="368923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rPr>
              <a:t>by </a:t>
            </a:r>
            <a:endParaRPr lang="en-US"/>
          </a:p>
        </p:txBody>
      </p:sp>
      <p:sp>
        <p:nvSpPr>
          <p:cNvPr id="8" name="TextBox 7">
            <a:extLst>
              <a:ext uri="{FF2B5EF4-FFF2-40B4-BE49-F238E27FC236}">
                <a16:creationId xmlns:a16="http://schemas.microsoft.com/office/drawing/2014/main" id="{0BD43AFE-32F3-4939-A1A3-0645E31F04B3}"/>
              </a:ext>
            </a:extLst>
          </p:cNvPr>
          <p:cNvSpPr txBox="1"/>
          <p:nvPr/>
        </p:nvSpPr>
        <p:spPr>
          <a:xfrm>
            <a:off x="3042250" y="4134928"/>
            <a:ext cx="822097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t>Veersing</a:t>
            </a:r>
            <a:r>
              <a:rPr lang="en-US" sz="2400"/>
              <a:t> Pardeshi                         32112</a:t>
            </a:r>
          </a:p>
          <a:p>
            <a:r>
              <a:rPr lang="en-US" sz="2400">
                <a:ea typeface="+mn-lt"/>
                <a:cs typeface="+mn-lt"/>
              </a:rPr>
              <a:t>Mohammed </a:t>
            </a:r>
            <a:r>
              <a:rPr lang="en-US" sz="2400" err="1">
                <a:ea typeface="+mn-lt"/>
                <a:cs typeface="+mn-lt"/>
              </a:rPr>
              <a:t>saad</a:t>
            </a:r>
            <a:r>
              <a:rPr lang="en-US" sz="2400">
                <a:ea typeface="+mn-lt"/>
                <a:cs typeface="+mn-lt"/>
              </a:rPr>
              <a:t>                        32115</a:t>
            </a:r>
          </a:p>
          <a:p>
            <a:r>
              <a:rPr lang="en-US" sz="2400">
                <a:ea typeface="+mn-lt"/>
                <a:cs typeface="+mn-lt"/>
              </a:rPr>
              <a:t>Arvind </a:t>
            </a:r>
            <a:r>
              <a:rPr lang="en-US" sz="2400" err="1">
                <a:ea typeface="+mn-lt"/>
                <a:cs typeface="+mn-lt"/>
              </a:rPr>
              <a:t>gaikwad</a:t>
            </a:r>
            <a:r>
              <a:rPr lang="en-US" sz="2400">
                <a:ea typeface="+mn-lt"/>
                <a:cs typeface="+mn-lt"/>
              </a:rPr>
              <a:t>                            32108</a:t>
            </a:r>
          </a:p>
          <a:p>
            <a:r>
              <a:rPr lang="en-US" sz="2400">
                <a:ea typeface="+mn-lt"/>
                <a:cs typeface="+mn-lt"/>
              </a:rPr>
              <a:t>Raees </a:t>
            </a:r>
            <a:r>
              <a:rPr lang="en-US" sz="2400" err="1">
                <a:ea typeface="+mn-lt"/>
                <a:cs typeface="+mn-lt"/>
              </a:rPr>
              <a:t>ather</a:t>
            </a:r>
            <a:r>
              <a:rPr lang="en-US" sz="2400">
                <a:ea typeface="+mn-lt"/>
                <a:cs typeface="+mn-lt"/>
              </a:rPr>
              <a:t> </a:t>
            </a:r>
            <a:r>
              <a:rPr lang="en-US" sz="2400" err="1">
                <a:ea typeface="+mn-lt"/>
                <a:cs typeface="+mn-lt"/>
              </a:rPr>
              <a:t>ali</a:t>
            </a:r>
            <a:r>
              <a:rPr lang="en-US" sz="2400">
                <a:ea typeface="+mn-lt"/>
                <a:cs typeface="+mn-lt"/>
              </a:rPr>
              <a:t>                              32219</a:t>
            </a:r>
            <a:endParaRPr lang="en-US" sz="2400"/>
          </a:p>
        </p:txBody>
      </p:sp>
      <p:sp>
        <p:nvSpPr>
          <p:cNvPr id="10" name="TextBox 9">
            <a:extLst>
              <a:ext uri="{FF2B5EF4-FFF2-40B4-BE49-F238E27FC236}">
                <a16:creationId xmlns:a16="http://schemas.microsoft.com/office/drawing/2014/main" id="{0D67E5FF-ECA7-49E6-9FA8-BF1D44D05959}"/>
              </a:ext>
            </a:extLst>
          </p:cNvPr>
          <p:cNvSpPr txBox="1"/>
          <p:nvPr/>
        </p:nvSpPr>
        <p:spPr>
          <a:xfrm>
            <a:off x="9167004" y="5702061"/>
            <a:ext cx="27000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Under the Guidance  Of</a:t>
            </a:r>
            <a:endParaRPr lang="en-US" dirty="0"/>
          </a:p>
          <a:p>
            <a:r>
              <a:rPr lang="en-US" dirty="0">
                <a:ea typeface="+mn-lt"/>
                <a:cs typeface="+mn-lt"/>
              </a:rPr>
              <a:t>  Prof.  </a:t>
            </a:r>
            <a:r>
              <a:rPr lang="en-US" dirty="0" err="1">
                <a:ea typeface="+mn-lt"/>
                <a:cs typeface="+mn-lt"/>
              </a:rPr>
              <a:t>Shingare</a:t>
            </a:r>
            <a:r>
              <a:rPr lang="en-US" dirty="0">
                <a:ea typeface="+mn-lt"/>
                <a:cs typeface="+mn-lt"/>
              </a:rPr>
              <a:t> R.P.</a:t>
            </a:r>
            <a:endParaRPr lang="en-US" dirty="0" err="1"/>
          </a:p>
          <a:p>
            <a:pPr algn="l"/>
            <a:endParaRPr lang="en-US"/>
          </a:p>
        </p:txBody>
      </p:sp>
    </p:spTree>
    <p:extLst>
      <p:ext uri="{BB962C8B-B14F-4D97-AF65-F5344CB8AC3E}">
        <p14:creationId xmlns:p14="http://schemas.microsoft.com/office/powerpoint/2010/main" val="252051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30"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31" name="Group 66">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4" descr="Diagram&#10;&#10;Description automatically generated">
            <a:extLst>
              <a:ext uri="{FF2B5EF4-FFF2-40B4-BE49-F238E27FC236}">
                <a16:creationId xmlns:a16="http://schemas.microsoft.com/office/drawing/2014/main" id="{67240F84-B8AF-9291-73AA-E6CE741BBAA6}"/>
              </a:ext>
            </a:extLst>
          </p:cNvPr>
          <p:cNvPicPr>
            <a:picLocks noChangeAspect="1"/>
          </p:cNvPicPr>
          <p:nvPr/>
        </p:nvPicPr>
        <p:blipFill rotWithShape="1">
          <a:blip r:embed="rId4">
            <a:alphaModFix/>
          </a:blip>
          <a:srcRect r="30"/>
          <a:stretch/>
        </p:blipFill>
        <p:spPr>
          <a:xfrm>
            <a:off x="-255181" y="920162"/>
            <a:ext cx="12188389" cy="6857990"/>
          </a:xfrm>
          <a:prstGeom prst="rect">
            <a:avLst/>
          </a:prstGeom>
        </p:spPr>
      </p:pic>
      <p:grpSp>
        <p:nvGrpSpPr>
          <p:cNvPr id="71" name="Group 70">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6709"/>
            <a:ext cx="10982062" cy="4104912"/>
            <a:chOff x="605895" y="6709"/>
            <a:chExt cx="10982062" cy="4104912"/>
          </a:xfrm>
        </p:grpSpPr>
        <p:sp>
          <p:nvSpPr>
            <p:cNvPr id="72"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6709"/>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E3E4A72-3826-FD56-0A66-9A263C52E9D4}"/>
              </a:ext>
            </a:extLst>
          </p:cNvPr>
          <p:cNvSpPr>
            <a:spLocks noGrp="1"/>
          </p:cNvSpPr>
          <p:nvPr>
            <p:ph type="title"/>
          </p:nvPr>
        </p:nvSpPr>
        <p:spPr>
          <a:xfrm>
            <a:off x="2681377" y="-58308"/>
            <a:ext cx="6858000" cy="1367896"/>
          </a:xfrm>
        </p:spPr>
        <p:txBody>
          <a:bodyPr vert="horz" lIns="91440" tIns="45720" rIns="91440" bIns="45720" rtlCol="0" anchor="b">
            <a:normAutofit/>
          </a:bodyPr>
          <a:lstStyle/>
          <a:p>
            <a:pPr algn="ctr"/>
            <a:r>
              <a:rPr lang="en-US" sz="4800"/>
              <a:t>3D MODEL OF ALL PARTS </a:t>
            </a:r>
          </a:p>
        </p:txBody>
      </p:sp>
    </p:spTree>
    <p:extLst>
      <p:ext uri="{BB962C8B-B14F-4D97-AF65-F5344CB8AC3E}">
        <p14:creationId xmlns:p14="http://schemas.microsoft.com/office/powerpoint/2010/main" val="4171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18BF-DE35-4323-B51A-5ABD4F888104}"/>
              </a:ext>
            </a:extLst>
          </p:cNvPr>
          <p:cNvSpPr>
            <a:spLocks noGrp="1"/>
          </p:cNvSpPr>
          <p:nvPr>
            <p:ph type="title"/>
          </p:nvPr>
        </p:nvSpPr>
        <p:spPr/>
        <p:txBody>
          <a:bodyPr/>
          <a:lstStyle/>
          <a:p>
            <a:pPr algn="ctr"/>
            <a:r>
              <a:rPr lang="en-US">
                <a:ea typeface="+mj-lt"/>
                <a:cs typeface="+mj-lt"/>
              </a:rPr>
              <a:t>1.Costing of products</a:t>
            </a:r>
            <a:endParaRPr lang="en-US"/>
          </a:p>
          <a:p>
            <a:endParaRPr lang="en-US">
              <a:cs typeface="Calibri Light"/>
            </a:endParaRPr>
          </a:p>
        </p:txBody>
      </p:sp>
      <p:graphicFrame>
        <p:nvGraphicFramePr>
          <p:cNvPr id="5" name="Content Placeholder 4">
            <a:extLst>
              <a:ext uri="{FF2B5EF4-FFF2-40B4-BE49-F238E27FC236}">
                <a16:creationId xmlns:a16="http://schemas.microsoft.com/office/drawing/2014/main" id="{E2208E95-EEB5-4092-B6FC-157B305408EC}"/>
              </a:ext>
            </a:extLst>
          </p:cNvPr>
          <p:cNvGraphicFramePr>
            <a:graphicFrameLocks noGrp="1"/>
          </p:cNvGraphicFramePr>
          <p:nvPr>
            <p:ph idx="1"/>
            <p:extLst>
              <p:ext uri="{D42A27DB-BD31-4B8C-83A1-F6EECF244321}">
                <p14:modId xmlns:p14="http://schemas.microsoft.com/office/powerpoint/2010/main" val="3887882979"/>
              </p:ext>
            </p:extLst>
          </p:nvPr>
        </p:nvGraphicFramePr>
        <p:xfrm>
          <a:off x="838200" y="1423059"/>
          <a:ext cx="10601864" cy="4428971"/>
        </p:xfrm>
        <a:graphic>
          <a:graphicData uri="http://schemas.openxmlformats.org/drawingml/2006/table">
            <a:tbl>
              <a:tblPr firstRow="1" bandRow="1">
                <a:tableStyleId>{5C22544A-7EE6-4342-B048-85BDC9FD1C3A}</a:tableStyleId>
              </a:tblPr>
              <a:tblGrid>
                <a:gridCol w="1399314">
                  <a:extLst>
                    <a:ext uri="{9D8B030D-6E8A-4147-A177-3AD203B41FA5}">
                      <a16:colId xmlns:a16="http://schemas.microsoft.com/office/drawing/2014/main" val="3625990661"/>
                    </a:ext>
                  </a:extLst>
                </a:gridCol>
                <a:gridCol w="3901618">
                  <a:extLst>
                    <a:ext uri="{9D8B030D-6E8A-4147-A177-3AD203B41FA5}">
                      <a16:colId xmlns:a16="http://schemas.microsoft.com/office/drawing/2014/main" val="2922440624"/>
                    </a:ext>
                  </a:extLst>
                </a:gridCol>
                <a:gridCol w="2650466">
                  <a:extLst>
                    <a:ext uri="{9D8B030D-6E8A-4147-A177-3AD203B41FA5}">
                      <a16:colId xmlns:a16="http://schemas.microsoft.com/office/drawing/2014/main" val="3777284909"/>
                    </a:ext>
                  </a:extLst>
                </a:gridCol>
                <a:gridCol w="2650466">
                  <a:extLst>
                    <a:ext uri="{9D8B030D-6E8A-4147-A177-3AD203B41FA5}">
                      <a16:colId xmlns:a16="http://schemas.microsoft.com/office/drawing/2014/main" val="1449390606"/>
                    </a:ext>
                  </a:extLst>
                </a:gridCol>
              </a:tblGrid>
              <a:tr h="545104">
                <a:tc>
                  <a:txBody>
                    <a:bodyPr/>
                    <a:lstStyle/>
                    <a:p>
                      <a:pPr marL="0" algn="ctr" rtl="0" eaLnBrk="1" latinLnBrk="0" hangingPunct="1">
                        <a:spcBef>
                          <a:spcPts val="0"/>
                        </a:spcBef>
                        <a:spcAft>
                          <a:spcPts val="0"/>
                        </a:spcAft>
                      </a:pPr>
                      <a:r>
                        <a:rPr lang="en-US" sz="1800" kern="1200" dirty="0">
                          <a:effectLst/>
                        </a:rPr>
                        <a:t>SR NO.</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PRODUCT NAME </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QUANTATY</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PRICE </a:t>
                      </a:r>
                      <a:endParaRPr lang="en-US" dirty="0">
                        <a:effectLst/>
                      </a:endParaRPr>
                    </a:p>
                  </a:txBody>
                  <a:tcPr marL="0" marR="0" marT="0" marB="0" anchor="ctr"/>
                </a:tc>
                <a:extLst>
                  <a:ext uri="{0D108BD9-81ED-4DB2-BD59-A6C34878D82A}">
                    <a16:rowId xmlns:a16="http://schemas.microsoft.com/office/drawing/2014/main" val="4167074467"/>
                  </a:ext>
                </a:extLst>
              </a:tr>
              <a:tr h="647311">
                <a:tc>
                  <a:txBody>
                    <a:bodyPr/>
                    <a:lstStyle/>
                    <a:p>
                      <a:pPr marL="0" algn="ctr" rtl="0" eaLnBrk="1" latinLnBrk="0" hangingPunct="1">
                        <a:spcBef>
                          <a:spcPts val="0"/>
                        </a:spcBef>
                        <a:spcAft>
                          <a:spcPts val="0"/>
                        </a:spcAft>
                      </a:pPr>
                      <a:r>
                        <a:rPr lang="en-US" sz="1800" kern="1200" dirty="0">
                          <a:effectLst/>
                        </a:rPr>
                        <a:t>1</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Arduino </a:t>
                      </a:r>
                      <a:r>
                        <a:rPr lang="en-US" sz="1800" kern="1200" dirty="0" err="1">
                          <a:effectLst/>
                        </a:rPr>
                        <a:t>Mega+RAMPS</a:t>
                      </a:r>
                      <a:r>
                        <a:rPr lang="en-US" sz="1800" kern="1200" dirty="0">
                          <a:effectLst/>
                        </a:rPr>
                        <a:t> 1.4 Shield+4 x A49AA Stepper Driver</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1</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1500</a:t>
                      </a:r>
                      <a:endParaRPr lang="en-US">
                        <a:effectLst/>
                      </a:endParaRPr>
                    </a:p>
                  </a:txBody>
                  <a:tcPr marL="0" marR="0" marT="0" marB="0" anchor="ctr"/>
                </a:tc>
                <a:extLst>
                  <a:ext uri="{0D108BD9-81ED-4DB2-BD59-A6C34878D82A}">
                    <a16:rowId xmlns:a16="http://schemas.microsoft.com/office/drawing/2014/main" val="2365988258"/>
                  </a:ext>
                </a:extLst>
              </a:tr>
              <a:tr h="545104">
                <a:tc>
                  <a:txBody>
                    <a:bodyPr/>
                    <a:lstStyle/>
                    <a:p>
                      <a:pPr marL="0" algn="ctr" rtl="0" eaLnBrk="1" latinLnBrk="0" hangingPunct="1">
                        <a:spcBef>
                          <a:spcPts val="0"/>
                        </a:spcBef>
                        <a:spcAft>
                          <a:spcPts val="0"/>
                        </a:spcAft>
                      </a:pPr>
                      <a:r>
                        <a:rPr lang="en-US" sz="1800" kern="1200" dirty="0">
                          <a:effectLst/>
                        </a:rPr>
                        <a:t>2</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err="1">
                          <a:effectLst/>
                        </a:rPr>
                        <a:t>Nema</a:t>
                      </a:r>
                      <a:r>
                        <a:rPr lang="en-US" sz="1800" kern="1200" dirty="0">
                          <a:effectLst/>
                        </a:rPr>
                        <a:t> 17 Stepper motor</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4</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3000</a:t>
                      </a:r>
                      <a:endParaRPr lang="en-US">
                        <a:effectLst/>
                      </a:endParaRPr>
                    </a:p>
                  </a:txBody>
                  <a:tcPr marL="0" marR="0" marT="0" marB="0" anchor="ctr"/>
                </a:tc>
                <a:extLst>
                  <a:ext uri="{0D108BD9-81ED-4DB2-BD59-A6C34878D82A}">
                    <a16:rowId xmlns:a16="http://schemas.microsoft.com/office/drawing/2014/main" val="653910924"/>
                  </a:ext>
                </a:extLst>
              </a:tr>
              <a:tr h="528070">
                <a:tc>
                  <a:txBody>
                    <a:bodyPr/>
                    <a:lstStyle/>
                    <a:p>
                      <a:pPr marL="0" algn="ctr" rtl="0" eaLnBrk="1" latinLnBrk="0" hangingPunct="1">
                        <a:spcBef>
                          <a:spcPts val="0"/>
                        </a:spcBef>
                        <a:spcAft>
                          <a:spcPts val="0"/>
                        </a:spcAft>
                      </a:pPr>
                      <a:r>
                        <a:rPr lang="en-US" sz="1800" kern="1200" dirty="0">
                          <a:effectLst/>
                        </a:rPr>
                        <a:t>3</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dirty="0">
                          <a:effectLst/>
                        </a:rPr>
                        <a:t>3D PRINTED PARTS</a:t>
                      </a:r>
                    </a:p>
                  </a:txBody>
                  <a:tcPr marL="0" marR="0" marT="0" marB="0" anchor="ctr"/>
                </a:tc>
                <a:tc>
                  <a:txBody>
                    <a:bodyPr/>
                    <a:lstStyle/>
                    <a:p>
                      <a:pPr marL="0" algn="ctr" rtl="0" eaLnBrk="1" latinLnBrk="0" hangingPunct="1">
                        <a:spcBef>
                          <a:spcPts val="0"/>
                        </a:spcBef>
                        <a:spcAft>
                          <a:spcPts val="0"/>
                        </a:spcAft>
                      </a:pPr>
                      <a:r>
                        <a:rPr lang="en-US" dirty="0">
                          <a:effectLst/>
                        </a:rPr>
                        <a:t>1</a:t>
                      </a:r>
                    </a:p>
                  </a:txBody>
                  <a:tcPr marL="0" marR="0" marT="0" marB="0" anchor="ctr"/>
                </a:tc>
                <a:tc>
                  <a:txBody>
                    <a:bodyPr/>
                    <a:lstStyle/>
                    <a:p>
                      <a:pPr marL="0" algn="ctr" rtl="0" eaLnBrk="1" latinLnBrk="0" hangingPunct="1">
                        <a:spcBef>
                          <a:spcPts val="0"/>
                        </a:spcBef>
                        <a:spcAft>
                          <a:spcPts val="0"/>
                        </a:spcAft>
                      </a:pPr>
                      <a:r>
                        <a:rPr lang="en-US" dirty="0">
                          <a:effectLst/>
                        </a:rPr>
                        <a:t>1200</a:t>
                      </a:r>
                    </a:p>
                  </a:txBody>
                  <a:tcPr marL="0" marR="0" marT="0" marB="0" anchor="ctr"/>
                </a:tc>
                <a:extLst>
                  <a:ext uri="{0D108BD9-81ED-4DB2-BD59-A6C34878D82A}">
                    <a16:rowId xmlns:a16="http://schemas.microsoft.com/office/drawing/2014/main" val="2722743259"/>
                  </a:ext>
                </a:extLst>
              </a:tr>
              <a:tr h="528070">
                <a:tc>
                  <a:txBody>
                    <a:bodyPr/>
                    <a:lstStyle/>
                    <a:p>
                      <a:pPr marL="0" algn="ctr" rtl="0" eaLnBrk="1" latinLnBrk="0" hangingPunct="1">
                        <a:spcBef>
                          <a:spcPts val="0"/>
                        </a:spcBef>
                        <a:spcAft>
                          <a:spcPts val="0"/>
                        </a:spcAft>
                      </a:pPr>
                      <a:r>
                        <a:rPr lang="en-US" sz="1800" kern="1200" dirty="0">
                          <a:effectLst/>
                        </a:rPr>
                        <a:t>4</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E3D </a:t>
                      </a:r>
                      <a:r>
                        <a:rPr lang="en-US" sz="1800" kern="1200" dirty="0" err="1">
                          <a:effectLst/>
                        </a:rPr>
                        <a:t>Hotend</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1</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450</a:t>
                      </a:r>
                      <a:endParaRPr lang="en-US" dirty="0">
                        <a:effectLst/>
                      </a:endParaRPr>
                    </a:p>
                  </a:txBody>
                  <a:tcPr marL="0" marR="0" marT="0" marB="0" anchor="ctr"/>
                </a:tc>
                <a:extLst>
                  <a:ext uri="{0D108BD9-81ED-4DB2-BD59-A6C34878D82A}">
                    <a16:rowId xmlns:a16="http://schemas.microsoft.com/office/drawing/2014/main" val="1005307632"/>
                  </a:ext>
                </a:extLst>
              </a:tr>
              <a:tr h="545104">
                <a:tc>
                  <a:txBody>
                    <a:bodyPr/>
                    <a:lstStyle/>
                    <a:p>
                      <a:pPr marL="0" algn="ctr" rtl="0" eaLnBrk="1" latinLnBrk="0" hangingPunct="1">
                        <a:spcBef>
                          <a:spcPts val="0"/>
                        </a:spcBef>
                        <a:spcAft>
                          <a:spcPts val="0"/>
                        </a:spcAft>
                      </a:pPr>
                      <a:r>
                        <a:rPr lang="en-US" sz="1800" kern="1200" dirty="0">
                          <a:effectLst/>
                        </a:rPr>
                        <a:t>5</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240watt Power Supply-</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1000</a:t>
                      </a:r>
                      <a:endParaRPr lang="en-US" dirty="0">
                        <a:effectLst/>
                      </a:endParaRPr>
                    </a:p>
                  </a:txBody>
                  <a:tcPr marL="0" marR="0" marT="0" marB="0" anchor="ctr"/>
                </a:tc>
                <a:extLst>
                  <a:ext uri="{0D108BD9-81ED-4DB2-BD59-A6C34878D82A}">
                    <a16:rowId xmlns:a16="http://schemas.microsoft.com/office/drawing/2014/main" val="228993925"/>
                  </a:ext>
                </a:extLst>
              </a:tr>
              <a:tr h="545104">
                <a:tc>
                  <a:txBody>
                    <a:bodyPr/>
                    <a:lstStyle/>
                    <a:p>
                      <a:pPr marL="0" algn="ctr" rtl="0" eaLnBrk="1" latinLnBrk="0" hangingPunct="1">
                        <a:spcBef>
                          <a:spcPts val="0"/>
                        </a:spcBef>
                        <a:spcAft>
                          <a:spcPts val="0"/>
                        </a:spcAft>
                      </a:pPr>
                      <a:r>
                        <a:rPr lang="en-US" sz="1800" kern="1200" dirty="0">
                          <a:effectLst/>
                        </a:rPr>
                        <a:t>6</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LCD Display(optional</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200</a:t>
                      </a:r>
                      <a:endParaRPr lang="en-US" dirty="0">
                        <a:effectLst/>
                      </a:endParaRPr>
                    </a:p>
                  </a:txBody>
                  <a:tcPr marL="0" marR="0" marT="0" marB="0" anchor="ctr"/>
                </a:tc>
                <a:extLst>
                  <a:ext uri="{0D108BD9-81ED-4DB2-BD59-A6C34878D82A}">
                    <a16:rowId xmlns:a16="http://schemas.microsoft.com/office/drawing/2014/main" val="1303524504"/>
                  </a:ext>
                </a:extLst>
              </a:tr>
              <a:tr h="545104">
                <a:tc>
                  <a:txBody>
                    <a:bodyPr/>
                    <a:lstStyle/>
                    <a:p>
                      <a:pPr marL="0" algn="ctr" rtl="0" eaLnBrk="1" latinLnBrk="0" hangingPunct="1">
                        <a:spcBef>
                          <a:spcPts val="0"/>
                        </a:spcBef>
                        <a:spcAft>
                          <a:spcPts val="0"/>
                        </a:spcAft>
                      </a:pPr>
                      <a:r>
                        <a:rPr lang="en-US" sz="1800" kern="1200" dirty="0">
                          <a:effectLst/>
                        </a:rPr>
                        <a:t>7</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MK8 Extruder</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250</a:t>
                      </a:r>
                      <a:endParaRPr lang="en-US" dirty="0">
                        <a:effectLst/>
                      </a:endParaRPr>
                    </a:p>
                  </a:txBody>
                  <a:tcPr marL="0" marR="0" marT="0" marB="0" anchor="ctr"/>
                </a:tc>
                <a:extLst>
                  <a:ext uri="{0D108BD9-81ED-4DB2-BD59-A6C34878D82A}">
                    <a16:rowId xmlns:a16="http://schemas.microsoft.com/office/drawing/2014/main" val="2182508382"/>
                  </a:ext>
                </a:extLst>
              </a:tr>
            </a:tbl>
          </a:graphicData>
        </a:graphic>
      </p:graphicFrame>
      <p:sp>
        <p:nvSpPr>
          <p:cNvPr id="6" name="TextBox 5">
            <a:extLst>
              <a:ext uri="{FF2B5EF4-FFF2-40B4-BE49-F238E27FC236}">
                <a16:creationId xmlns:a16="http://schemas.microsoft.com/office/drawing/2014/main" id="{1A85C1B0-7B96-488A-8314-FE99AA08B92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06331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5BD33659-8797-414B-BBDC-24F9423295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F810FE48-5F0C-4E97-BD7F-FDE128D85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9E9C04BA-ABF7-4D41-9977-2AC221BD441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56AF6CAB-66FF-4AA8-8332-92421FA16C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2A7D0399-D212-4CE1-A9C0-9B98A2F0C1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Rectangle 8">
              <a:extLst>
                <a:ext uri="{FF2B5EF4-FFF2-40B4-BE49-F238E27FC236}">
                  <a16:creationId xmlns:a16="http://schemas.microsoft.com/office/drawing/2014/main" id="{18DF3D3C-1A48-496B-B941-76DF67EA73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1" name="Freeform 9">
              <a:extLst>
                <a:ext uri="{FF2B5EF4-FFF2-40B4-BE49-F238E27FC236}">
                  <a16:creationId xmlns:a16="http://schemas.microsoft.com/office/drawing/2014/main" id="{913F4BC7-7179-4E16-9FD6-A32BC13A0B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509355FA-2026-4EBE-8C72-9B94B1F1B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CDD190A1-6E3E-4C34-A19B-A52C6D31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D5BA1962-F2E3-4CA2-BE44-53381D18F6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C2FA9E59-0DE1-449C-8D17-1475D5CC7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1582807-3DE3-42F1-9941-728273E08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6C574FB1-69C5-49C2-A1C4-2A6590BF4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16">
              <a:extLst>
                <a:ext uri="{FF2B5EF4-FFF2-40B4-BE49-F238E27FC236}">
                  <a16:creationId xmlns:a16="http://schemas.microsoft.com/office/drawing/2014/main" id="{D4175D29-82CB-41CD-9E0F-17524FB027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17">
              <a:extLst>
                <a:ext uri="{FF2B5EF4-FFF2-40B4-BE49-F238E27FC236}">
                  <a16:creationId xmlns:a16="http://schemas.microsoft.com/office/drawing/2014/main" id="{9893387B-BD94-47D2-80DC-B9ADB6BD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BC2223CF-E8B9-48C3-8E70-7B38DBE2A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CB660EF5-7021-48D0-B131-DA22FAF8D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7A02052F-7B58-4423-9CBA-27D8D838A9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1">
              <a:extLst>
                <a:ext uri="{FF2B5EF4-FFF2-40B4-BE49-F238E27FC236}">
                  <a16:creationId xmlns:a16="http://schemas.microsoft.com/office/drawing/2014/main" id="{42231171-7F2B-4B11-B34A-D98DB41439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2">
              <a:extLst>
                <a:ext uri="{FF2B5EF4-FFF2-40B4-BE49-F238E27FC236}">
                  <a16:creationId xmlns:a16="http://schemas.microsoft.com/office/drawing/2014/main" id="{AED192E7-1105-4649-8D4D-C86FFEDF6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8BA48BFE-2223-4E9C-A0EE-DE11843C3D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B3FB57C9-C83B-4ADC-8E93-312492D431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AF6405A6-6E98-40DD-945A-E6D969231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2D181A4A-23A5-4683-9F05-61228AD26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201ABEF6-F58B-46EC-85FB-228E609623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D6EBECB6-1B5C-43E5-84BF-8D5385C030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6D5B4EBF-EF44-4914-AE66-247EF3D35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43593E76-10EF-45B3-86EB-CA59047CC6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FC3720B0-AA35-49D1-B5A6-9215D0138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32">
              <a:extLst>
                <a:ext uri="{FF2B5EF4-FFF2-40B4-BE49-F238E27FC236}">
                  <a16:creationId xmlns:a16="http://schemas.microsoft.com/office/drawing/2014/main" id="{EEE267FA-B493-44EE-B372-8CB3A0450D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Rectangle 33">
              <a:extLst>
                <a:ext uri="{FF2B5EF4-FFF2-40B4-BE49-F238E27FC236}">
                  <a16:creationId xmlns:a16="http://schemas.microsoft.com/office/drawing/2014/main" id="{3DA75F6F-8EDF-4DF8-89BF-9C1137D172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6" name="Freeform 34">
              <a:extLst>
                <a:ext uri="{FF2B5EF4-FFF2-40B4-BE49-F238E27FC236}">
                  <a16:creationId xmlns:a16="http://schemas.microsoft.com/office/drawing/2014/main" id="{5BEEC465-A6AB-47E5-8FB5-DCA91F165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35">
              <a:extLst>
                <a:ext uri="{FF2B5EF4-FFF2-40B4-BE49-F238E27FC236}">
                  <a16:creationId xmlns:a16="http://schemas.microsoft.com/office/drawing/2014/main" id="{89B9E785-F9F2-4951-8158-002B55126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36">
              <a:extLst>
                <a:ext uri="{FF2B5EF4-FFF2-40B4-BE49-F238E27FC236}">
                  <a16:creationId xmlns:a16="http://schemas.microsoft.com/office/drawing/2014/main" id="{E1F4058F-C686-4BF1-9DE9-C917CAB90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37">
              <a:extLst>
                <a:ext uri="{FF2B5EF4-FFF2-40B4-BE49-F238E27FC236}">
                  <a16:creationId xmlns:a16="http://schemas.microsoft.com/office/drawing/2014/main" id="{F1337D0C-63AE-4024-A976-1392877614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38">
              <a:extLst>
                <a:ext uri="{FF2B5EF4-FFF2-40B4-BE49-F238E27FC236}">
                  <a16:creationId xmlns:a16="http://schemas.microsoft.com/office/drawing/2014/main" id="{7F12E32F-60F1-4DA3-A0B8-05E6AF31D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39">
              <a:extLst>
                <a:ext uri="{FF2B5EF4-FFF2-40B4-BE49-F238E27FC236}">
                  <a16:creationId xmlns:a16="http://schemas.microsoft.com/office/drawing/2014/main" id="{7CC92CAE-5F95-49A9-B9F9-94A1DEE98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40">
              <a:extLst>
                <a:ext uri="{FF2B5EF4-FFF2-40B4-BE49-F238E27FC236}">
                  <a16:creationId xmlns:a16="http://schemas.microsoft.com/office/drawing/2014/main" id="{610BE2B0-1D02-4099-9DD8-339F22FEE2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41">
              <a:extLst>
                <a:ext uri="{FF2B5EF4-FFF2-40B4-BE49-F238E27FC236}">
                  <a16:creationId xmlns:a16="http://schemas.microsoft.com/office/drawing/2014/main" id="{E10409A3-2BB1-41E7-90AE-3D296FC1F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42">
              <a:extLst>
                <a:ext uri="{FF2B5EF4-FFF2-40B4-BE49-F238E27FC236}">
                  <a16:creationId xmlns:a16="http://schemas.microsoft.com/office/drawing/2014/main" id="{F8F8E99E-F806-4235-ADFB-25B49D4A83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43">
              <a:extLst>
                <a:ext uri="{FF2B5EF4-FFF2-40B4-BE49-F238E27FC236}">
                  <a16:creationId xmlns:a16="http://schemas.microsoft.com/office/drawing/2014/main" id="{3C4715E6-9985-446B-ADB4-B82272988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44">
              <a:extLst>
                <a:ext uri="{FF2B5EF4-FFF2-40B4-BE49-F238E27FC236}">
                  <a16:creationId xmlns:a16="http://schemas.microsoft.com/office/drawing/2014/main" id="{071C6B3A-09E9-4DEC-ADEE-FA919B782D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Rectangle 45">
              <a:extLst>
                <a:ext uri="{FF2B5EF4-FFF2-40B4-BE49-F238E27FC236}">
                  <a16:creationId xmlns:a16="http://schemas.microsoft.com/office/drawing/2014/main" id="{DE1E82C9-0A74-451A-A063-6818E33B0E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46">
              <a:extLst>
                <a:ext uri="{FF2B5EF4-FFF2-40B4-BE49-F238E27FC236}">
                  <a16:creationId xmlns:a16="http://schemas.microsoft.com/office/drawing/2014/main" id="{F3662B80-5B88-475B-89A9-8E6AFBDCA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47">
              <a:extLst>
                <a:ext uri="{FF2B5EF4-FFF2-40B4-BE49-F238E27FC236}">
                  <a16:creationId xmlns:a16="http://schemas.microsoft.com/office/drawing/2014/main" id="{ECA55A40-ECA9-4F56-9D04-8C68C1910E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48">
              <a:extLst>
                <a:ext uri="{FF2B5EF4-FFF2-40B4-BE49-F238E27FC236}">
                  <a16:creationId xmlns:a16="http://schemas.microsoft.com/office/drawing/2014/main" id="{D1CED64C-F0D9-4EA6-B88B-E4795F81D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49">
              <a:extLst>
                <a:ext uri="{FF2B5EF4-FFF2-40B4-BE49-F238E27FC236}">
                  <a16:creationId xmlns:a16="http://schemas.microsoft.com/office/drawing/2014/main" id="{4641FE6D-04B5-4BBE-B700-E3A0C057BF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50">
              <a:extLst>
                <a:ext uri="{FF2B5EF4-FFF2-40B4-BE49-F238E27FC236}">
                  <a16:creationId xmlns:a16="http://schemas.microsoft.com/office/drawing/2014/main" id="{1426A56A-D27A-4C9A-A74C-5A73E5AD6F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51">
              <a:extLst>
                <a:ext uri="{FF2B5EF4-FFF2-40B4-BE49-F238E27FC236}">
                  <a16:creationId xmlns:a16="http://schemas.microsoft.com/office/drawing/2014/main" id="{0D2887A6-6597-4932-AEA0-A1B3C719B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52">
              <a:extLst>
                <a:ext uri="{FF2B5EF4-FFF2-40B4-BE49-F238E27FC236}">
                  <a16:creationId xmlns:a16="http://schemas.microsoft.com/office/drawing/2014/main" id="{32CCC3DB-409A-48A3-A79A-2E37A9603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53">
              <a:extLst>
                <a:ext uri="{FF2B5EF4-FFF2-40B4-BE49-F238E27FC236}">
                  <a16:creationId xmlns:a16="http://schemas.microsoft.com/office/drawing/2014/main" id="{1C2C9C8A-AD45-4AA6-817C-3010FCF20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54">
              <a:extLst>
                <a:ext uri="{FF2B5EF4-FFF2-40B4-BE49-F238E27FC236}">
                  <a16:creationId xmlns:a16="http://schemas.microsoft.com/office/drawing/2014/main" id="{BD8D346A-C641-4BD2-B5AE-C48CC6A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55">
              <a:extLst>
                <a:ext uri="{FF2B5EF4-FFF2-40B4-BE49-F238E27FC236}">
                  <a16:creationId xmlns:a16="http://schemas.microsoft.com/office/drawing/2014/main" id="{6BD8EEEB-07A6-4582-9E40-4AA094FED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56">
              <a:extLst>
                <a:ext uri="{FF2B5EF4-FFF2-40B4-BE49-F238E27FC236}">
                  <a16:creationId xmlns:a16="http://schemas.microsoft.com/office/drawing/2014/main" id="{9E6A63A8-37FA-425D-86BE-BF9A568AFE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57">
              <a:extLst>
                <a:ext uri="{FF2B5EF4-FFF2-40B4-BE49-F238E27FC236}">
                  <a16:creationId xmlns:a16="http://schemas.microsoft.com/office/drawing/2014/main" id="{3F5FAEF2-49E0-4F5C-A6D4-26C2FE15F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58">
              <a:extLst>
                <a:ext uri="{FF2B5EF4-FFF2-40B4-BE49-F238E27FC236}">
                  <a16:creationId xmlns:a16="http://schemas.microsoft.com/office/drawing/2014/main" id="{BF106702-ED0E-4145-BF3A-08F15BCC2F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349B700B-FC2A-D278-6F1E-983789967F2A}"/>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dirty="0"/>
              <a:t>PRODUCTION FROM </a:t>
            </a:r>
            <a:r>
              <a:rPr lang="en-US" sz="4800" dirty="0" err="1"/>
              <a:t>chennai</a:t>
            </a:r>
            <a:r>
              <a:rPr lang="en-US" sz="4800" dirty="0"/>
              <a:t> </a:t>
            </a:r>
          </a:p>
        </p:txBody>
      </p:sp>
      <p:sp>
        <p:nvSpPr>
          <p:cNvPr id="82" name="Round Single Corner Rectangle 4">
            <a:extLst>
              <a:ext uri="{FF2B5EF4-FFF2-40B4-BE49-F238E27FC236}">
                <a16:creationId xmlns:a16="http://schemas.microsoft.com/office/drawing/2014/main" id="{2A4362C1-4CBA-464D-98B4-208037B1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541" y="636678"/>
            <a:ext cx="3415770" cy="3601835"/>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indoor, floor&#10;&#10;Description automatically generated">
            <a:extLst>
              <a:ext uri="{FF2B5EF4-FFF2-40B4-BE49-F238E27FC236}">
                <a16:creationId xmlns:a16="http://schemas.microsoft.com/office/drawing/2014/main" id="{A31DA76E-6CE9-034A-F69C-76F15111C577}"/>
              </a:ext>
            </a:extLst>
          </p:cNvPr>
          <p:cNvPicPr>
            <a:picLocks noChangeAspect="1"/>
          </p:cNvPicPr>
          <p:nvPr/>
        </p:nvPicPr>
        <p:blipFill>
          <a:blip r:embed="rId4"/>
          <a:stretch>
            <a:fillRect/>
          </a:stretch>
        </p:blipFill>
        <p:spPr>
          <a:xfrm>
            <a:off x="1492437" y="705434"/>
            <a:ext cx="2148166" cy="3449945"/>
          </a:xfrm>
          <a:prstGeom prst="rect">
            <a:avLst/>
          </a:prstGeom>
        </p:spPr>
      </p:pic>
      <p:sp>
        <p:nvSpPr>
          <p:cNvPr id="84" name="Round Diagonal Corner Rectangle 18">
            <a:extLst>
              <a:ext uri="{FF2B5EF4-FFF2-40B4-BE49-F238E27FC236}">
                <a16:creationId xmlns:a16="http://schemas.microsoft.com/office/drawing/2014/main" id="{DAC8B1B5-358F-4498-A98B-80EE307C2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6909" y="639965"/>
            <a:ext cx="3415769" cy="3598548"/>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door&#10;&#10;Description automatically generated">
            <a:extLst>
              <a:ext uri="{FF2B5EF4-FFF2-40B4-BE49-F238E27FC236}">
                <a16:creationId xmlns:a16="http://schemas.microsoft.com/office/drawing/2014/main" id="{F4BA2DA0-DA75-E4BE-4839-A26EBE88C544}"/>
              </a:ext>
            </a:extLst>
          </p:cNvPr>
          <p:cNvPicPr>
            <a:picLocks noChangeAspect="1"/>
          </p:cNvPicPr>
          <p:nvPr/>
        </p:nvPicPr>
        <p:blipFill>
          <a:blip r:embed="rId5"/>
          <a:stretch>
            <a:fillRect/>
          </a:stretch>
        </p:blipFill>
        <p:spPr>
          <a:xfrm>
            <a:off x="5148540" y="707077"/>
            <a:ext cx="2363826" cy="3349303"/>
          </a:xfrm>
          <a:prstGeom prst="rect">
            <a:avLst/>
          </a:prstGeom>
        </p:spPr>
      </p:pic>
      <p:sp>
        <p:nvSpPr>
          <p:cNvPr id="86" name="Round Single Corner Rectangle 22">
            <a:extLst>
              <a:ext uri="{FF2B5EF4-FFF2-40B4-BE49-F238E27FC236}">
                <a16:creationId xmlns:a16="http://schemas.microsoft.com/office/drawing/2014/main" id="{AE9AA0E3-147E-4905-B268-5A9FFE34A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146844" y="644263"/>
            <a:ext cx="3415770" cy="3601835"/>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6" descr="A picture containing text&#10;&#10;Description automatically generated">
            <a:extLst>
              <a:ext uri="{FF2B5EF4-FFF2-40B4-BE49-F238E27FC236}">
                <a16:creationId xmlns:a16="http://schemas.microsoft.com/office/drawing/2014/main" id="{30222ADA-8659-7871-FA6F-EA791DCD0702}"/>
              </a:ext>
            </a:extLst>
          </p:cNvPr>
          <p:cNvPicPr>
            <a:picLocks noChangeAspect="1"/>
          </p:cNvPicPr>
          <p:nvPr/>
        </p:nvPicPr>
        <p:blipFill>
          <a:blip r:embed="rId6"/>
          <a:stretch>
            <a:fillRect/>
          </a:stretch>
        </p:blipFill>
        <p:spPr>
          <a:xfrm>
            <a:off x="8759080" y="713019"/>
            <a:ext cx="2435713" cy="3349304"/>
          </a:xfrm>
          <a:prstGeom prst="rect">
            <a:avLst/>
          </a:prstGeom>
        </p:spPr>
      </p:pic>
    </p:spTree>
    <p:extLst>
      <p:ext uri="{BB962C8B-B14F-4D97-AF65-F5344CB8AC3E}">
        <p14:creationId xmlns:p14="http://schemas.microsoft.com/office/powerpoint/2010/main" val="4318639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9AFBE53-1417-406B-8083-DBE0DA72F2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FB9EE4F0-B261-4AB0-BEE3-AA9DD198F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E326B6E-9130-4E5B-8C29-0412BDFD52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5BBE67-0A7A-4318-94C9-9EDC68E9E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6C189044-A310-4008-ABE3-A833238AA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714E393D-E3AB-4084-8580-2EC4D75B0B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5407A34B-6BDC-4CC4-9D15-2E71F3DB40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5E952981-3D27-403A-9B35-14226166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339D7F6E-841D-4697-A877-0F25113BA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226F9E1B-2970-4504-8E6C-1A42D05FC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6F11A9CB-BE43-4423-987B-B43046D14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F21925AB-CEC6-4210-929C-5BAB1C95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9B4BB7F4-36A3-49C5-A85E-660BF0901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89A82E2C-666C-4E88-B3A9-C95B5AE94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1363187E-6516-4018-A78B-CE0F7F232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FF62829-5C7E-4110-A186-F4E8655E29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87E9C9B7-0C7F-44A7-B610-5B095C442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3037E5EC-D21D-4C3F-B081-B46C3B47CF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EAE8AAB2-DE35-4AED-8C9C-0718A33A84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062ACCDA-6A76-4812-BA3A-F3C6E1443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8825C85-74E0-4664-95AC-682625B991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D87E8B0A-2B1D-48E5-8107-F2855CFFD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E46FC211-5F4B-478B-8761-A65D21166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43C493A4-4703-4917-A281-F15E323F1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4B369EDA-1458-423B-839F-4FB0EE920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DB5E8117-FFBB-49D5-87C6-24D8E06CE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04D5DC4A-7C40-4236-B475-FA6AA436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6858373-C51B-4201-80F4-803316704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D159A53F-DA7E-4CD5-AA84-55B3AC5EE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E4B70A8B-09AC-45AA-952C-242D7E147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63C8CAD6-F5BE-4961-AC48-2A34FA4E77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AEBA7DBD-C171-47A7-9249-562A06AC2B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80F934E3-6775-4A9E-8666-7D050E428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F7E8F3A1-E3AE-4A22-82FE-71C4C163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27DFF928-27F3-44A1-9468-219DD390B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47C61A3E-9A0A-4547-9B8A-DD8CD6D4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FC684095-4805-413B-A9EB-63A2417B5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AF830B5E-DCF9-4CBD-8746-C5219013D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FE6882C0-1C73-4E53-A884-3202385D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9611015E-699B-4BA5-A162-8BABC91454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8C6A611F-CBE4-46B7-96F6-803B2D260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FDCF0D71-6D32-4B72-B7E1-678BA980A8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FE6E605A-8ECF-47E5-ABDD-B4874FF18F1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1329BFCB-3C83-438B-8C18-20576CA6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9E013566-6E0D-4B88-9731-0BBACA1408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1668707D-D4E8-40EC-94C2-F83C6E222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0CE0CBC9-140F-475C-93C6-446BDBB76C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0ED9FFD9-3111-4C21-8013-063D0A89F3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C75E760C-E1DB-475D-905D-FC3F430FE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1F4DF02E-1FC7-48AB-8CDA-940C8A50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193ABE5A-1C12-4B38-8078-51A0BAB3C0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3A57AD1C-4CC5-4E62-A352-D3B142B9DF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646D40AD-4384-42ED-B1A0-A47C165C6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0786C2FA-21FD-4F48-9E96-C5D8E6159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AFE6F50A-21B5-4B98-9C3B-B89FFC6FB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2454210A-9717-44AF-9D76-0426534C35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68" name="Group 67">
            <a:extLst>
              <a:ext uri="{FF2B5EF4-FFF2-40B4-BE49-F238E27FC236}">
                <a16:creationId xmlns:a16="http://schemas.microsoft.com/office/drawing/2014/main" id="{D0FEB013-AB80-45BB-BF4A-E2F67A6A1D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087A4ABE-83B4-41A8-8EE8-01F27C19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46607820-4958-48FC-B280-469FF6BB014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4">
            <a:extLst>
              <a:ext uri="{FF2B5EF4-FFF2-40B4-BE49-F238E27FC236}">
                <a16:creationId xmlns:a16="http://schemas.microsoft.com/office/drawing/2014/main" id="{2593F6B5-7269-B443-0EC8-7B8FD60AE233}"/>
              </a:ext>
            </a:extLst>
          </p:cNvPr>
          <p:cNvPicPr>
            <a:picLocks noChangeAspect="1"/>
          </p:cNvPicPr>
          <p:nvPr/>
        </p:nvPicPr>
        <p:blipFill rotWithShape="1">
          <a:blip r:embed="rId4">
            <a:alphaModFix/>
          </a:blip>
          <a:srcRect t="16130" r="2" b="20525"/>
          <a:stretch/>
        </p:blipFill>
        <p:spPr>
          <a:xfrm>
            <a:off x="-10765" y="10"/>
            <a:ext cx="6089742" cy="6857990"/>
          </a:xfrm>
          <a:prstGeom prst="rect">
            <a:avLst/>
          </a:prstGeom>
        </p:spPr>
      </p:pic>
      <p:pic>
        <p:nvPicPr>
          <p:cNvPr id="5" name="Picture 5">
            <a:extLst>
              <a:ext uri="{FF2B5EF4-FFF2-40B4-BE49-F238E27FC236}">
                <a16:creationId xmlns:a16="http://schemas.microsoft.com/office/drawing/2014/main" id="{C9459FA6-1122-9ACB-1C8E-5FCA25AAF35E}"/>
              </a:ext>
            </a:extLst>
          </p:cNvPr>
          <p:cNvPicPr>
            <a:picLocks noChangeAspect="1"/>
          </p:cNvPicPr>
          <p:nvPr/>
        </p:nvPicPr>
        <p:blipFill rotWithShape="1">
          <a:blip r:embed="rId5">
            <a:alphaModFix/>
          </a:blip>
          <a:srcRect t="8172" r="2" b="28483"/>
          <a:stretch/>
        </p:blipFill>
        <p:spPr>
          <a:xfrm>
            <a:off x="6087882" y="-464"/>
            <a:ext cx="6089742" cy="6858000"/>
          </a:xfrm>
          <a:prstGeom prst="rect">
            <a:avLst/>
          </a:prstGeom>
        </p:spPr>
      </p:pic>
      <p:grpSp>
        <p:nvGrpSpPr>
          <p:cNvPr id="72" name="Group 71">
            <a:extLst>
              <a:ext uri="{FF2B5EF4-FFF2-40B4-BE49-F238E27FC236}">
                <a16:creationId xmlns:a16="http://schemas.microsoft.com/office/drawing/2014/main" id="{DEC7A854-9A78-4DB8-904E-4E08CBDA6D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3830266"/>
            <a:chOff x="605895" y="2900097"/>
            <a:chExt cx="10982062" cy="3830266"/>
          </a:xfrm>
        </p:grpSpPr>
        <p:sp>
          <p:nvSpPr>
            <p:cNvPr id="73" name="Round Diagonal Corner Rectangle 7">
              <a:extLst>
                <a:ext uri="{FF2B5EF4-FFF2-40B4-BE49-F238E27FC236}">
                  <a16:creationId xmlns:a16="http://schemas.microsoft.com/office/drawing/2014/main" id="{A2A82C6B-F723-4D9A-A456-D0F437D28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64484" y="4923767"/>
              <a:ext cx="4611938" cy="1806596"/>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D220ACA4-C213-4FAC-82D9-46332311EE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5" name="Freeform 32">
                <a:extLst>
                  <a:ext uri="{FF2B5EF4-FFF2-40B4-BE49-F238E27FC236}">
                    <a16:creationId xmlns:a16="http://schemas.microsoft.com/office/drawing/2014/main" id="{20C77F63-480C-469D-B452-EA017268D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3">
                <a:extLst>
                  <a:ext uri="{FF2B5EF4-FFF2-40B4-BE49-F238E27FC236}">
                    <a16:creationId xmlns:a16="http://schemas.microsoft.com/office/drawing/2014/main" id="{0D6CC5CA-ED15-4920-9521-3F64A0394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4">
                <a:extLst>
                  <a:ext uri="{FF2B5EF4-FFF2-40B4-BE49-F238E27FC236}">
                    <a16:creationId xmlns:a16="http://schemas.microsoft.com/office/drawing/2014/main" id="{C0098FC5-7B71-48CC-9940-22A18B64F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7">
                <a:extLst>
                  <a:ext uri="{FF2B5EF4-FFF2-40B4-BE49-F238E27FC236}">
                    <a16:creationId xmlns:a16="http://schemas.microsoft.com/office/drawing/2014/main" id="{F4323B9B-1F6A-4351-AC88-73859DEF4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5">
                <a:extLst>
                  <a:ext uri="{FF2B5EF4-FFF2-40B4-BE49-F238E27FC236}">
                    <a16:creationId xmlns:a16="http://schemas.microsoft.com/office/drawing/2014/main" id="{E1A6271B-FA1E-469F-98B8-18979B1D8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6">
                <a:extLst>
                  <a:ext uri="{FF2B5EF4-FFF2-40B4-BE49-F238E27FC236}">
                    <a16:creationId xmlns:a16="http://schemas.microsoft.com/office/drawing/2014/main" id="{FCC25EA5-E7AD-4889-BAE9-E935548286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8">
                <a:extLst>
                  <a:ext uri="{FF2B5EF4-FFF2-40B4-BE49-F238E27FC236}">
                    <a16:creationId xmlns:a16="http://schemas.microsoft.com/office/drawing/2014/main" id="{A933E71F-1651-4E4A-B8C5-848181C8D4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9">
                <a:extLst>
                  <a:ext uri="{FF2B5EF4-FFF2-40B4-BE49-F238E27FC236}">
                    <a16:creationId xmlns:a16="http://schemas.microsoft.com/office/drawing/2014/main" id="{225AB4D3-D061-4F1A-B620-BE8F07EC3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40">
                <a:extLst>
                  <a:ext uri="{FF2B5EF4-FFF2-40B4-BE49-F238E27FC236}">
                    <a16:creationId xmlns:a16="http://schemas.microsoft.com/office/drawing/2014/main" id="{4988B013-C7AB-407E-BB31-CFAEC44813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Rectangle 41">
                <a:extLst>
                  <a:ext uri="{FF2B5EF4-FFF2-40B4-BE49-F238E27FC236}">
                    <a16:creationId xmlns:a16="http://schemas.microsoft.com/office/drawing/2014/main" id="{F74CE165-1F62-4241-8E84-B5A2147F7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2">
                <a:extLst>
                  <a:ext uri="{FF2B5EF4-FFF2-40B4-BE49-F238E27FC236}">
                    <a16:creationId xmlns:a16="http://schemas.microsoft.com/office/drawing/2014/main" id="{54A056B5-4B15-4DA7-8DCB-23C9E5837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3">
                <a:extLst>
                  <a:ext uri="{FF2B5EF4-FFF2-40B4-BE49-F238E27FC236}">
                    <a16:creationId xmlns:a16="http://schemas.microsoft.com/office/drawing/2014/main" id="{8FE3522A-3119-4FE5-AF44-A128BF67F0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4">
                <a:extLst>
                  <a:ext uri="{FF2B5EF4-FFF2-40B4-BE49-F238E27FC236}">
                    <a16:creationId xmlns:a16="http://schemas.microsoft.com/office/drawing/2014/main" id="{2ED483FC-0B6C-4303-8024-15EBB871A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7">
                <a:extLst>
                  <a:ext uri="{FF2B5EF4-FFF2-40B4-BE49-F238E27FC236}">
                    <a16:creationId xmlns:a16="http://schemas.microsoft.com/office/drawing/2014/main" id="{BA5DF7E8-1B9C-4853-9FE3-F1E558865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5">
                <a:extLst>
                  <a:ext uri="{FF2B5EF4-FFF2-40B4-BE49-F238E27FC236}">
                    <a16:creationId xmlns:a16="http://schemas.microsoft.com/office/drawing/2014/main" id="{B1CF0BE4-9990-4E5E-A89F-50814C8DF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6">
                <a:extLst>
                  <a:ext uri="{FF2B5EF4-FFF2-40B4-BE49-F238E27FC236}">
                    <a16:creationId xmlns:a16="http://schemas.microsoft.com/office/drawing/2014/main" id="{40CC50C8-554E-4798-8D35-ED59EBD86B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8">
                <a:extLst>
                  <a:ext uri="{FF2B5EF4-FFF2-40B4-BE49-F238E27FC236}">
                    <a16:creationId xmlns:a16="http://schemas.microsoft.com/office/drawing/2014/main" id="{273274CB-ED28-48EA-BCC1-CE46DDA227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9">
                <a:extLst>
                  <a:ext uri="{FF2B5EF4-FFF2-40B4-BE49-F238E27FC236}">
                    <a16:creationId xmlns:a16="http://schemas.microsoft.com/office/drawing/2014/main" id="{954B2AB2-ACC6-4779-B813-0E7CB039C5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40">
                <a:extLst>
                  <a:ext uri="{FF2B5EF4-FFF2-40B4-BE49-F238E27FC236}">
                    <a16:creationId xmlns:a16="http://schemas.microsoft.com/office/drawing/2014/main" id="{B516D0FB-EA34-4289-A43D-D3799F5E1B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Rectangle 41">
                <a:extLst>
                  <a:ext uri="{FF2B5EF4-FFF2-40B4-BE49-F238E27FC236}">
                    <a16:creationId xmlns:a16="http://schemas.microsoft.com/office/drawing/2014/main" id="{F2780C2A-472F-4F8A-927E-D34C96EDB4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0D7EA4CA-A3E7-D109-CD53-0CDD64A1C49B}"/>
              </a:ext>
            </a:extLst>
          </p:cNvPr>
          <p:cNvSpPr>
            <a:spLocks noGrp="1"/>
          </p:cNvSpPr>
          <p:nvPr>
            <p:ph type="title"/>
          </p:nvPr>
        </p:nvSpPr>
        <p:spPr>
          <a:xfrm>
            <a:off x="4047225" y="5620748"/>
            <a:ext cx="5089585" cy="764047"/>
          </a:xfrm>
        </p:spPr>
        <p:txBody>
          <a:bodyPr vert="horz" lIns="91440" tIns="45720" rIns="91440" bIns="45720" rtlCol="0" anchor="b">
            <a:normAutofit fontScale="90000"/>
          </a:bodyPr>
          <a:lstStyle/>
          <a:p>
            <a:pPr algn="ctr"/>
            <a:r>
              <a:rPr lang="en-US" sz="4400" dirty="0"/>
              <a:t>ASSEMBELY OF GEAR TRACTION </a:t>
            </a:r>
          </a:p>
        </p:txBody>
      </p:sp>
      <p:cxnSp>
        <p:nvCxnSpPr>
          <p:cNvPr id="96" name="Straight Connector 95">
            <a:extLst>
              <a:ext uri="{FF2B5EF4-FFF2-40B4-BE49-F238E27FC236}">
                <a16:creationId xmlns:a16="http://schemas.microsoft.com/office/drawing/2014/main" id="{D5C75924-618C-47AD-8202-8A078F7E78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8" idx="3"/>
          </p:cNvCxnSpPr>
          <p:nvPr>
            <p:extLst>
              <p:ext uri="{386F3935-93C4-4BCD-93E2-E3B085C9AB24}">
                <p16:designElem xmlns:p16="http://schemas.microsoft.com/office/powerpoint/2015/main" val="1"/>
              </p:ext>
            </p:extLst>
          </p:nvPr>
        </p:nvCxnSpPr>
        <p:spPr>
          <a:xfrm>
            <a:off x="6093354" y="-464"/>
            <a:ext cx="2646" cy="2235664"/>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98" name="Straight Connector 97">
            <a:extLst>
              <a:ext uri="{FF2B5EF4-FFF2-40B4-BE49-F238E27FC236}">
                <a16:creationId xmlns:a16="http://schemas.microsoft.com/office/drawing/2014/main" id="{6D87DDB9-98D5-4240-BBCD-038E6D26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9914" y="4626783"/>
            <a:ext cx="2646" cy="2235664"/>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3350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077" y="644769"/>
            <a:ext cx="9800492" cy="769441"/>
          </a:xfrm>
          <a:prstGeom prst="rect">
            <a:avLst/>
          </a:prstGeom>
          <a:noFill/>
        </p:spPr>
        <p:txBody>
          <a:bodyPr wrap="square" rtlCol="0">
            <a:spAutoFit/>
          </a:bodyPr>
          <a:lstStyle/>
          <a:p>
            <a:pPr algn="just"/>
            <a:r>
              <a:rPr lang="en-GB" sz="4400" dirty="0"/>
              <a:t>Problem that we faced </a:t>
            </a:r>
          </a:p>
        </p:txBody>
      </p:sp>
      <p:sp>
        <p:nvSpPr>
          <p:cNvPr id="4" name="TextBox 3"/>
          <p:cNvSpPr txBox="1"/>
          <p:nvPr/>
        </p:nvSpPr>
        <p:spPr>
          <a:xfrm>
            <a:off x="468924" y="1554887"/>
            <a:ext cx="7268308" cy="7140416"/>
          </a:xfrm>
          <a:prstGeom prst="rect">
            <a:avLst/>
          </a:prstGeom>
          <a:noFill/>
        </p:spPr>
        <p:txBody>
          <a:bodyPr wrap="square" rtlCol="0">
            <a:spAutoFit/>
          </a:bodyPr>
          <a:lstStyle/>
          <a:p>
            <a:pPr marL="571500" indent="-571500" algn="just">
              <a:buFont typeface="Arial" panose="020B0604020202020204" pitchFamily="34" charset="0"/>
              <a:buChar char="•"/>
            </a:pPr>
            <a:r>
              <a:rPr lang="en-GB" sz="3200" dirty="0"/>
              <a:t>Some  electronic part are not working  properly due to   some </a:t>
            </a:r>
            <a:r>
              <a:rPr lang="en-GB" sz="3200" dirty="0" err="1"/>
              <a:t>coading</a:t>
            </a:r>
            <a:r>
              <a:rPr lang="en-GB" sz="3200" dirty="0"/>
              <a:t>  error .</a:t>
            </a:r>
          </a:p>
          <a:p>
            <a:pPr marL="571500" indent="-571500" algn="just">
              <a:buFont typeface="Arial" panose="020B0604020202020204" pitchFamily="34" charset="0"/>
              <a:buChar char="•"/>
            </a:pPr>
            <a:r>
              <a:rPr lang="en-GB" sz="3200" dirty="0"/>
              <a:t>And  correct power supply to display .</a:t>
            </a:r>
          </a:p>
          <a:p>
            <a:pPr marL="571500" indent="-571500" algn="just">
              <a:buFont typeface="Arial" panose="020B0604020202020204" pitchFamily="34" charset="0"/>
              <a:buChar char="•"/>
            </a:pPr>
            <a:endParaRPr lang="en-GB" sz="1400" dirty="0"/>
          </a:p>
          <a:p>
            <a:pPr marL="571500" indent="-571500" algn="just">
              <a:buFont typeface="Arial" panose="020B0604020202020204" pitchFamily="34" charset="0"/>
              <a:buChar char="•"/>
            </a:pPr>
            <a:r>
              <a:rPr lang="en-GB" sz="3200" dirty="0"/>
              <a:t>And </a:t>
            </a:r>
            <a:r>
              <a:rPr lang="en-GB" sz="3200" dirty="0" err="1"/>
              <a:t>steper</a:t>
            </a:r>
            <a:r>
              <a:rPr lang="en-GB" sz="3200" dirty="0"/>
              <a:t> </a:t>
            </a:r>
            <a:r>
              <a:rPr lang="en-GB" sz="3200" dirty="0" err="1"/>
              <a:t>moter</a:t>
            </a:r>
            <a:r>
              <a:rPr lang="en-GB" sz="3200" dirty="0"/>
              <a:t> not working properly.</a:t>
            </a:r>
          </a:p>
          <a:p>
            <a:pPr algn="just"/>
            <a:r>
              <a:rPr lang="en-GB" sz="3200" dirty="0"/>
              <a:t> </a:t>
            </a:r>
          </a:p>
          <a:p>
            <a:pPr marL="571500" indent="-571500" algn="just">
              <a:buFont typeface="Arial" panose="020B0604020202020204" pitchFamily="34" charset="0"/>
              <a:buChar char="•"/>
            </a:pPr>
            <a:r>
              <a:rPr lang="en-GB" sz="3600" dirty="0"/>
              <a:t> </a:t>
            </a:r>
            <a:r>
              <a:rPr lang="en-GB" sz="3200" dirty="0"/>
              <a:t>High cost of  3D print component </a:t>
            </a:r>
          </a:p>
          <a:p>
            <a:pPr algn="just"/>
            <a:r>
              <a:rPr lang="en-GB" sz="3200" dirty="0"/>
              <a:t>      </a:t>
            </a:r>
            <a:r>
              <a:rPr lang="en-GB" sz="3200" dirty="0" err="1"/>
              <a:t>Approx</a:t>
            </a:r>
            <a:r>
              <a:rPr lang="en-GB" sz="3200" dirty="0"/>
              <a:t> 10 to 15K </a:t>
            </a:r>
          </a:p>
          <a:p>
            <a:pPr algn="just"/>
            <a:endParaRPr lang="en-GB" sz="3600" dirty="0"/>
          </a:p>
          <a:p>
            <a:pPr algn="just"/>
            <a:endParaRPr lang="en-GB" sz="3600" dirty="0"/>
          </a:p>
          <a:p>
            <a:pPr algn="just"/>
            <a:endParaRPr lang="en-GB" sz="3600" dirty="0"/>
          </a:p>
          <a:p>
            <a:pPr algn="just"/>
            <a:endParaRPr lang="en-GB" sz="3600" dirty="0"/>
          </a:p>
          <a:p>
            <a:pPr algn="just"/>
            <a:endParaRPr lang="en-GB" sz="3600" dirty="0"/>
          </a:p>
          <a:p>
            <a:pPr algn="just"/>
            <a:endParaRPr lang="en-GB" sz="36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1143" b="25582"/>
          <a:stretch/>
        </p:blipFill>
        <p:spPr>
          <a:xfrm>
            <a:off x="8014187" y="355544"/>
            <a:ext cx="3908181" cy="2776098"/>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13549" b="19035"/>
          <a:stretch/>
        </p:blipFill>
        <p:spPr>
          <a:xfrm>
            <a:off x="7836895" y="3387968"/>
            <a:ext cx="4155812" cy="2919047"/>
          </a:xfrm>
          <a:prstGeom prst="rect">
            <a:avLst/>
          </a:prstGeom>
        </p:spPr>
      </p:pic>
    </p:spTree>
    <p:extLst>
      <p:ext uri="{BB962C8B-B14F-4D97-AF65-F5344CB8AC3E}">
        <p14:creationId xmlns:p14="http://schemas.microsoft.com/office/powerpoint/2010/main" val="3071451177"/>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575" y="762001"/>
            <a:ext cx="9894277" cy="707886"/>
          </a:xfrm>
          <a:prstGeom prst="rect">
            <a:avLst/>
          </a:prstGeom>
          <a:noFill/>
        </p:spPr>
        <p:txBody>
          <a:bodyPr wrap="square" rtlCol="0">
            <a:spAutoFit/>
          </a:bodyPr>
          <a:lstStyle/>
          <a:p>
            <a:pPr algn="just"/>
            <a:r>
              <a:rPr lang="en-GB" sz="4000" b="1" dirty="0"/>
              <a:t>Solved :</a:t>
            </a:r>
          </a:p>
        </p:txBody>
      </p:sp>
      <p:sp>
        <p:nvSpPr>
          <p:cNvPr id="3" name="TextBox 2"/>
          <p:cNvSpPr txBox="1"/>
          <p:nvPr/>
        </p:nvSpPr>
        <p:spPr>
          <a:xfrm>
            <a:off x="155575" y="1705707"/>
            <a:ext cx="7576522" cy="3539430"/>
          </a:xfrm>
          <a:prstGeom prst="rect">
            <a:avLst/>
          </a:prstGeom>
          <a:noFill/>
        </p:spPr>
        <p:txBody>
          <a:bodyPr wrap="square" rtlCol="0">
            <a:spAutoFit/>
          </a:bodyPr>
          <a:lstStyle/>
          <a:p>
            <a:pPr algn="just"/>
            <a:r>
              <a:rPr lang="en-GB" sz="3200" dirty="0"/>
              <a:t>We  correct the   coding error   by the guidance of  facility guide </a:t>
            </a:r>
          </a:p>
          <a:p>
            <a:pPr algn="just"/>
            <a:endParaRPr lang="en-GB" sz="3200" dirty="0"/>
          </a:p>
          <a:p>
            <a:pPr algn="just"/>
            <a:r>
              <a:rPr lang="en-GB" sz="3200" dirty="0"/>
              <a:t>And  the problem of high cost 3d </a:t>
            </a:r>
            <a:r>
              <a:rPr lang="en-GB" sz="3200" dirty="0" err="1"/>
              <a:t>printnted</a:t>
            </a:r>
            <a:r>
              <a:rPr lang="en-GB" sz="3200" dirty="0"/>
              <a:t> component    we   order from  all  that part from  </a:t>
            </a:r>
            <a:r>
              <a:rPr lang="en-GB" sz="3200" dirty="0" err="1"/>
              <a:t>banglore</a:t>
            </a:r>
            <a:r>
              <a:rPr lang="en-GB" sz="3200" dirty="0"/>
              <a:t>  at 1200 </a:t>
            </a:r>
            <a:r>
              <a:rPr lang="en-GB" sz="3200" dirty="0" err="1"/>
              <a:t>rs</a:t>
            </a:r>
            <a:r>
              <a:rPr lang="en-GB" sz="3200" dirty="0"/>
              <a:t>   </a:t>
            </a:r>
          </a:p>
          <a:p>
            <a:pPr algn="just"/>
            <a:r>
              <a:rPr lang="en-GB" sz="3200" dirty="0"/>
              <a:t> </a:t>
            </a:r>
          </a:p>
        </p:txBody>
      </p:sp>
      <p:sp>
        <p:nvSpPr>
          <p:cNvPr id="5" name="AutoShape 2" descr="blob:https://web.whatsapp.com/c16e94b3-638f-41ae-9bca-efc656ce677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2820" t="17157" r="15128" b="28826"/>
          <a:stretch/>
        </p:blipFill>
        <p:spPr>
          <a:xfrm>
            <a:off x="7972436" y="715108"/>
            <a:ext cx="4219563" cy="2754923"/>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35661"/>
          <a:stretch/>
        </p:blipFill>
        <p:spPr>
          <a:xfrm>
            <a:off x="8411828" y="3645878"/>
            <a:ext cx="2643001" cy="3024553"/>
          </a:xfrm>
          <a:prstGeom prst="rect">
            <a:avLst/>
          </a:prstGeom>
        </p:spPr>
      </p:pic>
    </p:spTree>
    <p:extLst>
      <p:ext uri="{BB962C8B-B14F-4D97-AF65-F5344CB8AC3E}">
        <p14:creationId xmlns:p14="http://schemas.microsoft.com/office/powerpoint/2010/main" val="292121980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2369" y="797169"/>
            <a:ext cx="7807569" cy="4770537"/>
          </a:xfrm>
          <a:prstGeom prst="rect">
            <a:avLst/>
          </a:prstGeom>
          <a:noFill/>
        </p:spPr>
        <p:txBody>
          <a:bodyPr wrap="square" rtlCol="0">
            <a:spAutoFit/>
          </a:bodyPr>
          <a:lstStyle/>
          <a:p>
            <a:pPr lvl="0" algn="just"/>
            <a:r>
              <a:rPr lang="en-US" sz="4000" dirty="0"/>
              <a:t>Testing And  Error .</a:t>
            </a:r>
          </a:p>
          <a:p>
            <a:pPr lvl="0" algn="just"/>
            <a:endParaRPr lang="en-US" sz="2400" dirty="0"/>
          </a:p>
          <a:p>
            <a:pPr lvl="0" algn="just"/>
            <a:r>
              <a:rPr lang="en-US" sz="3200" dirty="0"/>
              <a:t>We</a:t>
            </a:r>
            <a:r>
              <a:rPr lang="en-US" sz="4000" dirty="0"/>
              <a:t> </a:t>
            </a:r>
            <a:r>
              <a:rPr lang="en-US" sz="3200" dirty="0"/>
              <a:t>are going to use some different type of plastic bottle  for as  material  to produce filament  .</a:t>
            </a:r>
          </a:p>
          <a:p>
            <a:pPr lvl="0" algn="just"/>
            <a:r>
              <a:rPr lang="en-US" sz="4000" dirty="0"/>
              <a:t>Error :</a:t>
            </a:r>
          </a:p>
          <a:p>
            <a:pPr lvl="0" algn="just"/>
            <a:r>
              <a:rPr lang="en-US" sz="3200" dirty="0"/>
              <a:t>some error related to accuracy and </a:t>
            </a:r>
            <a:r>
              <a:rPr lang="en-US" sz="3200" dirty="0" err="1"/>
              <a:t>finshing</a:t>
            </a:r>
            <a:r>
              <a:rPr lang="en-US" sz="3200" dirty="0"/>
              <a:t> we are trying to get more </a:t>
            </a:r>
            <a:r>
              <a:rPr lang="en-US" sz="3200" dirty="0" err="1"/>
              <a:t>finsh</a:t>
            </a:r>
            <a:r>
              <a:rPr lang="en-US" sz="3200" dirty="0"/>
              <a:t> and accuracy</a:t>
            </a:r>
          </a:p>
          <a:p>
            <a:pPr lvl="0" algn="just"/>
            <a:endParaRPr lang="en-US" sz="3200" dirty="0"/>
          </a:p>
        </p:txBody>
      </p:sp>
      <p:pic>
        <p:nvPicPr>
          <p:cNvPr id="5" name="Picture 8">
            <a:extLst>
              <a:ext uri="{FF2B5EF4-FFF2-40B4-BE49-F238E27FC236}">
                <a16:creationId xmlns:a16="http://schemas.microsoft.com/office/drawing/2014/main" id="{BE47227C-E349-D624-9BF0-95391E4E33BC}"/>
              </a:ext>
            </a:extLst>
          </p:cNvPr>
          <p:cNvPicPr>
            <a:picLocks noChangeAspect="1"/>
          </p:cNvPicPr>
          <p:nvPr/>
        </p:nvPicPr>
        <p:blipFill>
          <a:blip r:embed="rId2"/>
          <a:stretch>
            <a:fillRect/>
          </a:stretch>
        </p:blipFill>
        <p:spPr>
          <a:xfrm>
            <a:off x="8508210" y="2338810"/>
            <a:ext cx="3347228" cy="2117066"/>
          </a:xfrm>
          <a:prstGeom prst="rect">
            <a:avLst/>
          </a:prstGeom>
        </p:spPr>
      </p:pic>
    </p:spTree>
    <p:extLst>
      <p:ext uri="{BB962C8B-B14F-4D97-AF65-F5344CB8AC3E}">
        <p14:creationId xmlns:p14="http://schemas.microsoft.com/office/powerpoint/2010/main" val="37564639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738" y="2168769"/>
            <a:ext cx="8311662" cy="1569660"/>
          </a:xfrm>
          <a:prstGeom prst="rect">
            <a:avLst/>
          </a:prstGeom>
          <a:noFill/>
        </p:spPr>
        <p:txBody>
          <a:bodyPr wrap="square" rtlCol="0">
            <a:spAutoFit/>
          </a:bodyPr>
          <a:lstStyle/>
          <a:p>
            <a:pPr algn="ctr"/>
            <a:r>
              <a:rPr lang="en-GB" sz="9600" dirty="0">
                <a:solidFill>
                  <a:srgbClr val="FF0000"/>
                </a:solidFill>
              </a:rPr>
              <a:t>Thank You </a:t>
            </a:r>
          </a:p>
        </p:txBody>
      </p:sp>
    </p:spTree>
    <p:extLst>
      <p:ext uri="{BB962C8B-B14F-4D97-AF65-F5344CB8AC3E}">
        <p14:creationId xmlns:p14="http://schemas.microsoft.com/office/powerpoint/2010/main" val="254338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4" descr="Diagram&#10;&#10;Description automatically generated">
            <a:extLst>
              <a:ext uri="{FF2B5EF4-FFF2-40B4-BE49-F238E27FC236}">
                <a16:creationId xmlns:a16="http://schemas.microsoft.com/office/drawing/2014/main" id="{77FA8871-0A9A-E1ED-0CAE-443B22C44675}"/>
              </a:ext>
            </a:extLst>
          </p:cNvPr>
          <p:cNvPicPr>
            <a:picLocks noChangeAspect="1"/>
          </p:cNvPicPr>
          <p:nvPr/>
        </p:nvPicPr>
        <p:blipFill rotWithShape="1">
          <a:blip r:embed="rId4">
            <a:alphaModFix/>
          </a:blip>
          <a:srcRect r="30"/>
          <a:stretch/>
        </p:blipFill>
        <p:spPr>
          <a:xfrm>
            <a:off x="3611" y="589482"/>
            <a:ext cx="12188389" cy="6857990"/>
          </a:xfrm>
          <a:prstGeom prst="rect">
            <a:avLst/>
          </a:prstGeom>
        </p:spPr>
      </p:pic>
      <p:grpSp>
        <p:nvGrpSpPr>
          <p:cNvPr id="13" name="Group 12">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108309"/>
            <a:ext cx="10982062" cy="4219930"/>
            <a:chOff x="605895" y="-108309"/>
            <a:chExt cx="10982062" cy="4219930"/>
          </a:xfrm>
        </p:grpSpPr>
        <p:sp>
          <p:nvSpPr>
            <p:cNvPr id="14"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0483" y="-108309"/>
              <a:ext cx="7012957" cy="1317766"/>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p:cNvSpPr>
            <a:spLocks noGrp="1"/>
          </p:cNvSpPr>
          <p:nvPr>
            <p:ph type="ctrTitle"/>
          </p:nvPr>
        </p:nvSpPr>
        <p:spPr>
          <a:xfrm>
            <a:off x="2738887" y="-158949"/>
            <a:ext cx="6858000" cy="1367896"/>
          </a:xfrm>
        </p:spPr>
        <p:txBody>
          <a:bodyPr>
            <a:normAutofit fontScale="90000"/>
          </a:bodyPr>
          <a:lstStyle/>
          <a:p>
            <a:pPr algn="ctr"/>
            <a:r>
              <a:rPr lang="en-US" dirty="0"/>
              <a:t>3d printer filament maker </a:t>
            </a:r>
          </a:p>
        </p:txBody>
      </p:sp>
      <p:sp>
        <p:nvSpPr>
          <p:cNvPr id="5" name="TextBox 4">
            <a:extLst>
              <a:ext uri="{FF2B5EF4-FFF2-40B4-BE49-F238E27FC236}">
                <a16:creationId xmlns:a16="http://schemas.microsoft.com/office/drawing/2014/main" id="{AD251EE3-FA84-8430-C576-75F019F411B4}"/>
              </a:ext>
            </a:extLst>
          </p:cNvPr>
          <p:cNvSpPr txBox="1"/>
          <p:nvPr/>
        </p:nvSpPr>
        <p:spPr>
          <a:xfrm>
            <a:off x="3804250" y="6420928"/>
            <a:ext cx="53598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Amasis MT Pro Black"/>
              </a:rPr>
              <a:t>Guide : </a:t>
            </a:r>
            <a:r>
              <a:rPr lang="en-US" sz="3200" dirty="0" err="1">
                <a:latin typeface="Amasis MT Pro Black"/>
              </a:rPr>
              <a:t>Prof.Shingare</a:t>
            </a:r>
            <a:r>
              <a:rPr lang="en-US" sz="3200" dirty="0">
                <a:latin typeface="Amasis MT Pro Black"/>
              </a:rPr>
              <a:t> sir </a:t>
            </a:r>
          </a:p>
        </p:txBody>
      </p:sp>
    </p:spTree>
    <p:extLst>
      <p:ext uri="{BB962C8B-B14F-4D97-AF65-F5344CB8AC3E}">
        <p14:creationId xmlns:p14="http://schemas.microsoft.com/office/powerpoint/2010/main" val="38561443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D240B6B-5151-2D65-631E-EFF2DC648BE6}"/>
              </a:ext>
            </a:extLst>
          </p:cNvPr>
          <p:cNvSpPr>
            <a:spLocks noGrp="1"/>
          </p:cNvSpPr>
          <p:nvPr>
            <p:ph type="title"/>
          </p:nvPr>
        </p:nvSpPr>
        <p:spPr>
          <a:xfrm>
            <a:off x="1083902" y="187523"/>
            <a:ext cx="9906000" cy="1117073"/>
          </a:xfrm>
        </p:spPr>
        <p:txBody>
          <a:bodyPr>
            <a:normAutofit/>
          </a:bodyPr>
          <a:lstStyle/>
          <a:p>
            <a:pPr algn="ctr"/>
            <a:r>
              <a:rPr lang="en-US" sz="4000" dirty="0"/>
              <a:t>Abstract </a:t>
            </a:r>
          </a:p>
        </p:txBody>
      </p:sp>
      <p:sp>
        <p:nvSpPr>
          <p:cNvPr id="3" name="Content Placeholder 2">
            <a:extLst>
              <a:ext uri="{FF2B5EF4-FFF2-40B4-BE49-F238E27FC236}">
                <a16:creationId xmlns:a16="http://schemas.microsoft.com/office/drawing/2014/main" id="{3C568FF5-5622-5F50-0A86-8A38326EEB93}"/>
              </a:ext>
            </a:extLst>
          </p:cNvPr>
          <p:cNvSpPr>
            <a:spLocks noGrp="1"/>
          </p:cNvSpPr>
          <p:nvPr>
            <p:ph idx="1"/>
          </p:nvPr>
        </p:nvSpPr>
        <p:spPr>
          <a:xfrm>
            <a:off x="1220878" y="1990695"/>
            <a:ext cx="9840911" cy="3541714"/>
          </a:xfrm>
        </p:spPr>
        <p:txBody>
          <a:bodyPr anchor="t">
            <a:noAutofit/>
          </a:bodyPr>
          <a:lstStyle/>
          <a:p>
            <a:pPr marL="0" indent="0" algn="ctr">
              <a:buNone/>
            </a:pPr>
            <a:r>
              <a:rPr lang="en-US" sz="2000" dirty="0">
                <a:latin typeface="Amasis MT Pro Black"/>
                <a:ea typeface="+mn-lt"/>
                <a:cs typeface="+mn-lt"/>
              </a:rPr>
              <a:t>The purpose of this project is to recycle the plastic bottle waste material into a useful filament by using an Filament maker machine. The study focuses on forming a new filament by using recycled Polyethylene Terephthalate (PET) from plastic waste. The recycled filament is then utilized to an open-source 3D printing to create a specimen. The investigation of its mechanical properties is done by comparing the tensile strength, tensile strain, maximum load, and modulus young to pure PET material data. The result shows the original PET specimen can withstand a 724N maximum load while recycled PET specimen can accept 713N.</a:t>
            </a:r>
            <a:endParaRPr lang="en-US" sz="2000">
              <a:latin typeface="Amasis MT Pro Black"/>
              <a:cs typeface="Aldhabi"/>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10210070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8"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9"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0"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1"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2"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3"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4"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25"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6"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7"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8"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9"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0"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1"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2"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3"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4"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136"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138" name="Rectangle 137">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41"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2"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3"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4"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5"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6"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7"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8"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9"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0"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1"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2"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3"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4"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5"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6"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7"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58"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9"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0"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1"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2"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3"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4"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5"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6"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7"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169"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61D393-15FE-26C9-34CC-67436ABFA108}"/>
              </a:ext>
            </a:extLst>
          </p:cNvPr>
          <p:cNvSpPr>
            <a:spLocks noGrp="1"/>
          </p:cNvSpPr>
          <p:nvPr>
            <p:ph type="title"/>
          </p:nvPr>
        </p:nvSpPr>
        <p:spPr>
          <a:xfrm>
            <a:off x="853330" y="1134681"/>
            <a:ext cx="2743310" cy="4255025"/>
          </a:xfrm>
        </p:spPr>
        <p:txBody>
          <a:bodyPr>
            <a:normAutofit/>
          </a:bodyPr>
          <a:lstStyle/>
          <a:p>
            <a:r>
              <a:rPr lang="en-US">
                <a:solidFill>
                  <a:srgbClr val="FFFFFF"/>
                </a:solidFill>
              </a:rPr>
              <a:t>CONTENT</a:t>
            </a:r>
          </a:p>
        </p:txBody>
      </p:sp>
      <p:graphicFrame>
        <p:nvGraphicFramePr>
          <p:cNvPr id="101" name="Content Placeholder 2">
            <a:extLst>
              <a:ext uri="{FF2B5EF4-FFF2-40B4-BE49-F238E27FC236}">
                <a16:creationId xmlns:a16="http://schemas.microsoft.com/office/drawing/2014/main" id="{C1CA4909-57C0-5220-6843-2570E45A4772}"/>
              </a:ext>
            </a:extLst>
          </p:cNvPr>
          <p:cNvGraphicFramePr>
            <a:graphicFrameLocks noGrp="1"/>
          </p:cNvGraphicFramePr>
          <p:nvPr>
            <p:ph idx="1"/>
            <p:extLst>
              <p:ext uri="{D42A27DB-BD31-4B8C-83A1-F6EECF244321}">
                <p14:modId xmlns:p14="http://schemas.microsoft.com/office/powerpoint/2010/main" val="4167004069"/>
              </p:ext>
            </p:extLst>
          </p:nvPr>
        </p:nvGraphicFramePr>
        <p:xfrm>
          <a:off x="4575925" y="588342"/>
          <a:ext cx="7368483" cy="5477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7989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DB680B8B-986E-EFA1-1F22-7AC0392629C4}"/>
              </a:ext>
            </a:extLst>
          </p:cNvPr>
          <p:cNvSpPr>
            <a:spLocks noGrp="1"/>
          </p:cNvSpPr>
          <p:nvPr>
            <p:ph type="title"/>
          </p:nvPr>
        </p:nvSpPr>
        <p:spPr>
          <a:xfrm>
            <a:off x="1141411" y="748240"/>
            <a:ext cx="9906000" cy="1117073"/>
          </a:xfrm>
        </p:spPr>
        <p:txBody>
          <a:bodyPr>
            <a:normAutofit/>
          </a:bodyPr>
          <a:lstStyle/>
          <a:p>
            <a:pPr algn="ctr"/>
            <a:r>
              <a:rPr lang="en-US" sz="4000" dirty="0"/>
              <a:t>What is filament maker </a:t>
            </a:r>
          </a:p>
        </p:txBody>
      </p:sp>
      <p:sp>
        <p:nvSpPr>
          <p:cNvPr id="3" name="Content Placeholder 2">
            <a:extLst>
              <a:ext uri="{FF2B5EF4-FFF2-40B4-BE49-F238E27FC236}">
                <a16:creationId xmlns:a16="http://schemas.microsoft.com/office/drawing/2014/main" id="{49394934-D030-666D-53FA-1728324910B4}"/>
              </a:ext>
            </a:extLst>
          </p:cNvPr>
          <p:cNvSpPr>
            <a:spLocks noGrp="1"/>
          </p:cNvSpPr>
          <p:nvPr>
            <p:ph idx="1"/>
          </p:nvPr>
        </p:nvSpPr>
        <p:spPr>
          <a:xfrm>
            <a:off x="1206500" y="2249487"/>
            <a:ext cx="9840911" cy="3541714"/>
          </a:xfrm>
        </p:spPr>
        <p:txBody>
          <a:bodyPr vert="horz" lIns="91440" tIns="45720" rIns="91440" bIns="45720" rtlCol="0" anchor="t">
            <a:noAutofit/>
          </a:bodyPr>
          <a:lstStyle/>
          <a:p>
            <a:r>
              <a:rPr lang="en-US" sz="3200" dirty="0">
                <a:latin typeface="Amasis MT Pro Black"/>
              </a:rPr>
              <a:t>It is use to recycle the waste plastic bottle </a:t>
            </a:r>
          </a:p>
          <a:p>
            <a:r>
              <a:rPr lang="en-US" sz="3200" dirty="0">
                <a:latin typeface="Amasis MT Pro Black"/>
              </a:rPr>
              <a:t>It can convert the plastic bottle into 3d printer filament </a:t>
            </a:r>
          </a:p>
          <a:p>
            <a:r>
              <a:rPr lang="en-US" sz="3200" dirty="0">
                <a:latin typeface="Amasis MT Pro Black"/>
              </a:rPr>
              <a:t>It can reduce the cost of the production of model </a:t>
            </a:r>
          </a:p>
          <a:p>
            <a:r>
              <a:rPr lang="en-US" sz="3200" dirty="0">
                <a:latin typeface="Amasis MT Pro Black"/>
              </a:rPr>
              <a:t>It gives finishing like other filament </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63253249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4CB5CC6F-11C1-4C07-87C0-F043993E89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3" name="Rectangle 92">
              <a:extLst>
                <a:ext uri="{FF2B5EF4-FFF2-40B4-BE49-F238E27FC236}">
                  <a16:creationId xmlns:a16="http://schemas.microsoft.com/office/drawing/2014/main" id="{FADA3C27-4EC6-4DCA-BB85-C75BAAE82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2">
              <a:extLst>
                <a:ext uri="{FF2B5EF4-FFF2-40B4-BE49-F238E27FC236}">
                  <a16:creationId xmlns:a16="http://schemas.microsoft.com/office/drawing/2014/main" id="{2D8216BF-F79F-406D-A3B4-46744068AC4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Group 95">
            <a:extLst>
              <a:ext uri="{FF2B5EF4-FFF2-40B4-BE49-F238E27FC236}">
                <a16:creationId xmlns:a16="http://schemas.microsoft.com/office/drawing/2014/main" id="{C6C16BE5-8A9A-432D-8A61-230FA03816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1779"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97" name="Rectangle 5">
              <a:extLst>
                <a:ext uri="{FF2B5EF4-FFF2-40B4-BE49-F238E27FC236}">
                  <a16:creationId xmlns:a16="http://schemas.microsoft.com/office/drawing/2014/main" id="{2E852AB2-2672-41DF-9CF6-FCDEF1805EF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8" name="Freeform 6">
              <a:extLst>
                <a:ext uri="{FF2B5EF4-FFF2-40B4-BE49-F238E27FC236}">
                  <a16:creationId xmlns:a16="http://schemas.microsoft.com/office/drawing/2014/main" id="{90283F1A-A49E-441D-BDF5-35B8BEE426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7">
              <a:extLst>
                <a:ext uri="{FF2B5EF4-FFF2-40B4-BE49-F238E27FC236}">
                  <a16:creationId xmlns:a16="http://schemas.microsoft.com/office/drawing/2014/main" id="{B0BC41A4-F3F1-4CD4-B266-D9DAA21710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Rectangle 8">
              <a:extLst>
                <a:ext uri="{FF2B5EF4-FFF2-40B4-BE49-F238E27FC236}">
                  <a16:creationId xmlns:a16="http://schemas.microsoft.com/office/drawing/2014/main" id="{6E29DA39-130F-41A1-A21E-4FB453948A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1" name="Freeform 9">
              <a:extLst>
                <a:ext uri="{FF2B5EF4-FFF2-40B4-BE49-F238E27FC236}">
                  <a16:creationId xmlns:a16="http://schemas.microsoft.com/office/drawing/2014/main" id="{39995AD4-F8DE-4CEB-B958-1DBF7EAC29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10">
              <a:extLst>
                <a:ext uri="{FF2B5EF4-FFF2-40B4-BE49-F238E27FC236}">
                  <a16:creationId xmlns:a16="http://schemas.microsoft.com/office/drawing/2014/main" id="{D1F7DCE1-6887-4FE0-A7D7-3652030CF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11">
              <a:extLst>
                <a:ext uri="{FF2B5EF4-FFF2-40B4-BE49-F238E27FC236}">
                  <a16:creationId xmlns:a16="http://schemas.microsoft.com/office/drawing/2014/main" id="{4E46B0E1-9543-441D-AD1D-1308AF88C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12">
              <a:extLst>
                <a:ext uri="{FF2B5EF4-FFF2-40B4-BE49-F238E27FC236}">
                  <a16:creationId xmlns:a16="http://schemas.microsoft.com/office/drawing/2014/main" id="{E8C112C9-8D48-4612-AE0B-CF59EC743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13">
              <a:extLst>
                <a:ext uri="{FF2B5EF4-FFF2-40B4-BE49-F238E27FC236}">
                  <a16:creationId xmlns:a16="http://schemas.microsoft.com/office/drawing/2014/main" id="{2D16C38C-4A3B-4060-9A3B-C47DD6DE7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14">
              <a:extLst>
                <a:ext uri="{FF2B5EF4-FFF2-40B4-BE49-F238E27FC236}">
                  <a16:creationId xmlns:a16="http://schemas.microsoft.com/office/drawing/2014/main" id="{0A9B4CAA-8439-44B3-B738-2123169FA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Freeform 15">
              <a:extLst>
                <a:ext uri="{FF2B5EF4-FFF2-40B4-BE49-F238E27FC236}">
                  <a16:creationId xmlns:a16="http://schemas.microsoft.com/office/drawing/2014/main" id="{8C6EF933-69B7-48C8-9337-4E0DEF6E7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8" name="Freeform 16">
              <a:extLst>
                <a:ext uri="{FF2B5EF4-FFF2-40B4-BE49-F238E27FC236}">
                  <a16:creationId xmlns:a16="http://schemas.microsoft.com/office/drawing/2014/main" id="{B428AEFA-3C03-48AA-AEA5-8E3F58904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17">
              <a:extLst>
                <a:ext uri="{FF2B5EF4-FFF2-40B4-BE49-F238E27FC236}">
                  <a16:creationId xmlns:a16="http://schemas.microsoft.com/office/drawing/2014/main" id="{041D2508-FE53-47C0-887F-38BD1FB73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18">
              <a:extLst>
                <a:ext uri="{FF2B5EF4-FFF2-40B4-BE49-F238E27FC236}">
                  <a16:creationId xmlns:a16="http://schemas.microsoft.com/office/drawing/2014/main" id="{2C0392BD-D896-4A41-B18B-1389FE1F0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19">
              <a:extLst>
                <a:ext uri="{FF2B5EF4-FFF2-40B4-BE49-F238E27FC236}">
                  <a16:creationId xmlns:a16="http://schemas.microsoft.com/office/drawing/2014/main" id="{B3272EA3-C600-441C-BFC9-ACFF90CD4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20">
              <a:extLst>
                <a:ext uri="{FF2B5EF4-FFF2-40B4-BE49-F238E27FC236}">
                  <a16:creationId xmlns:a16="http://schemas.microsoft.com/office/drawing/2014/main" id="{D8731AA3-BC2D-408B-9D72-C804B8B9ED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21">
              <a:extLst>
                <a:ext uri="{FF2B5EF4-FFF2-40B4-BE49-F238E27FC236}">
                  <a16:creationId xmlns:a16="http://schemas.microsoft.com/office/drawing/2014/main" id="{BE934A31-790A-459C-A997-670583ADC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22">
              <a:extLst>
                <a:ext uri="{FF2B5EF4-FFF2-40B4-BE49-F238E27FC236}">
                  <a16:creationId xmlns:a16="http://schemas.microsoft.com/office/drawing/2014/main" id="{241F679B-BBF0-49DA-A9F3-D623BA752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23">
              <a:extLst>
                <a:ext uri="{FF2B5EF4-FFF2-40B4-BE49-F238E27FC236}">
                  <a16:creationId xmlns:a16="http://schemas.microsoft.com/office/drawing/2014/main" id="{0BDC4BE0-E1FF-48B5-A064-70F561454E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24">
              <a:extLst>
                <a:ext uri="{FF2B5EF4-FFF2-40B4-BE49-F238E27FC236}">
                  <a16:creationId xmlns:a16="http://schemas.microsoft.com/office/drawing/2014/main" id="{245FC7BA-96DB-41CB-B43A-8EEE482C3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25">
              <a:extLst>
                <a:ext uri="{FF2B5EF4-FFF2-40B4-BE49-F238E27FC236}">
                  <a16:creationId xmlns:a16="http://schemas.microsoft.com/office/drawing/2014/main" id="{3BBD03A9-646B-40EE-9A27-15297EC93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26">
              <a:extLst>
                <a:ext uri="{FF2B5EF4-FFF2-40B4-BE49-F238E27FC236}">
                  <a16:creationId xmlns:a16="http://schemas.microsoft.com/office/drawing/2014/main" id="{4D738FC2-47B4-4BC9-B109-05C56DC00D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27">
              <a:extLst>
                <a:ext uri="{FF2B5EF4-FFF2-40B4-BE49-F238E27FC236}">
                  <a16:creationId xmlns:a16="http://schemas.microsoft.com/office/drawing/2014/main" id="{148BE0A7-2537-452C-BA13-B78D302CB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28">
              <a:extLst>
                <a:ext uri="{FF2B5EF4-FFF2-40B4-BE49-F238E27FC236}">
                  <a16:creationId xmlns:a16="http://schemas.microsoft.com/office/drawing/2014/main" id="{CF6A9D45-D849-4BF5-BBA0-D7BE29B884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1" name="Freeform 29">
              <a:extLst>
                <a:ext uri="{FF2B5EF4-FFF2-40B4-BE49-F238E27FC236}">
                  <a16:creationId xmlns:a16="http://schemas.microsoft.com/office/drawing/2014/main" id="{13F44E41-B5E8-472D-80F2-4539AD3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2" name="Freeform 30">
              <a:extLst>
                <a:ext uri="{FF2B5EF4-FFF2-40B4-BE49-F238E27FC236}">
                  <a16:creationId xmlns:a16="http://schemas.microsoft.com/office/drawing/2014/main" id="{CE052494-AAF2-4C3C-A072-317B7F987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3" name="Freeform 31">
              <a:extLst>
                <a:ext uri="{FF2B5EF4-FFF2-40B4-BE49-F238E27FC236}">
                  <a16:creationId xmlns:a16="http://schemas.microsoft.com/office/drawing/2014/main" id="{90345C3D-13FE-4815-9563-58A52B457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4" name="Freeform 32">
              <a:extLst>
                <a:ext uri="{FF2B5EF4-FFF2-40B4-BE49-F238E27FC236}">
                  <a16:creationId xmlns:a16="http://schemas.microsoft.com/office/drawing/2014/main" id="{37908D29-2BB3-4D6C-92DB-864F630573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5" name="Rectangle 33">
              <a:extLst>
                <a:ext uri="{FF2B5EF4-FFF2-40B4-BE49-F238E27FC236}">
                  <a16:creationId xmlns:a16="http://schemas.microsoft.com/office/drawing/2014/main" id="{174B5792-73C4-4FBF-BAD9-F9A5BBC591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26" name="Freeform 34">
              <a:extLst>
                <a:ext uri="{FF2B5EF4-FFF2-40B4-BE49-F238E27FC236}">
                  <a16:creationId xmlns:a16="http://schemas.microsoft.com/office/drawing/2014/main" id="{D4741BB8-0638-4A06-85A7-69FE81BC44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7" name="Freeform 35">
              <a:extLst>
                <a:ext uri="{FF2B5EF4-FFF2-40B4-BE49-F238E27FC236}">
                  <a16:creationId xmlns:a16="http://schemas.microsoft.com/office/drawing/2014/main" id="{FBDB982D-6E9A-426E-86B1-69031E104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8" name="Freeform 36">
              <a:extLst>
                <a:ext uri="{FF2B5EF4-FFF2-40B4-BE49-F238E27FC236}">
                  <a16:creationId xmlns:a16="http://schemas.microsoft.com/office/drawing/2014/main" id="{400B8260-9575-48DB-9175-B1C853024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9" name="Freeform 37">
              <a:extLst>
                <a:ext uri="{FF2B5EF4-FFF2-40B4-BE49-F238E27FC236}">
                  <a16:creationId xmlns:a16="http://schemas.microsoft.com/office/drawing/2014/main" id="{52FB1DD3-BAEC-4974-89F5-36B695945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0" name="Freeform 38">
              <a:extLst>
                <a:ext uri="{FF2B5EF4-FFF2-40B4-BE49-F238E27FC236}">
                  <a16:creationId xmlns:a16="http://schemas.microsoft.com/office/drawing/2014/main" id="{E51161AB-FDC1-4703-9C29-C410366B9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1" name="Freeform 39">
              <a:extLst>
                <a:ext uri="{FF2B5EF4-FFF2-40B4-BE49-F238E27FC236}">
                  <a16:creationId xmlns:a16="http://schemas.microsoft.com/office/drawing/2014/main" id="{DE6123AD-33B5-429C-B8F7-DB1A8FDAB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2" name="Freeform 40">
              <a:extLst>
                <a:ext uri="{FF2B5EF4-FFF2-40B4-BE49-F238E27FC236}">
                  <a16:creationId xmlns:a16="http://schemas.microsoft.com/office/drawing/2014/main" id="{8C454A1D-B20A-4994-8C14-EE5DD3B99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3" name="Freeform 41">
              <a:extLst>
                <a:ext uri="{FF2B5EF4-FFF2-40B4-BE49-F238E27FC236}">
                  <a16:creationId xmlns:a16="http://schemas.microsoft.com/office/drawing/2014/main" id="{CFA7BB74-790B-45D7-B94B-DD4D83ED8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4" name="Freeform 42">
              <a:extLst>
                <a:ext uri="{FF2B5EF4-FFF2-40B4-BE49-F238E27FC236}">
                  <a16:creationId xmlns:a16="http://schemas.microsoft.com/office/drawing/2014/main" id="{19BBC3FC-0052-4BDB-8D6A-421E07EE26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5" name="Freeform 43">
              <a:extLst>
                <a:ext uri="{FF2B5EF4-FFF2-40B4-BE49-F238E27FC236}">
                  <a16:creationId xmlns:a16="http://schemas.microsoft.com/office/drawing/2014/main" id="{42A3E4B3-707A-4D0A-BEED-61A77E96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6" name="Freeform 44">
              <a:extLst>
                <a:ext uri="{FF2B5EF4-FFF2-40B4-BE49-F238E27FC236}">
                  <a16:creationId xmlns:a16="http://schemas.microsoft.com/office/drawing/2014/main" id="{089BBE83-D985-45E9-B442-1326F6FBA5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7" name="Rectangle 45">
              <a:extLst>
                <a:ext uri="{FF2B5EF4-FFF2-40B4-BE49-F238E27FC236}">
                  <a16:creationId xmlns:a16="http://schemas.microsoft.com/office/drawing/2014/main" id="{FE1B194F-F703-4020-92ED-DBDB5C234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8" name="Freeform 46">
              <a:extLst>
                <a:ext uri="{FF2B5EF4-FFF2-40B4-BE49-F238E27FC236}">
                  <a16:creationId xmlns:a16="http://schemas.microsoft.com/office/drawing/2014/main" id="{D7A22662-B7AF-4857-AD78-716690A26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9" name="Freeform 47">
              <a:extLst>
                <a:ext uri="{FF2B5EF4-FFF2-40B4-BE49-F238E27FC236}">
                  <a16:creationId xmlns:a16="http://schemas.microsoft.com/office/drawing/2014/main" id="{62C16BE5-0C4B-48FC-ABA4-36A8F2DFE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0" name="Freeform 48">
              <a:extLst>
                <a:ext uri="{FF2B5EF4-FFF2-40B4-BE49-F238E27FC236}">
                  <a16:creationId xmlns:a16="http://schemas.microsoft.com/office/drawing/2014/main" id="{C2327DB7-B7F2-4829-909E-A03D62252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1" name="Freeform 49">
              <a:extLst>
                <a:ext uri="{FF2B5EF4-FFF2-40B4-BE49-F238E27FC236}">
                  <a16:creationId xmlns:a16="http://schemas.microsoft.com/office/drawing/2014/main" id="{167918EB-9EB1-413F-8C39-F018CCDCCD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2" name="Freeform 50">
              <a:extLst>
                <a:ext uri="{FF2B5EF4-FFF2-40B4-BE49-F238E27FC236}">
                  <a16:creationId xmlns:a16="http://schemas.microsoft.com/office/drawing/2014/main" id="{B971E245-631A-4364-A177-C1D1B6B4D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3" name="Freeform 51">
              <a:extLst>
                <a:ext uri="{FF2B5EF4-FFF2-40B4-BE49-F238E27FC236}">
                  <a16:creationId xmlns:a16="http://schemas.microsoft.com/office/drawing/2014/main" id="{1D4C1872-66E3-45EB-BDE7-26C02A17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4" name="Freeform 52">
              <a:extLst>
                <a:ext uri="{FF2B5EF4-FFF2-40B4-BE49-F238E27FC236}">
                  <a16:creationId xmlns:a16="http://schemas.microsoft.com/office/drawing/2014/main" id="{D2BC0771-493C-4FEF-958F-859C53924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5" name="Freeform 53">
              <a:extLst>
                <a:ext uri="{FF2B5EF4-FFF2-40B4-BE49-F238E27FC236}">
                  <a16:creationId xmlns:a16="http://schemas.microsoft.com/office/drawing/2014/main" id="{E339169B-1EE1-4E4F-BA0C-BD3AD57FD7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6" name="Freeform 54">
              <a:extLst>
                <a:ext uri="{FF2B5EF4-FFF2-40B4-BE49-F238E27FC236}">
                  <a16:creationId xmlns:a16="http://schemas.microsoft.com/office/drawing/2014/main" id="{BBC80538-8C59-46A3-B187-66C9A6D3F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7" name="Freeform 55">
              <a:extLst>
                <a:ext uri="{FF2B5EF4-FFF2-40B4-BE49-F238E27FC236}">
                  <a16:creationId xmlns:a16="http://schemas.microsoft.com/office/drawing/2014/main" id="{C5F9090C-11D8-4272-815D-11B1911DA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8" name="Freeform 56">
              <a:extLst>
                <a:ext uri="{FF2B5EF4-FFF2-40B4-BE49-F238E27FC236}">
                  <a16:creationId xmlns:a16="http://schemas.microsoft.com/office/drawing/2014/main" id="{A361F786-6FA9-4EAD-81EF-BF4734D466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9" name="Freeform 57">
              <a:extLst>
                <a:ext uri="{FF2B5EF4-FFF2-40B4-BE49-F238E27FC236}">
                  <a16:creationId xmlns:a16="http://schemas.microsoft.com/office/drawing/2014/main" id="{63B2A436-CEC8-477C-ACDD-6E5D2ABBC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0" name="Freeform 58">
              <a:extLst>
                <a:ext uri="{FF2B5EF4-FFF2-40B4-BE49-F238E27FC236}">
                  <a16:creationId xmlns:a16="http://schemas.microsoft.com/office/drawing/2014/main" id="{7FAE92CD-EBFF-4DB4-9F5D-00D33E902E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B85EDD64-C9FD-50CE-ADE3-B3DC8B08FAE3}"/>
              </a:ext>
            </a:extLst>
          </p:cNvPr>
          <p:cNvSpPr>
            <a:spLocks noGrp="1"/>
          </p:cNvSpPr>
          <p:nvPr>
            <p:ph type="title"/>
          </p:nvPr>
        </p:nvSpPr>
        <p:spPr>
          <a:xfrm>
            <a:off x="5491209" y="618518"/>
            <a:ext cx="5877676" cy="1478570"/>
          </a:xfrm>
        </p:spPr>
        <p:txBody>
          <a:bodyPr>
            <a:normAutofit/>
          </a:bodyPr>
          <a:lstStyle/>
          <a:p>
            <a:r>
              <a:rPr lang="en-US"/>
              <a:t>HISTORY </a:t>
            </a:r>
          </a:p>
        </p:txBody>
      </p:sp>
      <p:pic>
        <p:nvPicPr>
          <p:cNvPr id="4" name="Picture 4">
            <a:extLst>
              <a:ext uri="{FF2B5EF4-FFF2-40B4-BE49-F238E27FC236}">
                <a16:creationId xmlns:a16="http://schemas.microsoft.com/office/drawing/2014/main" id="{F6F392C9-164F-6099-2CBB-8EEBD34964C6}"/>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22141" b="3922"/>
          <a:stretch/>
        </p:blipFill>
        <p:spPr>
          <a:xfrm>
            <a:off x="-5597" y="1"/>
            <a:ext cx="4635583" cy="3427413"/>
          </a:xfrm>
          <a:custGeom>
            <a:avLst/>
            <a:gdLst/>
            <a:ahLst/>
            <a:cxnLst/>
            <a:rect l="l" t="t" r="r" b="b"/>
            <a:pathLst>
              <a:path w="4635583" h="3427413">
                <a:moveTo>
                  <a:pt x="0" y="0"/>
                </a:moveTo>
                <a:lnTo>
                  <a:pt x="4635583" y="0"/>
                </a:lnTo>
                <a:lnTo>
                  <a:pt x="4635583" y="3427413"/>
                </a:lnTo>
                <a:lnTo>
                  <a:pt x="0" y="3427413"/>
                </a:lnTo>
                <a:close/>
              </a:path>
            </a:pathLst>
          </a:custGeom>
        </p:spPr>
      </p:pic>
      <p:pic>
        <p:nvPicPr>
          <p:cNvPr id="7" name="Picture 8" descr="Diagram&#10;&#10;Description automatically generated">
            <a:extLst>
              <a:ext uri="{FF2B5EF4-FFF2-40B4-BE49-F238E27FC236}">
                <a16:creationId xmlns:a16="http://schemas.microsoft.com/office/drawing/2014/main" id="{617B0B0C-5599-9561-00DA-16535EA82D93}"/>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r="8453"/>
          <a:stretch/>
        </p:blipFill>
        <p:spPr>
          <a:xfrm>
            <a:off x="-5597" y="3427414"/>
            <a:ext cx="4635583" cy="3430587"/>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152" name="Straight Connector 151">
            <a:extLst>
              <a:ext uri="{FF2B5EF4-FFF2-40B4-BE49-F238E27FC236}">
                <a16:creationId xmlns:a16="http://schemas.microsoft.com/office/drawing/2014/main" id="{E104AA93-67FD-43AC-92F9-5840A89E43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2483"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54" name="Straight Connector 153">
            <a:extLst>
              <a:ext uri="{FF2B5EF4-FFF2-40B4-BE49-F238E27FC236}">
                <a16:creationId xmlns:a16="http://schemas.microsoft.com/office/drawing/2014/main" id="{95AE1CAD-A877-4C0B-91F7-CA9C684C94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
        <p:nvSpPr>
          <p:cNvPr id="3" name="Content Placeholder 2">
            <a:extLst>
              <a:ext uri="{FF2B5EF4-FFF2-40B4-BE49-F238E27FC236}">
                <a16:creationId xmlns:a16="http://schemas.microsoft.com/office/drawing/2014/main" id="{013270A9-2576-B8BE-CD21-396BE59997D8}"/>
              </a:ext>
            </a:extLst>
          </p:cNvPr>
          <p:cNvSpPr>
            <a:spLocks noGrp="1"/>
          </p:cNvSpPr>
          <p:nvPr>
            <p:ph idx="1"/>
          </p:nvPr>
        </p:nvSpPr>
        <p:spPr>
          <a:xfrm>
            <a:off x="5491209" y="2249487"/>
            <a:ext cx="5877677" cy="3541714"/>
          </a:xfrm>
        </p:spPr>
        <p:txBody>
          <a:bodyPr vert="horz" lIns="91440" tIns="45720" rIns="91440" bIns="45720" rtlCol="0">
            <a:normAutofit/>
          </a:bodyPr>
          <a:lstStyle/>
          <a:p>
            <a:pPr>
              <a:lnSpc>
                <a:spcPct val="110000"/>
              </a:lnSpc>
            </a:pPr>
            <a:r>
              <a:rPr lang="en-US" sz="2200"/>
              <a:t>IN 3D PRINTER THE USE OF FILAMENT IS ABS, PLA , PETG ETC</a:t>
            </a:r>
          </a:p>
          <a:p>
            <a:pPr>
              <a:lnSpc>
                <a:spcPct val="110000"/>
              </a:lnSpc>
            </a:pPr>
            <a:r>
              <a:rPr lang="en-US" sz="2200"/>
              <a:t>THEY ARE MORE COSTLY </a:t>
            </a:r>
          </a:p>
          <a:p>
            <a:pPr>
              <a:lnSpc>
                <a:spcPct val="110000"/>
              </a:lnSpc>
            </a:pPr>
            <a:r>
              <a:rPr lang="en-US" sz="2200"/>
              <a:t>IN 3D PRINTING THE MATERIAL LOSS HAPPENED BECAUSE OF SUPPORT AND ERROR </a:t>
            </a:r>
          </a:p>
          <a:p>
            <a:pPr>
              <a:lnSpc>
                <a:spcPct val="110000"/>
              </a:lnSpc>
            </a:pPr>
            <a:r>
              <a:rPr lang="en-US" sz="2200"/>
              <a:t>THE WASTAGE OF FILAMENT HAPPENED </a:t>
            </a:r>
          </a:p>
          <a:p>
            <a:pPr>
              <a:lnSpc>
                <a:spcPct val="110000"/>
              </a:lnSpc>
            </a:pPr>
            <a:r>
              <a:rPr lang="en-US" sz="2200"/>
              <a:t>FOR SMALL MODEL USE OF HIGH QUALITY FILAMENT </a:t>
            </a:r>
          </a:p>
        </p:txBody>
      </p:sp>
      <p:sp>
        <p:nvSpPr>
          <p:cNvPr id="5" name="TextBox 4">
            <a:extLst>
              <a:ext uri="{FF2B5EF4-FFF2-40B4-BE49-F238E27FC236}">
                <a16:creationId xmlns:a16="http://schemas.microsoft.com/office/drawing/2014/main" id="{459CE47E-1A49-7F77-B4EC-D4AA4534AAD2}"/>
              </a:ext>
            </a:extLst>
          </p:cNvPr>
          <p:cNvSpPr txBox="1"/>
          <p:nvPr/>
        </p:nvSpPr>
        <p:spPr>
          <a:xfrm>
            <a:off x="10058082" y="6870700"/>
            <a:ext cx="21339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a:extLst>
                    <a:ext uri="{A12FA001-AC4F-418D-AE19-62706E023703}">
                      <ahyp:hlinkClr xmlns:ahyp="http://schemas.microsoft.com/office/drawing/2018/hyperlinkcolor" val="tx"/>
                    </a:ext>
                  </a:extLst>
                </a:hlinkClick>
              </a:rPr>
              <a:t>CC BY</a:t>
            </a:r>
            <a:r>
              <a:rPr lang="en-US" sz="700">
                <a:solidFill>
                  <a:srgbClr val="FFFFFF"/>
                </a:solidFill>
              </a:rPr>
              <a:t>.</a:t>
            </a:r>
          </a:p>
        </p:txBody>
      </p:sp>
      <p:sp>
        <p:nvSpPr>
          <p:cNvPr id="9" name="TextBox 8">
            <a:extLst>
              <a:ext uri="{FF2B5EF4-FFF2-40B4-BE49-F238E27FC236}">
                <a16:creationId xmlns:a16="http://schemas.microsoft.com/office/drawing/2014/main" id="{B65C471D-1A24-A53B-BECD-BBB6EFF4C343}"/>
              </a:ext>
            </a:extLst>
          </p:cNvPr>
          <p:cNvSpPr txBox="1"/>
          <p:nvPr/>
        </p:nvSpPr>
        <p:spPr>
          <a:xfrm>
            <a:off x="7781622" y="6870700"/>
            <a:ext cx="226376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7">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215779565"/>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F115-5467-F41B-B82B-F53F4BE5DE83}"/>
              </a:ext>
            </a:extLst>
          </p:cNvPr>
          <p:cNvSpPr>
            <a:spLocks noGrp="1"/>
          </p:cNvSpPr>
          <p:nvPr>
            <p:ph type="title"/>
          </p:nvPr>
        </p:nvSpPr>
        <p:spPr>
          <a:xfrm>
            <a:off x="1428960" y="291"/>
            <a:ext cx="9905998" cy="1478570"/>
          </a:xfrm>
        </p:spPr>
        <p:txBody>
          <a:bodyPr/>
          <a:lstStyle/>
          <a:p>
            <a:pPr algn="ctr"/>
            <a:r>
              <a:rPr lang="en-US" dirty="0">
                <a:ea typeface="+mj-lt"/>
                <a:cs typeface="+mj-lt"/>
              </a:rPr>
              <a:t>DIFFERENCE BETWEEN PET AND PLA , ABS ,</a:t>
            </a:r>
          </a:p>
          <a:p>
            <a:pPr algn="ctr"/>
            <a:endParaRPr lang="en-US" dirty="0"/>
          </a:p>
        </p:txBody>
      </p:sp>
      <p:sp>
        <p:nvSpPr>
          <p:cNvPr id="3" name="Content Placeholder 2">
            <a:extLst>
              <a:ext uri="{FF2B5EF4-FFF2-40B4-BE49-F238E27FC236}">
                <a16:creationId xmlns:a16="http://schemas.microsoft.com/office/drawing/2014/main" id="{150482B6-1DB7-329D-FE25-229F67D37E3C}"/>
              </a:ext>
            </a:extLst>
          </p:cNvPr>
          <p:cNvSpPr>
            <a:spLocks noGrp="1"/>
          </p:cNvSpPr>
          <p:nvPr>
            <p:ph sz="half" idx="1"/>
          </p:nvPr>
        </p:nvSpPr>
        <p:spPr>
          <a:xfrm>
            <a:off x="1155787" y="1142429"/>
            <a:ext cx="4878389" cy="3541714"/>
          </a:xfrm>
        </p:spPr>
        <p:txBody>
          <a:bodyPr vert="horz" lIns="91440" tIns="45720" rIns="91440" bIns="45720" rtlCol="0" anchor="t">
            <a:normAutofit/>
          </a:bodyPr>
          <a:lstStyle/>
          <a:p>
            <a:r>
              <a:rPr lang="en-US" dirty="0"/>
              <a:t>PET ()</a:t>
            </a:r>
          </a:p>
          <a:p>
            <a:r>
              <a:rPr lang="en-US" dirty="0"/>
              <a:t>MADE FROM WASTE PLASTIC BOTTLE </a:t>
            </a:r>
          </a:p>
          <a:p>
            <a:r>
              <a:rPr lang="en-US" dirty="0"/>
              <a:t>MORE USEFULL FOR SMALL AND NON USED PRODUCT </a:t>
            </a:r>
          </a:p>
          <a:p>
            <a:r>
              <a:rPr lang="en-US" dirty="0"/>
              <a:t>ECONOMICAL  </a:t>
            </a:r>
            <a:r>
              <a:rPr lang="en-US" dirty="0">
                <a:solidFill>
                  <a:srgbClr val="FF0000"/>
                </a:solidFill>
                <a:highlight>
                  <a:srgbClr val="FFFF00"/>
                </a:highlight>
              </a:rPr>
              <a:t>15 RS / KG</a:t>
            </a:r>
            <a:r>
              <a:rPr lang="en-US" dirty="0"/>
              <a:t> </a:t>
            </a:r>
          </a:p>
        </p:txBody>
      </p:sp>
      <p:sp>
        <p:nvSpPr>
          <p:cNvPr id="4" name="Content Placeholder 3">
            <a:extLst>
              <a:ext uri="{FF2B5EF4-FFF2-40B4-BE49-F238E27FC236}">
                <a16:creationId xmlns:a16="http://schemas.microsoft.com/office/drawing/2014/main" id="{B99315FE-9256-00A1-E68C-A88173C10CB5}"/>
              </a:ext>
            </a:extLst>
          </p:cNvPr>
          <p:cNvSpPr>
            <a:spLocks noGrp="1"/>
          </p:cNvSpPr>
          <p:nvPr>
            <p:ph sz="half" idx="2"/>
          </p:nvPr>
        </p:nvSpPr>
        <p:spPr>
          <a:xfrm>
            <a:off x="6172200" y="1084920"/>
            <a:ext cx="5881626" cy="3541714"/>
          </a:xfrm>
        </p:spPr>
        <p:txBody>
          <a:bodyPr vert="horz" lIns="91440" tIns="45720" rIns="91440" bIns="45720" rtlCol="0" anchor="t">
            <a:normAutofit/>
          </a:bodyPr>
          <a:lstStyle/>
          <a:p>
            <a:r>
              <a:rPr lang="en-US" dirty="0"/>
              <a:t>ABS ()</a:t>
            </a:r>
          </a:p>
          <a:p>
            <a:r>
              <a:rPr lang="en-US" dirty="0"/>
              <a:t>MADE</a:t>
            </a:r>
            <a:r>
              <a:rPr lang="en-US" dirty="0">
                <a:ea typeface="+mn-lt"/>
                <a:cs typeface="+mn-lt"/>
              </a:rPr>
              <a:t> FROM three monomers called </a:t>
            </a:r>
            <a:r>
              <a:rPr lang="en-US" b="1" dirty="0">
                <a:ea typeface="+mn-lt"/>
                <a:cs typeface="+mn-lt"/>
              </a:rPr>
              <a:t>Acrylonitrile, Butadiene, Styrene</a:t>
            </a:r>
            <a:r>
              <a:rPr lang="en-US" dirty="0">
                <a:ea typeface="+mn-lt"/>
                <a:cs typeface="+mn-lt"/>
              </a:rPr>
              <a:t>.</a:t>
            </a:r>
          </a:p>
          <a:p>
            <a:r>
              <a:rPr lang="en-US" dirty="0"/>
              <a:t>FOR SMALLAND NON USE MODEL COST IS SO HEIGH</a:t>
            </a:r>
          </a:p>
          <a:p>
            <a:r>
              <a:rPr lang="en-US" dirty="0"/>
              <a:t>MORE COSTLY</a:t>
            </a:r>
            <a:r>
              <a:rPr lang="en-US" dirty="0">
                <a:solidFill>
                  <a:srgbClr val="FF0000"/>
                </a:solidFill>
                <a:highlight>
                  <a:srgbClr val="FFFF00"/>
                </a:highlight>
              </a:rPr>
              <a:t> 1000 RS / KG</a:t>
            </a:r>
          </a:p>
        </p:txBody>
      </p:sp>
      <p:pic>
        <p:nvPicPr>
          <p:cNvPr id="6" name="Picture 6">
            <a:extLst>
              <a:ext uri="{FF2B5EF4-FFF2-40B4-BE49-F238E27FC236}">
                <a16:creationId xmlns:a16="http://schemas.microsoft.com/office/drawing/2014/main" id="{E91DA9A6-3BE5-966E-A45D-CC6C6C0DFF4E}"/>
              </a:ext>
            </a:extLst>
          </p:cNvPr>
          <p:cNvPicPr>
            <a:picLocks noChangeAspect="1"/>
          </p:cNvPicPr>
          <p:nvPr/>
        </p:nvPicPr>
        <p:blipFill>
          <a:blip r:embed="rId2"/>
          <a:stretch>
            <a:fillRect/>
          </a:stretch>
        </p:blipFill>
        <p:spPr>
          <a:xfrm>
            <a:off x="6220904" y="4254352"/>
            <a:ext cx="2151211" cy="2475601"/>
          </a:xfrm>
          <a:prstGeom prst="rect">
            <a:avLst/>
          </a:prstGeom>
        </p:spPr>
      </p:pic>
      <p:pic>
        <p:nvPicPr>
          <p:cNvPr id="7" name="Picture 7" descr="A picture containing clipart&#10;&#10;Description automatically generated">
            <a:extLst>
              <a:ext uri="{FF2B5EF4-FFF2-40B4-BE49-F238E27FC236}">
                <a16:creationId xmlns:a16="http://schemas.microsoft.com/office/drawing/2014/main" id="{1286083E-E93E-D91B-2781-7E58F635041F}"/>
              </a:ext>
            </a:extLst>
          </p:cNvPr>
          <p:cNvPicPr>
            <a:picLocks noChangeAspect="1"/>
          </p:cNvPicPr>
          <p:nvPr/>
        </p:nvPicPr>
        <p:blipFill>
          <a:blip r:embed="rId3"/>
          <a:stretch>
            <a:fillRect/>
          </a:stretch>
        </p:blipFill>
        <p:spPr>
          <a:xfrm>
            <a:off x="8606287" y="4496615"/>
            <a:ext cx="2743200" cy="1344089"/>
          </a:xfrm>
          <a:prstGeom prst="rect">
            <a:avLst/>
          </a:prstGeom>
        </p:spPr>
      </p:pic>
      <p:pic>
        <p:nvPicPr>
          <p:cNvPr id="8" name="Picture 8">
            <a:extLst>
              <a:ext uri="{FF2B5EF4-FFF2-40B4-BE49-F238E27FC236}">
                <a16:creationId xmlns:a16="http://schemas.microsoft.com/office/drawing/2014/main" id="{BE47227C-E349-D624-9BF0-95391E4E33BC}"/>
              </a:ext>
            </a:extLst>
          </p:cNvPr>
          <p:cNvPicPr>
            <a:picLocks noChangeAspect="1"/>
          </p:cNvPicPr>
          <p:nvPr/>
        </p:nvPicPr>
        <p:blipFill>
          <a:blip r:embed="rId4"/>
          <a:stretch>
            <a:fillRect/>
          </a:stretch>
        </p:blipFill>
        <p:spPr>
          <a:xfrm>
            <a:off x="137933" y="4354542"/>
            <a:ext cx="3347228" cy="2117066"/>
          </a:xfrm>
          <a:prstGeom prst="rect">
            <a:avLst/>
          </a:prstGeom>
        </p:spPr>
      </p:pic>
      <p:pic>
        <p:nvPicPr>
          <p:cNvPr id="9" name="Picture 9" descr="A picture containing container, bin&#10;&#10;Description automatically generated">
            <a:extLst>
              <a:ext uri="{FF2B5EF4-FFF2-40B4-BE49-F238E27FC236}">
                <a16:creationId xmlns:a16="http://schemas.microsoft.com/office/drawing/2014/main" id="{C4D35019-A596-6D17-C6D6-050AFBCCA165}"/>
              </a:ext>
            </a:extLst>
          </p:cNvPr>
          <p:cNvPicPr>
            <a:picLocks noChangeAspect="1"/>
          </p:cNvPicPr>
          <p:nvPr/>
        </p:nvPicPr>
        <p:blipFill>
          <a:blip r:embed="rId5"/>
          <a:stretch>
            <a:fillRect/>
          </a:stretch>
        </p:blipFill>
        <p:spPr>
          <a:xfrm>
            <a:off x="4120551" y="4495947"/>
            <a:ext cx="1492370" cy="1877390"/>
          </a:xfrm>
          <a:prstGeom prst="rect">
            <a:avLst/>
          </a:prstGeom>
        </p:spPr>
      </p:pic>
      <p:cxnSp>
        <p:nvCxnSpPr>
          <p:cNvPr id="10" name="Straight Arrow Connector 9">
            <a:extLst>
              <a:ext uri="{FF2B5EF4-FFF2-40B4-BE49-F238E27FC236}">
                <a16:creationId xmlns:a16="http://schemas.microsoft.com/office/drawing/2014/main" id="{2059ED14-01F2-397A-D139-75DF4A1C4D63}"/>
              </a:ext>
            </a:extLst>
          </p:cNvPr>
          <p:cNvCxnSpPr/>
          <p:nvPr/>
        </p:nvCxnSpPr>
        <p:spPr>
          <a:xfrm>
            <a:off x="5867940" y="742412"/>
            <a:ext cx="23003" cy="5874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3634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FF4D-A2D1-159B-EA88-841CD11D8436}"/>
              </a:ext>
            </a:extLst>
          </p:cNvPr>
          <p:cNvSpPr>
            <a:spLocks noGrp="1"/>
          </p:cNvSpPr>
          <p:nvPr>
            <p:ph type="title"/>
          </p:nvPr>
        </p:nvSpPr>
        <p:spPr/>
        <p:txBody>
          <a:bodyPr/>
          <a:lstStyle/>
          <a:p>
            <a:r>
              <a:rPr lang="en-US" dirty="0"/>
              <a:t>PRODUCTION COST ESTIMATE OF PET AND ABS</a:t>
            </a:r>
          </a:p>
        </p:txBody>
      </p:sp>
      <p:sp>
        <p:nvSpPr>
          <p:cNvPr id="3" name="Content Placeholder 2">
            <a:extLst>
              <a:ext uri="{FF2B5EF4-FFF2-40B4-BE49-F238E27FC236}">
                <a16:creationId xmlns:a16="http://schemas.microsoft.com/office/drawing/2014/main" id="{A575E040-850A-7B6A-9484-94A9F30F1D23}"/>
              </a:ext>
            </a:extLst>
          </p:cNvPr>
          <p:cNvSpPr>
            <a:spLocks noGrp="1"/>
          </p:cNvSpPr>
          <p:nvPr>
            <p:ph sz="half" idx="1"/>
          </p:nvPr>
        </p:nvSpPr>
        <p:spPr/>
        <p:txBody>
          <a:bodyPr vert="horz" lIns="91440" tIns="45720" rIns="91440" bIns="45720" rtlCol="0" anchor="t">
            <a:normAutofit/>
          </a:bodyPr>
          <a:lstStyle/>
          <a:p>
            <a:r>
              <a:rPr lang="en-US" dirty="0"/>
              <a:t>MATERIAL COST : 15 </a:t>
            </a:r>
            <a:r>
              <a:rPr lang="en-US" dirty="0" err="1"/>
              <a:t>rs</a:t>
            </a:r>
            <a:r>
              <a:rPr lang="en-US" dirty="0"/>
              <a:t>/ kg</a:t>
            </a:r>
          </a:p>
          <a:p>
            <a:r>
              <a:rPr lang="en-US" dirty="0"/>
              <a:t>ELECTRICITY BILL : 100 </a:t>
            </a:r>
            <a:r>
              <a:rPr lang="en-US" dirty="0" err="1"/>
              <a:t>rs</a:t>
            </a:r>
            <a:r>
              <a:rPr lang="en-US" dirty="0"/>
              <a:t> for 24 </a:t>
            </a:r>
            <a:r>
              <a:rPr lang="en-US" dirty="0" err="1"/>
              <a:t>hr</a:t>
            </a:r>
            <a:r>
              <a:rPr lang="en-US" dirty="0"/>
              <a:t> </a:t>
            </a:r>
          </a:p>
          <a:p>
            <a:r>
              <a:rPr lang="en-US" dirty="0"/>
              <a:t>ERROR COST : 10%</a:t>
            </a:r>
          </a:p>
          <a:p>
            <a:r>
              <a:rPr lang="en-US" dirty="0"/>
              <a:t>REUSE COST : 0%</a:t>
            </a:r>
          </a:p>
          <a:p>
            <a:r>
              <a:rPr lang="en-US" dirty="0"/>
              <a:t>STRENGTH : MODRATE </a:t>
            </a:r>
          </a:p>
          <a:p>
            <a:r>
              <a:rPr lang="en-US" dirty="0"/>
              <a:t>AVALABILITY : ANYWHERE</a:t>
            </a:r>
          </a:p>
        </p:txBody>
      </p:sp>
      <p:sp>
        <p:nvSpPr>
          <p:cNvPr id="4" name="Content Placeholder 3">
            <a:extLst>
              <a:ext uri="{FF2B5EF4-FFF2-40B4-BE49-F238E27FC236}">
                <a16:creationId xmlns:a16="http://schemas.microsoft.com/office/drawing/2014/main" id="{601D428F-A7EE-4E67-21DB-26219F67628B}"/>
              </a:ext>
            </a:extLst>
          </p:cNvPr>
          <p:cNvSpPr>
            <a:spLocks noGrp="1"/>
          </p:cNvSpPr>
          <p:nvPr>
            <p:ph sz="half" idx="2"/>
          </p:nvPr>
        </p:nvSpPr>
        <p:spPr/>
        <p:txBody>
          <a:bodyPr vert="horz" lIns="91440" tIns="45720" rIns="91440" bIns="45720" rtlCol="0" anchor="t">
            <a:normAutofit/>
          </a:bodyPr>
          <a:lstStyle/>
          <a:p>
            <a:r>
              <a:rPr lang="en-US" dirty="0">
                <a:ea typeface="+mn-lt"/>
                <a:cs typeface="+mn-lt"/>
              </a:rPr>
              <a:t>MATERIAL COST : 1000 </a:t>
            </a:r>
            <a:r>
              <a:rPr lang="en-US" dirty="0" err="1">
                <a:ea typeface="+mn-lt"/>
                <a:cs typeface="+mn-lt"/>
              </a:rPr>
              <a:t>rs</a:t>
            </a:r>
            <a:r>
              <a:rPr lang="en-US" dirty="0">
                <a:ea typeface="+mn-lt"/>
                <a:cs typeface="+mn-lt"/>
              </a:rPr>
              <a:t>/ kg</a:t>
            </a:r>
          </a:p>
          <a:p>
            <a:r>
              <a:rPr lang="en-US" dirty="0">
                <a:ea typeface="+mn-lt"/>
                <a:cs typeface="+mn-lt"/>
              </a:rPr>
              <a:t>ELECTRICITY BILL : 100 </a:t>
            </a:r>
            <a:r>
              <a:rPr lang="en-US" dirty="0" err="1">
                <a:ea typeface="+mn-lt"/>
                <a:cs typeface="+mn-lt"/>
              </a:rPr>
              <a:t>rs</a:t>
            </a:r>
            <a:r>
              <a:rPr lang="en-US" dirty="0">
                <a:ea typeface="+mn-lt"/>
                <a:cs typeface="+mn-lt"/>
              </a:rPr>
              <a:t> for 24 </a:t>
            </a:r>
            <a:r>
              <a:rPr lang="en-US" dirty="0" err="1">
                <a:ea typeface="+mn-lt"/>
                <a:cs typeface="+mn-lt"/>
              </a:rPr>
              <a:t>hr</a:t>
            </a:r>
            <a:r>
              <a:rPr lang="en-US" dirty="0">
                <a:ea typeface="+mn-lt"/>
                <a:cs typeface="+mn-lt"/>
              </a:rPr>
              <a:t> </a:t>
            </a:r>
          </a:p>
          <a:p>
            <a:r>
              <a:rPr lang="en-US" dirty="0">
                <a:ea typeface="+mn-lt"/>
                <a:cs typeface="+mn-lt"/>
              </a:rPr>
              <a:t>ERROR COST : 25%</a:t>
            </a:r>
          </a:p>
          <a:p>
            <a:r>
              <a:rPr lang="en-US" dirty="0">
                <a:ea typeface="+mn-lt"/>
                <a:cs typeface="+mn-lt"/>
              </a:rPr>
              <a:t>REUSE COST : 80%</a:t>
            </a:r>
          </a:p>
          <a:p>
            <a:r>
              <a:rPr lang="en-US" dirty="0">
                <a:ea typeface="+mn-lt"/>
                <a:cs typeface="+mn-lt"/>
              </a:rPr>
              <a:t>STRENGTH : HIGH</a:t>
            </a:r>
          </a:p>
          <a:p>
            <a:r>
              <a:rPr lang="en-US" dirty="0"/>
              <a:t>AVALABILITY : ONLINE ORDER ONLY</a:t>
            </a:r>
          </a:p>
        </p:txBody>
      </p:sp>
    </p:spTree>
    <p:extLst>
      <p:ext uri="{BB962C8B-B14F-4D97-AF65-F5344CB8AC3E}">
        <p14:creationId xmlns:p14="http://schemas.microsoft.com/office/powerpoint/2010/main" val="38788074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3" name="Group 8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8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8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1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2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39" name="Group 138">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0" name="Rectangle 139">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4">
            <a:extLst>
              <a:ext uri="{FF2B5EF4-FFF2-40B4-BE49-F238E27FC236}">
                <a16:creationId xmlns:a16="http://schemas.microsoft.com/office/drawing/2014/main" id="{A3183854-35F7-451B-3F47-57AF78D88730}"/>
              </a:ext>
            </a:extLst>
          </p:cNvPr>
          <p:cNvPicPr>
            <a:picLocks noChangeAspect="1"/>
          </p:cNvPicPr>
          <p:nvPr/>
        </p:nvPicPr>
        <p:blipFill rotWithShape="1">
          <a:blip r:embed="rId4">
            <a:alphaModFix/>
          </a:blip>
          <a:srcRect t="19198" r="-1" b="19197"/>
          <a:stretch/>
        </p:blipFill>
        <p:spPr>
          <a:xfrm>
            <a:off x="3611" y="10"/>
            <a:ext cx="12188389" cy="6857990"/>
          </a:xfrm>
          <a:prstGeom prst="rect">
            <a:avLst/>
          </a:prstGeom>
        </p:spPr>
      </p:pic>
      <p:grpSp>
        <p:nvGrpSpPr>
          <p:cNvPr id="143" name="Group 142">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4"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46"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7"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8"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9"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0"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1"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2"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3"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4"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5"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56"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7"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8"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9"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0"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1"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2"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3"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4"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5"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803CCBB7-AB04-2115-DA4D-895438FB692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t>GEAR TRACTION KIT MAKING PROCESS </a:t>
            </a:r>
          </a:p>
        </p:txBody>
      </p:sp>
    </p:spTree>
    <p:extLst>
      <p:ext uri="{BB962C8B-B14F-4D97-AF65-F5344CB8AC3E}">
        <p14:creationId xmlns:p14="http://schemas.microsoft.com/office/powerpoint/2010/main" val="246830044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82</TotalTime>
  <Words>611</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Amasis MT Pro Black</vt:lpstr>
      <vt:lpstr>Arial</vt:lpstr>
      <vt:lpstr>Times New Roman</vt:lpstr>
      <vt:lpstr>Tw Cen MT</vt:lpstr>
      <vt:lpstr>Circuit</vt:lpstr>
      <vt:lpstr>PowerPoint Presentation</vt:lpstr>
      <vt:lpstr>3d printer filament maker </vt:lpstr>
      <vt:lpstr>Abstract </vt:lpstr>
      <vt:lpstr>CONTENT</vt:lpstr>
      <vt:lpstr>What is filament maker </vt:lpstr>
      <vt:lpstr>HISTORY </vt:lpstr>
      <vt:lpstr>DIFFERENCE BETWEEN PET AND PLA , ABS , </vt:lpstr>
      <vt:lpstr>PRODUCTION COST ESTIMATE OF PET AND ABS</vt:lpstr>
      <vt:lpstr>GEAR TRACTION KIT MAKING PROCESS </vt:lpstr>
      <vt:lpstr>3D MODEL OF ALL PARTS </vt:lpstr>
      <vt:lpstr>1.Costing of products </vt:lpstr>
      <vt:lpstr>PRODUCTION FROM chennai </vt:lpstr>
      <vt:lpstr>ASSEMBELY OF GEAR TRACTION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 Gaikwad 18</dc:creator>
  <cp:lastModifiedBy>saedakhan320@gmail.com</cp:lastModifiedBy>
  <cp:revision>283</cp:revision>
  <dcterms:created xsi:type="dcterms:W3CDTF">2022-03-23T14:59:50Z</dcterms:created>
  <dcterms:modified xsi:type="dcterms:W3CDTF">2022-03-24T08:53:33Z</dcterms:modified>
</cp:coreProperties>
</file>