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2C49-9F85-701C-41D0-7C623AC42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319A8-693B-ADD4-4B98-2D57E3282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1817-7E3F-CA81-89A8-309430FC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A5EF-8B79-4DB2-B395-8BAE1B4BA83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2B2F-7FF8-E8FC-A660-7803C31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2141-16AE-451A-E5BC-8C54FCB5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8FC-6C39-4FB6-8A38-FC39D89B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8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4F6E-873C-C25E-2F4A-3F3DE6DC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1EC4B-1EFF-D472-1C7B-73383FC17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37AB-F7D8-DEF7-8626-2E4A4EB5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A5EF-8B79-4DB2-B395-8BAE1B4BA83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E864-38B6-CDEA-F0B0-9D8FDE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25F58-2A77-F89B-868E-C9CFCF64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8FC-6C39-4FB6-8A38-FC39D89B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4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3FDAE-17E9-9790-EC17-752A6C1F5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7D59F-85DF-B0B5-D3BA-A79556F19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31AB5-6082-0A02-CCD4-5501D5B8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A5EF-8B79-4DB2-B395-8BAE1B4BA83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3B63-95C4-CE1F-8CE2-B03A098B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9BC5E-2CE5-B0C9-2036-A29B06DD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8FC-6C39-4FB6-8A38-FC39D89B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0147-902C-835F-6427-73E569B5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55F1-012F-F181-90E9-4CB02511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46D1B-92CD-8372-2822-39326D50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A5EF-8B79-4DB2-B395-8BAE1B4BA83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9048-AC5C-8A91-EFC3-8C0DFAFB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09F7-5E86-49DB-7E90-A479ABC8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8FC-6C39-4FB6-8A38-FC39D89B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0EF3-CD0A-1905-AAF4-F014542F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1DA18-9401-D168-4D26-9D4AC1D1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9A13-207F-8E68-3A48-50D6348A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A5EF-8B79-4DB2-B395-8BAE1B4BA83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A227-5857-6A74-F5F7-D5D5C3B5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BDF9-1C8E-C977-ABE8-35AF69FF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8FC-6C39-4FB6-8A38-FC39D89B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2AC3-035F-6666-7CDB-19DA61FC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EFD0-E84F-ABA5-8B30-C55D8219B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684B5-8B38-8513-8426-E1E833BEE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B5C4F-147D-2F83-882E-EB1C4424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A5EF-8B79-4DB2-B395-8BAE1B4BA83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EFE85-8893-D0A3-FC07-59BDBECD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1313D-F87D-09F4-7D6D-E4BB7F17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8FC-6C39-4FB6-8A38-FC39D89B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5322-02A8-9ED0-AACE-8E35E14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AD5BD-3C5D-878A-3CA6-131C3D1BF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40F39-1F7B-9301-E123-3BBB22D6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02CD7-42BB-6A27-0300-CD1977802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0491B-1787-108B-F794-4712F69A6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D6325-27BF-2A55-578E-348DEC55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A5EF-8B79-4DB2-B395-8BAE1B4BA83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3544D-BC7D-49CF-D843-D2396D3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5EEF4-223F-986D-E662-859E4E9C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8FC-6C39-4FB6-8A38-FC39D89B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7365-4841-33B3-7B2E-954E2A6F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6E635-6A61-A371-AB7A-C9125045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A5EF-8B79-4DB2-B395-8BAE1B4BA83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A7AE3-98E6-8BAD-9749-63201AE1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B26A0-4E44-D5B9-629D-27642E43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8FC-6C39-4FB6-8A38-FC39D89B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FDC05-3C1D-9765-8C6B-A7A2C475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A5EF-8B79-4DB2-B395-8BAE1B4BA83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C46DA-50F8-E562-6EB2-7327690A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FBB2E-0976-8A25-06AB-2B8DB450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8FC-6C39-4FB6-8A38-FC39D89B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660E-9F80-1DAA-CB9B-AA9618CC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00D7-291A-8D2C-155B-E6A33C48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A3DDC-9D7B-712B-BFA4-7CD23414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99591-70C4-8193-EB42-16A48D1F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A5EF-8B79-4DB2-B395-8BAE1B4BA83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BDA87-1DA7-68D1-7D2B-9CD3CC62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D6A68-0C8A-A425-2820-3DD5C5F5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8FC-6C39-4FB6-8A38-FC39D89B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7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6A30-3850-EC35-BB7C-5B5BEA3C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6DFAE-6938-8C9B-B3C8-8ACF1DFA5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B92AF-896C-05B0-AE93-627E5664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63A47-3C7C-7F90-7714-C16D354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A5EF-8B79-4DB2-B395-8BAE1B4BA83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58516-035B-C390-603E-8ACB58BE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501EA-DDC4-AC46-2FE7-7A07D30C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8FC-6C39-4FB6-8A38-FC39D89B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3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AB233-A099-8947-CC78-AF0D362D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5C74-E5DF-E1FE-D468-0C7713B1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B862-8E3B-04C5-6A15-9F503CD1E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BA5EF-8B79-4DB2-B395-8BAE1B4BA83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2522-CA57-8808-5D8F-0BE117D36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0251-5579-208F-C5E1-B0451D56D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68FC-6C39-4FB6-8A38-FC39D89B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nabemaven.com/2018/06/meghalaya-travel-tips-first-impression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11A5-ED4D-3C7B-2CC8-B198AAB0B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19" y="2643135"/>
            <a:ext cx="12064182" cy="1061837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76200" dir="8100000" algn="tr" rotWithShape="0">
                    <a:prstClr val="black">
                      <a:alpha val="31000"/>
                    </a:prstClr>
                  </a:outerShdw>
                </a:effectLst>
                <a:latin typeface="Bookman Old Style" panose="02050604050505020204" pitchFamily="18" charset="0"/>
              </a:rPr>
              <a:t>Travel Alert Bangladesh (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76200" dir="1200000" algn="tr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</a:rPr>
              <a:t>TAB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76200" dir="8100000" algn="tr" rotWithShape="0">
                    <a:prstClr val="black">
                      <a:alpha val="31000"/>
                    </a:prstClr>
                  </a:outerShdw>
                </a:effectLst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43F8-2999-3FBD-AAA6-640E0729A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4972"/>
            <a:ext cx="9144000" cy="672998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“Where sophistication meets exploration”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9E5A2-8FEC-07A2-E95B-9A7755B3F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84" y="4786211"/>
            <a:ext cx="1135626" cy="104641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801D40-2DF0-21D0-D419-0476ED19C04E}"/>
              </a:ext>
            </a:extLst>
          </p:cNvPr>
          <p:cNvSpPr/>
          <p:nvPr/>
        </p:nvSpPr>
        <p:spPr>
          <a:xfrm>
            <a:off x="1730478" y="2004961"/>
            <a:ext cx="9468464" cy="1061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Bodoni MT Black" panose="02070A03080606020203" pitchFamily="18" charset="0"/>
              </a:rPr>
              <a:t>WELCOME TO OUR</a:t>
            </a:r>
          </a:p>
        </p:txBody>
      </p:sp>
    </p:spTree>
    <p:extLst>
      <p:ext uri="{BB962C8B-B14F-4D97-AF65-F5344CB8AC3E}">
        <p14:creationId xmlns:p14="http://schemas.microsoft.com/office/powerpoint/2010/main" val="22536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332C59-BF2D-D3BE-78A5-0588FB96BD6C}"/>
              </a:ext>
            </a:extLst>
          </p:cNvPr>
          <p:cNvSpPr/>
          <p:nvPr/>
        </p:nvSpPr>
        <p:spPr>
          <a:xfrm>
            <a:off x="3389671" y="471948"/>
            <a:ext cx="5412658" cy="6489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Discussion Our 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D123C-726B-F3FF-CAC0-410FE9CAA5A2}"/>
              </a:ext>
            </a:extLst>
          </p:cNvPr>
          <p:cNvSpPr/>
          <p:nvPr/>
        </p:nvSpPr>
        <p:spPr>
          <a:xfrm>
            <a:off x="1106130" y="1651820"/>
            <a:ext cx="752168" cy="589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1372F-4F6C-6943-CCBD-38113E712AE4}"/>
              </a:ext>
            </a:extLst>
          </p:cNvPr>
          <p:cNvSpPr/>
          <p:nvPr/>
        </p:nvSpPr>
        <p:spPr>
          <a:xfrm>
            <a:off x="1858298" y="1651820"/>
            <a:ext cx="6592528" cy="5899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Aptos Display" panose="020B0004020202020204" pitchFamily="34" charset="0"/>
              </a:rPr>
              <a:t>Discuss an Tour Event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3841EB3-6703-242F-E688-D8FCD7806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2" y="0"/>
            <a:ext cx="1219200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discuss a tour event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8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2EB83C9-7C3F-57C3-DF16-862D145E43AD}"/>
              </a:ext>
            </a:extLst>
          </p:cNvPr>
          <p:cNvSpPr/>
          <p:nvPr/>
        </p:nvSpPr>
        <p:spPr>
          <a:xfrm>
            <a:off x="6887497" y="280219"/>
            <a:ext cx="4498259" cy="1862991"/>
          </a:xfrm>
          <a:prstGeom prst="cloudCallou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Berlin Sans FB" panose="020E0602020502020306" pitchFamily="34" charset="0"/>
              </a:rPr>
              <a:t>Let's discuss an event in Meghalaya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FD37267-7763-8CFE-0DD8-BA08B64B9468}"/>
              </a:ext>
            </a:extLst>
          </p:cNvPr>
          <p:cNvSpPr/>
          <p:nvPr/>
        </p:nvSpPr>
        <p:spPr>
          <a:xfrm>
            <a:off x="1666567" y="1779860"/>
            <a:ext cx="3790336" cy="1391043"/>
          </a:xfrm>
          <a:prstGeom prst="wedgeRoundRectCallo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Aptos Display" panose="020B0004020202020204" pitchFamily="34" charset="0"/>
              </a:rPr>
              <a:t>Title:</a:t>
            </a:r>
          </a:p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Aptos Display" panose="020B0004020202020204" pitchFamily="34" charset="0"/>
              </a:rPr>
              <a:t> Explore Meghalaya: The Scotland of the East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7EA601A0-FCBD-A102-D286-2582D29097B2}"/>
              </a:ext>
            </a:extLst>
          </p:cNvPr>
          <p:cNvSpPr/>
          <p:nvPr/>
        </p:nvSpPr>
        <p:spPr>
          <a:xfrm>
            <a:off x="6096000" y="2631247"/>
            <a:ext cx="4498259" cy="1595506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ras Bold ITC" panose="020B0907030504020204" pitchFamily="34" charset="0"/>
              </a:rPr>
              <a:t>Dates:</a:t>
            </a:r>
          </a:p>
          <a:p>
            <a:pPr algn="ctr"/>
            <a:r>
              <a:rPr lang="en-US" sz="2400" dirty="0">
                <a:latin typeface="Eras Bold ITC" panose="020B0907030504020204" pitchFamily="34" charset="0"/>
              </a:rPr>
              <a:t>September 19</a:t>
            </a:r>
            <a:r>
              <a:rPr lang="en-US" sz="2400" baseline="30000" dirty="0">
                <a:latin typeface="Eras Bold ITC" panose="020B0907030504020204" pitchFamily="34" charset="0"/>
              </a:rPr>
              <a:t>th</a:t>
            </a:r>
            <a:r>
              <a:rPr lang="en-US" sz="2400" dirty="0">
                <a:latin typeface="Eras Bold ITC" panose="020B0907030504020204" pitchFamily="34" charset="0"/>
              </a:rPr>
              <a:t> to September 23th 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AF33290-C5CF-B123-A460-86A786A3C86A}"/>
              </a:ext>
            </a:extLst>
          </p:cNvPr>
          <p:cNvSpPr/>
          <p:nvPr/>
        </p:nvSpPr>
        <p:spPr>
          <a:xfrm>
            <a:off x="663679" y="4734233"/>
            <a:ext cx="3377380" cy="383458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Contact Information:</a:t>
            </a: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F29A4F97-3654-00D4-B886-6D230DB50BFC}"/>
              </a:ext>
            </a:extLst>
          </p:cNvPr>
          <p:cNvSpPr/>
          <p:nvPr/>
        </p:nvSpPr>
        <p:spPr>
          <a:xfrm>
            <a:off x="4277033" y="5117691"/>
            <a:ext cx="4498259" cy="899652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hnschrift SemiBold SemiConden" panose="020B0502040204020203" pitchFamily="34" charset="0"/>
              </a:rPr>
              <a:t>📞 01740271903 (WhatsApp Also)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✉️ travelalertBangladesh@gmail.com</a:t>
            </a:r>
          </a:p>
        </p:txBody>
      </p:sp>
    </p:spTree>
    <p:extLst>
      <p:ext uri="{BB962C8B-B14F-4D97-AF65-F5344CB8AC3E}">
        <p14:creationId xmlns:p14="http://schemas.microsoft.com/office/powerpoint/2010/main" val="27752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C3A13174-8BE1-5F58-7883-A95B8EA20E30}"/>
              </a:ext>
            </a:extLst>
          </p:cNvPr>
          <p:cNvSpPr/>
          <p:nvPr/>
        </p:nvSpPr>
        <p:spPr>
          <a:xfrm rot="473760">
            <a:off x="713118" y="385783"/>
            <a:ext cx="1637071" cy="8849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Title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054033A-3E71-CDFC-186D-57B110605F71}"/>
              </a:ext>
            </a:extLst>
          </p:cNvPr>
          <p:cNvSpPr/>
          <p:nvPr/>
        </p:nvSpPr>
        <p:spPr>
          <a:xfrm>
            <a:off x="3384755" y="679269"/>
            <a:ext cx="4807975" cy="88490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erlin Sans FB Demi" panose="020E0802020502020306" pitchFamily="34" charset="0"/>
              </a:rPr>
              <a:t>Tour Overview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119FBD1-F9C6-F97B-D65C-D012EC49B4C8}"/>
              </a:ext>
            </a:extLst>
          </p:cNvPr>
          <p:cNvSpPr/>
          <p:nvPr/>
        </p:nvSpPr>
        <p:spPr>
          <a:xfrm rot="480769">
            <a:off x="605612" y="1709518"/>
            <a:ext cx="2168012" cy="11798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Fee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7560AF2-74CE-E96E-4087-A3CFC83B9A5C}"/>
              </a:ext>
            </a:extLst>
          </p:cNvPr>
          <p:cNvSpPr/>
          <p:nvPr/>
        </p:nvSpPr>
        <p:spPr>
          <a:xfrm>
            <a:off x="2845275" y="2489046"/>
            <a:ext cx="4365523" cy="545689"/>
          </a:xfrm>
          <a:prstGeom prst="chevron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Dhaka: 💵 12,000 BDT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D72D8FB8-22BD-9B37-C2A8-B34A01696198}"/>
              </a:ext>
            </a:extLst>
          </p:cNvPr>
          <p:cNvSpPr/>
          <p:nvPr/>
        </p:nvSpPr>
        <p:spPr>
          <a:xfrm>
            <a:off x="7210798" y="2489045"/>
            <a:ext cx="4365523" cy="545689"/>
          </a:xfrm>
          <a:prstGeom prst="chevron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Sylhet: 💵 10,800 BDT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F79BCD-D8CD-EFD4-75C4-EB972255A37D}"/>
              </a:ext>
            </a:extLst>
          </p:cNvPr>
          <p:cNvSpPr/>
          <p:nvPr/>
        </p:nvSpPr>
        <p:spPr>
          <a:xfrm rot="480769">
            <a:off x="354890" y="3141405"/>
            <a:ext cx="2168012" cy="11798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Include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39ED2-0812-37BB-0F4F-9191E7746264}"/>
              </a:ext>
            </a:extLst>
          </p:cNvPr>
          <p:cNvSpPr/>
          <p:nvPr/>
        </p:nvSpPr>
        <p:spPr>
          <a:xfrm>
            <a:off x="3170903" y="3480614"/>
            <a:ext cx="501445" cy="427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6FF70-BECE-FB4F-6CD7-EAF1F4BECBD0}"/>
              </a:ext>
            </a:extLst>
          </p:cNvPr>
          <p:cNvSpPr/>
          <p:nvPr/>
        </p:nvSpPr>
        <p:spPr>
          <a:xfrm>
            <a:off x="3778045" y="3480614"/>
            <a:ext cx="4021393" cy="427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🚌 Non-AC Bus (Dhaka-Sylhet-Dhaka)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CE388-DEAB-351E-5037-7AF04299EE5C}"/>
              </a:ext>
            </a:extLst>
          </p:cNvPr>
          <p:cNvSpPr/>
          <p:nvPr/>
        </p:nvSpPr>
        <p:spPr>
          <a:xfrm>
            <a:off x="3421625" y="3974356"/>
            <a:ext cx="501445" cy="427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1ABCB-0792-6AF5-C8AC-B20193C12C2B}"/>
              </a:ext>
            </a:extLst>
          </p:cNvPr>
          <p:cNvSpPr/>
          <p:nvPr/>
        </p:nvSpPr>
        <p:spPr>
          <a:xfrm>
            <a:off x="3672347" y="4464999"/>
            <a:ext cx="501445" cy="427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7A791E-A9C1-C418-0336-0112A0775787}"/>
              </a:ext>
            </a:extLst>
          </p:cNvPr>
          <p:cNvSpPr/>
          <p:nvPr/>
        </p:nvSpPr>
        <p:spPr>
          <a:xfrm>
            <a:off x="3923069" y="4943993"/>
            <a:ext cx="501445" cy="427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79218-8124-5B94-A7B2-369C3AA4ACE2}"/>
              </a:ext>
            </a:extLst>
          </p:cNvPr>
          <p:cNvSpPr/>
          <p:nvPr/>
        </p:nvSpPr>
        <p:spPr>
          <a:xfrm>
            <a:off x="4055807" y="3972806"/>
            <a:ext cx="4021393" cy="427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🚗 Laguna/CNG (Sylhet-</a:t>
            </a:r>
            <a:r>
              <a:rPr lang="en-US" dirty="0" err="1"/>
              <a:t>Tamabil</a:t>
            </a:r>
            <a:r>
              <a:rPr lang="en-US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9B77DD-8103-12E8-9190-7E0D7D4EC487}"/>
              </a:ext>
            </a:extLst>
          </p:cNvPr>
          <p:cNvSpPr/>
          <p:nvPr/>
        </p:nvSpPr>
        <p:spPr>
          <a:xfrm>
            <a:off x="4291779" y="4450250"/>
            <a:ext cx="5191434" cy="427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🚙 Luxury Car/Coach (</a:t>
            </a:r>
            <a:r>
              <a:rPr lang="en-US" dirty="0" err="1"/>
              <a:t>Dawki</a:t>
            </a:r>
            <a:r>
              <a:rPr lang="en-US" dirty="0"/>
              <a:t>-</a:t>
            </a:r>
            <a:r>
              <a:rPr lang="en-US" dirty="0" err="1"/>
              <a:t>Cherapunji</a:t>
            </a:r>
            <a:r>
              <a:rPr lang="en-US" dirty="0"/>
              <a:t>-Shillong)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196941-05ED-1BD7-04D4-DB6418783086}"/>
              </a:ext>
            </a:extLst>
          </p:cNvPr>
          <p:cNvSpPr/>
          <p:nvPr/>
        </p:nvSpPr>
        <p:spPr>
          <a:xfrm>
            <a:off x="4522839" y="4967744"/>
            <a:ext cx="4021393" cy="427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🏨 2 Nights Hotel Accommodation</a:t>
            </a:r>
          </a:p>
        </p:txBody>
      </p:sp>
    </p:spTree>
    <p:extLst>
      <p:ext uri="{BB962C8B-B14F-4D97-AF65-F5344CB8AC3E}">
        <p14:creationId xmlns:p14="http://schemas.microsoft.com/office/powerpoint/2010/main" val="132391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Aptos Display</vt:lpstr>
      <vt:lpstr>Arial</vt:lpstr>
      <vt:lpstr>Bahnschrift SemiBold SemiConden</vt:lpstr>
      <vt:lpstr>Berlin Sans FB</vt:lpstr>
      <vt:lpstr>Berlin Sans FB Demi</vt:lpstr>
      <vt:lpstr>Bodoni MT Black</vt:lpstr>
      <vt:lpstr>Bookman Old Style</vt:lpstr>
      <vt:lpstr>Calibri</vt:lpstr>
      <vt:lpstr>Calibri Light</vt:lpstr>
      <vt:lpstr>Eras Bold ITC</vt:lpstr>
      <vt:lpstr>inherit</vt:lpstr>
      <vt:lpstr>Office Theme</vt:lpstr>
      <vt:lpstr>Travel Alert Bangladesh (TAB)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starcomputer202@outlook.com</dc:creator>
  <cp:lastModifiedBy>starcomputer202@outlook.com</cp:lastModifiedBy>
  <cp:revision>1</cp:revision>
  <dcterms:created xsi:type="dcterms:W3CDTF">2024-09-12T13:05:09Z</dcterms:created>
  <dcterms:modified xsi:type="dcterms:W3CDTF">2024-09-12T13:05:20Z</dcterms:modified>
</cp:coreProperties>
</file>