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85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166F1F-CE9B-4651-A6AA-CD717754106B}"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6116CE-C4A3-4A05-B2D7-7C2E9A889C0F}"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6116CE-C4A3-4A05-B2D7-7C2E9A889C0F}"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6116CE-C4A3-4A05-B2D7-7C2E9A889C0F}" type="datetimeFigureOut">
              <a:rPr lang="en-US" smtClean="0"/>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6116CE-C4A3-4A05-B2D7-7C2E9A889C0F}" type="datetimeFigureOut">
              <a:rPr lang="en-US" smtClean="0"/>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4/18/2024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3.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image" Target="../media/image1.png"/><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png"/><Relationship Id="rId4" Type="http://schemas.openxmlformats.org/officeDocument/2006/relationships/image" Target="../media/image14.png"/><Relationship Id="rId9" Type="http://schemas.openxmlformats.org/officeDocument/2006/relationships/image" Target="../media/image25.png"/><Relationship Id="rId1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3.png"/><Relationship Id="rId3" Type="http://schemas.openxmlformats.org/officeDocument/2006/relationships/image" Target="../media/image13.png"/><Relationship Id="rId7" Type="http://schemas.openxmlformats.org/officeDocument/2006/relationships/image" Target="../media/image39.png"/><Relationship Id="rId12"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41.png"/><Relationship Id="rId5" Type="http://schemas.openxmlformats.org/officeDocument/2006/relationships/image" Target="../media/image38.png"/><Relationship Id="rId10" Type="http://schemas.openxmlformats.org/officeDocument/2006/relationships/image" Target="../media/image26.png"/><Relationship Id="rId4" Type="http://schemas.openxmlformats.org/officeDocument/2006/relationships/image" Target="../media/image14.png"/><Relationship Id="rId9" Type="http://schemas.openxmlformats.org/officeDocument/2006/relationships/image" Target="../media/image25.png"/><Relationship Id="rId14"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91BFF8"/>
        </a:solidFill>
        <a:effectLst/>
      </p:bgPr>
    </p:bg>
    <p:spTree>
      <p:nvGrpSpPr>
        <p:cNvPr id="1" name=""/>
        <p:cNvGrpSpPr/>
        <p:nvPr/>
      </p:nvGrpSpPr>
      <p:grpSpPr>
        <a:xfrm>
          <a:off x="0" y="0"/>
          <a:ext cx="0" cy="0"/>
          <a:chOff x="0" y="0"/>
          <a:chExt cx="0" cy="0"/>
        </a:xfrm>
      </p:grpSpPr>
      <p:grpSp>
        <p:nvGrpSpPr>
          <p:cNvPr id="1001" name="그룹 1001"/>
          <p:cNvGrpSpPr/>
          <p:nvPr/>
        </p:nvGrpSpPr>
        <p:grpSpPr>
          <a:xfrm>
            <a:off x="0" y="-21769"/>
            <a:ext cx="18285714" cy="10307483"/>
            <a:chOff x="0" y="-21769"/>
            <a:chExt cx="18285714" cy="10307483"/>
          </a:xfrm>
        </p:grpSpPr>
        <p:pic>
          <p:nvPicPr>
            <p:cNvPr id="3" name="Object 2"/>
            <p:cNvPicPr>
              <a:picLocks noChangeAspect="1"/>
            </p:cNvPicPr>
            <p:nvPr/>
          </p:nvPicPr>
          <p:blipFill>
            <a:blip r:embed="rId2" cstate="print"/>
            <a:stretch>
              <a:fillRect/>
            </a:stretch>
          </p:blipFill>
          <p:spPr>
            <a:xfrm>
              <a:off x="0" y="-21769"/>
              <a:ext cx="18285714" cy="10307483"/>
            </a:xfrm>
            <a:prstGeom prst="rect">
              <a:avLst/>
            </a:prstGeom>
          </p:spPr>
        </p:pic>
      </p:grpSp>
      <p:grpSp>
        <p:nvGrpSpPr>
          <p:cNvPr id="1002" name="그룹 1002"/>
          <p:cNvGrpSpPr/>
          <p:nvPr/>
        </p:nvGrpSpPr>
        <p:grpSpPr>
          <a:xfrm>
            <a:off x="943129" y="907755"/>
            <a:ext cx="16584933" cy="8688980"/>
            <a:chOff x="943129" y="907755"/>
            <a:chExt cx="16584933" cy="8688980"/>
          </a:xfrm>
        </p:grpSpPr>
        <p:pic>
          <p:nvPicPr>
            <p:cNvPr id="6" name="Object 5"/>
            <p:cNvPicPr>
              <a:picLocks noChangeAspect="1"/>
            </p:cNvPicPr>
            <p:nvPr/>
          </p:nvPicPr>
          <p:blipFill>
            <a:blip r:embed="rId3" cstate="print"/>
            <a:stretch>
              <a:fillRect/>
            </a:stretch>
          </p:blipFill>
          <p:spPr>
            <a:xfrm>
              <a:off x="943129" y="907755"/>
              <a:ext cx="16584933" cy="8688980"/>
            </a:xfrm>
            <a:prstGeom prst="rect">
              <a:avLst/>
            </a:prstGeom>
          </p:spPr>
        </p:pic>
      </p:grpSp>
      <p:grpSp>
        <p:nvGrpSpPr>
          <p:cNvPr id="1003" name="그룹 1003"/>
          <p:cNvGrpSpPr/>
          <p:nvPr/>
        </p:nvGrpSpPr>
        <p:grpSpPr>
          <a:xfrm>
            <a:off x="929314" y="875102"/>
            <a:ext cx="16615720" cy="8721633"/>
            <a:chOff x="929314" y="875102"/>
            <a:chExt cx="16615720" cy="8721633"/>
          </a:xfrm>
        </p:grpSpPr>
        <p:pic>
          <p:nvPicPr>
            <p:cNvPr id="9" name="Object 8"/>
            <p:cNvPicPr>
              <a:picLocks noChangeAspect="1"/>
            </p:cNvPicPr>
            <p:nvPr/>
          </p:nvPicPr>
          <p:blipFill>
            <a:blip r:embed="rId4" cstate="print"/>
            <a:stretch>
              <a:fillRect/>
            </a:stretch>
          </p:blipFill>
          <p:spPr>
            <a:xfrm>
              <a:off x="929314" y="875102"/>
              <a:ext cx="16615720" cy="8721633"/>
            </a:xfrm>
            <a:prstGeom prst="rect">
              <a:avLst/>
            </a:prstGeom>
          </p:spPr>
        </p:pic>
      </p:grpSp>
      <p:grpSp>
        <p:nvGrpSpPr>
          <p:cNvPr id="1004" name="그룹 1004"/>
          <p:cNvGrpSpPr/>
          <p:nvPr/>
        </p:nvGrpSpPr>
        <p:grpSpPr>
          <a:xfrm>
            <a:off x="745034" y="709660"/>
            <a:ext cx="16584933" cy="8688980"/>
            <a:chOff x="745034" y="709660"/>
            <a:chExt cx="16584933" cy="8688980"/>
          </a:xfrm>
        </p:grpSpPr>
        <p:pic>
          <p:nvPicPr>
            <p:cNvPr id="12" name="Object 11"/>
            <p:cNvPicPr>
              <a:picLocks noChangeAspect="1"/>
            </p:cNvPicPr>
            <p:nvPr/>
          </p:nvPicPr>
          <p:blipFill>
            <a:blip r:embed="rId3" cstate="print"/>
            <a:stretch>
              <a:fillRect/>
            </a:stretch>
          </p:blipFill>
          <p:spPr>
            <a:xfrm>
              <a:off x="745034" y="709660"/>
              <a:ext cx="16584933" cy="8688980"/>
            </a:xfrm>
            <a:prstGeom prst="rect">
              <a:avLst/>
            </a:prstGeom>
          </p:spPr>
        </p:pic>
      </p:grpSp>
      <p:grpSp>
        <p:nvGrpSpPr>
          <p:cNvPr id="1005" name="그룹 1005"/>
          <p:cNvGrpSpPr/>
          <p:nvPr/>
        </p:nvGrpSpPr>
        <p:grpSpPr>
          <a:xfrm>
            <a:off x="731219" y="677007"/>
            <a:ext cx="16615720" cy="8721633"/>
            <a:chOff x="731219" y="677007"/>
            <a:chExt cx="16615720" cy="8721633"/>
          </a:xfrm>
        </p:grpSpPr>
        <p:pic>
          <p:nvPicPr>
            <p:cNvPr id="15" name="Object 14"/>
            <p:cNvPicPr>
              <a:picLocks noChangeAspect="1"/>
            </p:cNvPicPr>
            <p:nvPr/>
          </p:nvPicPr>
          <p:blipFill>
            <a:blip r:embed="rId4" cstate="print"/>
            <a:stretch>
              <a:fillRect/>
            </a:stretch>
          </p:blipFill>
          <p:spPr>
            <a:xfrm>
              <a:off x="731219" y="677007"/>
              <a:ext cx="16615720" cy="8721633"/>
            </a:xfrm>
            <a:prstGeom prst="rect">
              <a:avLst/>
            </a:prstGeom>
          </p:spPr>
        </p:pic>
      </p:grpSp>
      <p:grpSp>
        <p:nvGrpSpPr>
          <p:cNvPr id="1006" name="그룹 1006"/>
          <p:cNvGrpSpPr/>
          <p:nvPr/>
        </p:nvGrpSpPr>
        <p:grpSpPr>
          <a:xfrm>
            <a:off x="12313508" y="954883"/>
            <a:ext cx="4961734" cy="569432"/>
            <a:chOff x="12313508" y="954883"/>
            <a:chExt cx="4961734" cy="569432"/>
          </a:xfrm>
        </p:grpSpPr>
        <p:grpSp>
          <p:nvGrpSpPr>
            <p:cNvPr id="1007" name="그룹 1007"/>
            <p:cNvGrpSpPr/>
            <p:nvPr/>
          </p:nvGrpSpPr>
          <p:grpSpPr>
            <a:xfrm>
              <a:off x="12313508" y="954883"/>
              <a:ext cx="804385" cy="569432"/>
              <a:chOff x="12313508" y="954883"/>
              <a:chExt cx="804385" cy="569432"/>
            </a:xfrm>
          </p:grpSpPr>
          <p:pic>
            <p:nvPicPr>
              <p:cNvPr id="19" name="Object 18"/>
              <p:cNvPicPr>
                <a:picLocks noChangeAspect="1"/>
              </p:cNvPicPr>
              <p:nvPr/>
            </p:nvPicPr>
            <p:blipFill>
              <a:blip r:embed="rId5" cstate="print"/>
              <a:stretch>
                <a:fillRect/>
              </a:stretch>
            </p:blipFill>
            <p:spPr>
              <a:xfrm>
                <a:off x="12313508" y="954883"/>
                <a:ext cx="804385" cy="569432"/>
              </a:xfrm>
              <a:prstGeom prst="rect">
                <a:avLst/>
              </a:prstGeom>
            </p:spPr>
          </p:pic>
        </p:grpSp>
        <p:pic>
          <p:nvPicPr>
            <p:cNvPr id="21" name="Object 20"/>
            <p:cNvPicPr>
              <a:picLocks noChangeAspect="1"/>
            </p:cNvPicPr>
            <p:nvPr/>
          </p:nvPicPr>
          <p:blipFill>
            <a:blip r:embed="rId6" cstate="print"/>
            <a:stretch>
              <a:fillRect/>
            </a:stretch>
          </p:blipFill>
          <p:spPr>
            <a:xfrm>
              <a:off x="13099511" y="864004"/>
              <a:ext cx="4303914" cy="872190"/>
            </a:xfrm>
            <a:prstGeom prst="rect">
              <a:avLst/>
            </a:prstGeom>
          </p:spPr>
        </p:pic>
      </p:grpSp>
      <p:grpSp>
        <p:nvGrpSpPr>
          <p:cNvPr id="1008" name="그룹 1008"/>
          <p:cNvGrpSpPr/>
          <p:nvPr/>
        </p:nvGrpSpPr>
        <p:grpSpPr>
          <a:xfrm>
            <a:off x="1502550" y="2160205"/>
            <a:ext cx="1420859" cy="1226360"/>
            <a:chOff x="1502550" y="2160205"/>
            <a:chExt cx="1420859" cy="1226360"/>
          </a:xfrm>
        </p:grpSpPr>
        <p:pic>
          <p:nvPicPr>
            <p:cNvPr id="24" name="Object 23"/>
            <p:cNvPicPr>
              <a:picLocks noChangeAspect="1"/>
            </p:cNvPicPr>
            <p:nvPr/>
          </p:nvPicPr>
          <p:blipFill>
            <a:blip r:embed="rId7" cstate="print"/>
            <a:stretch>
              <a:fillRect/>
            </a:stretch>
          </p:blipFill>
          <p:spPr>
            <a:xfrm>
              <a:off x="1502550" y="2160205"/>
              <a:ext cx="1420859" cy="1226360"/>
            </a:xfrm>
            <a:prstGeom prst="rect">
              <a:avLst/>
            </a:prstGeom>
          </p:spPr>
        </p:pic>
      </p:grpSp>
      <p:grpSp>
        <p:nvGrpSpPr>
          <p:cNvPr id="1009" name="그룹 1009"/>
          <p:cNvGrpSpPr/>
          <p:nvPr/>
        </p:nvGrpSpPr>
        <p:grpSpPr>
          <a:xfrm>
            <a:off x="1502550" y="3834064"/>
            <a:ext cx="1420859" cy="1226360"/>
            <a:chOff x="1502550" y="3834064"/>
            <a:chExt cx="1420859" cy="1226360"/>
          </a:xfrm>
        </p:grpSpPr>
        <p:pic>
          <p:nvPicPr>
            <p:cNvPr id="27" name="Object 26"/>
            <p:cNvPicPr>
              <a:picLocks noChangeAspect="1"/>
            </p:cNvPicPr>
            <p:nvPr/>
          </p:nvPicPr>
          <p:blipFill>
            <a:blip r:embed="rId7" cstate="print"/>
            <a:stretch>
              <a:fillRect/>
            </a:stretch>
          </p:blipFill>
          <p:spPr>
            <a:xfrm>
              <a:off x="1502550" y="3834064"/>
              <a:ext cx="1420859" cy="1226360"/>
            </a:xfrm>
            <a:prstGeom prst="rect">
              <a:avLst/>
            </a:prstGeom>
          </p:spPr>
        </p:pic>
      </p:grpSp>
      <p:grpSp>
        <p:nvGrpSpPr>
          <p:cNvPr id="1010" name="그룹 1010"/>
          <p:cNvGrpSpPr/>
          <p:nvPr/>
        </p:nvGrpSpPr>
        <p:grpSpPr>
          <a:xfrm>
            <a:off x="13587783" y="5135116"/>
            <a:ext cx="1042614" cy="1277537"/>
            <a:chOff x="13587783" y="5135116"/>
            <a:chExt cx="1042614" cy="1277537"/>
          </a:xfrm>
        </p:grpSpPr>
        <p:pic>
          <p:nvPicPr>
            <p:cNvPr id="30" name="Object 29"/>
            <p:cNvPicPr>
              <a:picLocks noChangeAspect="1"/>
            </p:cNvPicPr>
            <p:nvPr/>
          </p:nvPicPr>
          <p:blipFill>
            <a:blip r:embed="rId8" cstate="print"/>
            <a:stretch>
              <a:fillRect/>
            </a:stretch>
          </p:blipFill>
          <p:spPr>
            <a:xfrm rot="-1020000">
              <a:off x="13587783" y="5135116"/>
              <a:ext cx="1042614" cy="1277537"/>
            </a:xfrm>
            <a:prstGeom prst="rect">
              <a:avLst/>
            </a:prstGeom>
          </p:spPr>
        </p:pic>
      </p:grpSp>
      <p:grpSp>
        <p:nvGrpSpPr>
          <p:cNvPr id="1011" name="그룹 1011"/>
          <p:cNvGrpSpPr/>
          <p:nvPr/>
        </p:nvGrpSpPr>
        <p:grpSpPr>
          <a:xfrm>
            <a:off x="15242830" y="7482949"/>
            <a:ext cx="1407778" cy="1215070"/>
            <a:chOff x="15242830" y="7482949"/>
            <a:chExt cx="1407778" cy="1215070"/>
          </a:xfrm>
        </p:grpSpPr>
        <p:pic>
          <p:nvPicPr>
            <p:cNvPr id="33" name="Object 32"/>
            <p:cNvPicPr>
              <a:picLocks noChangeAspect="1"/>
            </p:cNvPicPr>
            <p:nvPr/>
          </p:nvPicPr>
          <p:blipFill>
            <a:blip r:embed="rId9" cstate="print"/>
            <a:stretch>
              <a:fillRect/>
            </a:stretch>
          </p:blipFill>
          <p:spPr>
            <a:xfrm>
              <a:off x="15242830" y="7482949"/>
              <a:ext cx="1407778" cy="1215070"/>
            </a:xfrm>
            <a:prstGeom prst="rect">
              <a:avLst/>
            </a:prstGeom>
          </p:spPr>
        </p:pic>
      </p:grpSp>
      <p:grpSp>
        <p:nvGrpSpPr>
          <p:cNvPr id="1012" name="그룹 1012"/>
          <p:cNvGrpSpPr/>
          <p:nvPr/>
        </p:nvGrpSpPr>
        <p:grpSpPr>
          <a:xfrm>
            <a:off x="5430097" y="3552524"/>
            <a:ext cx="7462239" cy="1501626"/>
            <a:chOff x="5430097" y="3552524"/>
            <a:chExt cx="7462239" cy="1501626"/>
          </a:xfrm>
        </p:grpSpPr>
        <p:pic>
          <p:nvPicPr>
            <p:cNvPr id="36" name="Object 35"/>
            <p:cNvPicPr>
              <a:picLocks noChangeAspect="1"/>
            </p:cNvPicPr>
            <p:nvPr/>
          </p:nvPicPr>
          <p:blipFill>
            <a:blip r:embed="rId10" cstate="print"/>
            <a:stretch>
              <a:fillRect/>
            </a:stretch>
          </p:blipFill>
          <p:spPr>
            <a:xfrm>
              <a:off x="5430097" y="3552524"/>
              <a:ext cx="7462239" cy="1501626"/>
            </a:xfrm>
            <a:prstGeom prst="rect">
              <a:avLst/>
            </a:prstGeom>
          </p:spPr>
        </p:pic>
      </p:grpSp>
      <p:grpSp>
        <p:nvGrpSpPr>
          <p:cNvPr id="1013" name="그룹 1013"/>
          <p:cNvGrpSpPr/>
          <p:nvPr/>
        </p:nvGrpSpPr>
        <p:grpSpPr>
          <a:xfrm>
            <a:off x="5234524" y="5629375"/>
            <a:ext cx="2708422" cy="1501626"/>
            <a:chOff x="5234524" y="5629375"/>
            <a:chExt cx="2708422" cy="1501626"/>
          </a:xfrm>
        </p:grpSpPr>
        <p:pic>
          <p:nvPicPr>
            <p:cNvPr id="39" name="Object 38"/>
            <p:cNvPicPr>
              <a:picLocks noChangeAspect="1"/>
            </p:cNvPicPr>
            <p:nvPr/>
          </p:nvPicPr>
          <p:blipFill>
            <a:blip r:embed="rId11" cstate="print"/>
            <a:stretch>
              <a:fillRect/>
            </a:stretch>
          </p:blipFill>
          <p:spPr>
            <a:xfrm>
              <a:off x="5234524" y="5629375"/>
              <a:ext cx="2708422" cy="1501626"/>
            </a:xfrm>
            <a:prstGeom prst="rect">
              <a:avLst/>
            </a:prstGeom>
          </p:spPr>
        </p:pic>
      </p:grpSp>
      <p:grpSp>
        <p:nvGrpSpPr>
          <p:cNvPr id="1014" name="그룹 1014"/>
          <p:cNvGrpSpPr/>
          <p:nvPr/>
        </p:nvGrpSpPr>
        <p:grpSpPr>
          <a:xfrm>
            <a:off x="8865800" y="5629375"/>
            <a:ext cx="4227005" cy="1501626"/>
            <a:chOff x="8865800" y="5629375"/>
            <a:chExt cx="4227005" cy="1501626"/>
          </a:xfrm>
        </p:grpSpPr>
        <p:pic>
          <p:nvPicPr>
            <p:cNvPr id="42" name="Object 41"/>
            <p:cNvPicPr>
              <a:picLocks noChangeAspect="1"/>
            </p:cNvPicPr>
            <p:nvPr/>
          </p:nvPicPr>
          <p:blipFill>
            <a:blip r:embed="rId12" cstate="print"/>
            <a:stretch>
              <a:fillRect/>
            </a:stretch>
          </p:blipFill>
          <p:spPr>
            <a:xfrm>
              <a:off x="8865800" y="5629375"/>
              <a:ext cx="4227005" cy="1501626"/>
            </a:xfrm>
            <a:prstGeom prst="rect">
              <a:avLst/>
            </a:prstGeom>
          </p:spPr>
        </p:pic>
      </p:grpSp>
      <p:pic>
        <p:nvPicPr>
          <p:cNvPr id="44" name="Object 43"/>
          <p:cNvPicPr>
            <a:picLocks noChangeAspect="1"/>
          </p:cNvPicPr>
          <p:nvPr/>
        </p:nvPicPr>
        <p:blipFill>
          <a:blip r:embed="rId13" cstate="print"/>
          <a:stretch>
            <a:fillRect/>
          </a:stretch>
        </p:blipFill>
        <p:spPr>
          <a:xfrm>
            <a:off x="1775878" y="3032300"/>
            <a:ext cx="15058124" cy="661636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0" y="-21769"/>
            <a:ext cx="18285714" cy="10307483"/>
            <a:chOff x="0" y="-21769"/>
            <a:chExt cx="18285714" cy="10307483"/>
          </a:xfrm>
        </p:grpSpPr>
        <p:pic>
          <p:nvPicPr>
            <p:cNvPr id="3" name="Object 2"/>
            <p:cNvPicPr>
              <a:picLocks noChangeAspect="1"/>
            </p:cNvPicPr>
            <p:nvPr/>
          </p:nvPicPr>
          <p:blipFill>
            <a:blip r:embed="rId2" cstate="print"/>
            <a:stretch>
              <a:fillRect/>
            </a:stretch>
          </p:blipFill>
          <p:spPr>
            <a:xfrm>
              <a:off x="0" y="-21769"/>
              <a:ext cx="18285714" cy="10307483"/>
            </a:xfrm>
            <a:prstGeom prst="rect">
              <a:avLst/>
            </a:prstGeom>
          </p:spPr>
        </p:pic>
      </p:grpSp>
      <p:grpSp>
        <p:nvGrpSpPr>
          <p:cNvPr id="1002" name="그룹 1002"/>
          <p:cNvGrpSpPr/>
          <p:nvPr/>
        </p:nvGrpSpPr>
        <p:grpSpPr>
          <a:xfrm>
            <a:off x="921542" y="2412079"/>
            <a:ext cx="16449887" cy="7091322"/>
            <a:chOff x="921542" y="2412079"/>
            <a:chExt cx="16449887" cy="7091322"/>
          </a:xfrm>
        </p:grpSpPr>
        <p:pic>
          <p:nvPicPr>
            <p:cNvPr id="6" name="Object 5"/>
            <p:cNvPicPr>
              <a:picLocks noChangeAspect="1"/>
            </p:cNvPicPr>
            <p:nvPr/>
          </p:nvPicPr>
          <p:blipFill>
            <a:blip r:embed="rId3" cstate="print"/>
            <a:stretch>
              <a:fillRect/>
            </a:stretch>
          </p:blipFill>
          <p:spPr>
            <a:xfrm>
              <a:off x="921542" y="2412079"/>
              <a:ext cx="16449887" cy="7091322"/>
            </a:xfrm>
            <a:prstGeom prst="rect">
              <a:avLst/>
            </a:prstGeom>
          </p:spPr>
        </p:pic>
      </p:grpSp>
      <p:grpSp>
        <p:nvGrpSpPr>
          <p:cNvPr id="1003" name="그룹 1003"/>
          <p:cNvGrpSpPr/>
          <p:nvPr/>
        </p:nvGrpSpPr>
        <p:grpSpPr>
          <a:xfrm>
            <a:off x="878005" y="2412079"/>
            <a:ext cx="16536961" cy="7091322"/>
            <a:chOff x="878005" y="2412079"/>
            <a:chExt cx="16536961" cy="7091322"/>
          </a:xfrm>
        </p:grpSpPr>
        <p:pic>
          <p:nvPicPr>
            <p:cNvPr id="9" name="Object 8"/>
            <p:cNvPicPr>
              <a:picLocks noChangeAspect="1"/>
            </p:cNvPicPr>
            <p:nvPr/>
          </p:nvPicPr>
          <p:blipFill>
            <a:blip r:embed="rId4" cstate="print"/>
            <a:stretch>
              <a:fillRect/>
            </a:stretch>
          </p:blipFill>
          <p:spPr>
            <a:xfrm>
              <a:off x="878005" y="2412079"/>
              <a:ext cx="16536961" cy="7091322"/>
            </a:xfrm>
            <a:prstGeom prst="rect">
              <a:avLst/>
            </a:prstGeom>
          </p:spPr>
        </p:pic>
      </p:grpSp>
      <p:pic>
        <p:nvPicPr>
          <p:cNvPr id="7" name="Picture 6" descr="A close up of a email">
            <a:extLst>
              <a:ext uri="{FF2B5EF4-FFF2-40B4-BE49-F238E27FC236}">
                <a16:creationId xmlns:a16="http://schemas.microsoft.com/office/drawing/2014/main" id="{25A22052-70A7-D3B0-6293-329F391F1A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24935" y="3848100"/>
            <a:ext cx="13838129" cy="49922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0" y="-21769"/>
            <a:ext cx="18285714" cy="10307483"/>
            <a:chOff x="0" y="-21769"/>
            <a:chExt cx="18285714" cy="10307483"/>
          </a:xfrm>
        </p:grpSpPr>
        <p:pic>
          <p:nvPicPr>
            <p:cNvPr id="3" name="Object 2"/>
            <p:cNvPicPr>
              <a:picLocks noChangeAspect="1"/>
            </p:cNvPicPr>
            <p:nvPr/>
          </p:nvPicPr>
          <p:blipFill>
            <a:blip r:embed="rId2" cstate="print"/>
            <a:stretch>
              <a:fillRect/>
            </a:stretch>
          </p:blipFill>
          <p:spPr>
            <a:xfrm>
              <a:off x="0" y="-21769"/>
              <a:ext cx="18285714" cy="10307483"/>
            </a:xfrm>
            <a:prstGeom prst="rect">
              <a:avLst/>
            </a:prstGeom>
          </p:spPr>
        </p:pic>
      </p:grpSp>
      <p:grpSp>
        <p:nvGrpSpPr>
          <p:cNvPr id="1002" name="그룹 1002"/>
          <p:cNvGrpSpPr/>
          <p:nvPr/>
        </p:nvGrpSpPr>
        <p:grpSpPr>
          <a:xfrm>
            <a:off x="931066" y="2412079"/>
            <a:ext cx="16449887" cy="7091322"/>
            <a:chOff x="931066" y="2412079"/>
            <a:chExt cx="16449887" cy="7091322"/>
          </a:xfrm>
        </p:grpSpPr>
        <p:pic>
          <p:nvPicPr>
            <p:cNvPr id="6" name="Object 5"/>
            <p:cNvPicPr>
              <a:picLocks noChangeAspect="1"/>
            </p:cNvPicPr>
            <p:nvPr/>
          </p:nvPicPr>
          <p:blipFill>
            <a:blip r:embed="rId3" cstate="print"/>
            <a:stretch>
              <a:fillRect/>
            </a:stretch>
          </p:blipFill>
          <p:spPr>
            <a:xfrm>
              <a:off x="931066" y="2412079"/>
              <a:ext cx="16449887" cy="7091322"/>
            </a:xfrm>
            <a:prstGeom prst="rect">
              <a:avLst/>
            </a:prstGeom>
          </p:spPr>
        </p:pic>
      </p:grpSp>
      <p:grpSp>
        <p:nvGrpSpPr>
          <p:cNvPr id="1003" name="그룹 1003"/>
          <p:cNvGrpSpPr/>
          <p:nvPr/>
        </p:nvGrpSpPr>
        <p:grpSpPr>
          <a:xfrm>
            <a:off x="878005" y="2412079"/>
            <a:ext cx="16536961" cy="7091322"/>
            <a:chOff x="878005" y="2412079"/>
            <a:chExt cx="16536961" cy="7091322"/>
          </a:xfrm>
        </p:grpSpPr>
        <p:pic>
          <p:nvPicPr>
            <p:cNvPr id="9" name="Object 8"/>
            <p:cNvPicPr>
              <a:picLocks noChangeAspect="1"/>
            </p:cNvPicPr>
            <p:nvPr/>
          </p:nvPicPr>
          <p:blipFill>
            <a:blip r:embed="rId4" cstate="print"/>
            <a:stretch>
              <a:fillRect/>
            </a:stretch>
          </p:blipFill>
          <p:spPr>
            <a:xfrm>
              <a:off x="878005" y="2412079"/>
              <a:ext cx="16536961" cy="7091322"/>
            </a:xfrm>
            <a:prstGeom prst="rect">
              <a:avLst/>
            </a:prstGeom>
          </p:spPr>
        </p:pic>
      </p:grpSp>
      <p:pic>
        <p:nvPicPr>
          <p:cNvPr id="11" name="Object 10"/>
          <p:cNvPicPr>
            <a:picLocks noChangeAspect="1"/>
          </p:cNvPicPr>
          <p:nvPr/>
        </p:nvPicPr>
        <p:blipFill>
          <a:blip r:embed="rId5" cstate="print"/>
          <a:stretch>
            <a:fillRect/>
          </a:stretch>
        </p:blipFill>
        <p:spPr>
          <a:xfrm>
            <a:off x="-581454" y="6612"/>
            <a:ext cx="18650000" cy="4265095"/>
          </a:xfrm>
          <a:prstGeom prst="rect">
            <a:avLst/>
          </a:prstGeom>
        </p:spPr>
      </p:pic>
      <p:grpSp>
        <p:nvGrpSpPr>
          <p:cNvPr id="1004" name="그룹 1004"/>
          <p:cNvGrpSpPr/>
          <p:nvPr/>
        </p:nvGrpSpPr>
        <p:grpSpPr>
          <a:xfrm>
            <a:off x="7325617" y="5307731"/>
            <a:ext cx="9033011" cy="3886734"/>
            <a:chOff x="7325617" y="5307731"/>
            <a:chExt cx="9033011" cy="3886734"/>
          </a:xfrm>
        </p:grpSpPr>
        <p:pic>
          <p:nvPicPr>
            <p:cNvPr id="13" name="Object 12"/>
            <p:cNvPicPr>
              <a:picLocks noChangeAspect="1"/>
            </p:cNvPicPr>
            <p:nvPr/>
          </p:nvPicPr>
          <p:blipFill>
            <a:blip r:embed="rId6" cstate="print"/>
            <a:stretch>
              <a:fillRect/>
            </a:stretch>
          </p:blipFill>
          <p:spPr>
            <a:xfrm>
              <a:off x="7325617" y="5307731"/>
              <a:ext cx="9033011" cy="3886734"/>
            </a:xfrm>
            <a:prstGeom prst="rect">
              <a:avLst/>
            </a:prstGeom>
          </p:spPr>
        </p:pic>
      </p:grpSp>
      <p:pic>
        <p:nvPicPr>
          <p:cNvPr id="15" name="Object 14"/>
          <p:cNvPicPr>
            <a:picLocks noChangeAspect="1"/>
          </p:cNvPicPr>
          <p:nvPr/>
        </p:nvPicPr>
        <p:blipFill>
          <a:blip r:embed="rId7" cstate="print"/>
          <a:stretch>
            <a:fillRect/>
          </a:stretch>
        </p:blipFill>
        <p:spPr>
          <a:xfrm>
            <a:off x="7613735" y="5485197"/>
            <a:ext cx="8626143" cy="3415362"/>
          </a:xfrm>
          <a:prstGeom prst="rect">
            <a:avLst/>
          </a:prstGeom>
        </p:spPr>
      </p:pic>
      <p:grpSp>
        <p:nvGrpSpPr>
          <p:cNvPr id="1005" name="그룹 1005"/>
          <p:cNvGrpSpPr/>
          <p:nvPr/>
        </p:nvGrpSpPr>
        <p:grpSpPr>
          <a:xfrm>
            <a:off x="2427687" y="3927961"/>
            <a:ext cx="3439874" cy="8637986"/>
            <a:chOff x="2427687" y="3927961"/>
            <a:chExt cx="3439874" cy="8637986"/>
          </a:xfrm>
        </p:grpSpPr>
        <p:pic>
          <p:nvPicPr>
            <p:cNvPr id="17" name="Object 16"/>
            <p:cNvPicPr>
              <a:picLocks noChangeAspect="1"/>
            </p:cNvPicPr>
            <p:nvPr/>
          </p:nvPicPr>
          <p:blipFill>
            <a:blip r:embed="rId8" cstate="print"/>
            <a:stretch>
              <a:fillRect/>
            </a:stretch>
          </p:blipFill>
          <p:spPr>
            <a:xfrm>
              <a:off x="2427687" y="3927961"/>
              <a:ext cx="3439874" cy="8637986"/>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1584-2593-11C5-0215-11825EA05759}"/>
              </a:ext>
            </a:extLst>
          </p:cNvPr>
          <p:cNvSpPr>
            <a:spLocks noGrp="1"/>
          </p:cNvSpPr>
          <p:nvPr>
            <p:ph type="title"/>
          </p:nvPr>
        </p:nvSpPr>
        <p:spPr>
          <a:xfrm>
            <a:off x="5024284" y="800100"/>
            <a:ext cx="8229600" cy="1371600"/>
          </a:xfrm>
        </p:spPr>
        <p:txBody>
          <a:bodyPr/>
          <a:lstStyle/>
          <a:p>
            <a:r>
              <a:rPr lang="en-US" dirty="0">
                <a:solidFill>
                  <a:srgbClr val="00B0F0"/>
                </a:solidFill>
              </a:rPr>
              <a:t>Blackjack Game Concept </a:t>
            </a:r>
          </a:p>
        </p:txBody>
      </p:sp>
      <p:sp>
        <p:nvSpPr>
          <p:cNvPr id="3" name="Content Placeholder 2">
            <a:extLst>
              <a:ext uri="{FF2B5EF4-FFF2-40B4-BE49-F238E27FC236}">
                <a16:creationId xmlns:a16="http://schemas.microsoft.com/office/drawing/2014/main" id="{01AC31AA-7724-9910-3AD5-0D354D8EE9B2}"/>
              </a:ext>
            </a:extLst>
          </p:cNvPr>
          <p:cNvSpPr>
            <a:spLocks noGrp="1"/>
          </p:cNvSpPr>
          <p:nvPr>
            <p:ph idx="1"/>
          </p:nvPr>
        </p:nvSpPr>
        <p:spPr>
          <a:xfrm>
            <a:off x="2590800" y="2628900"/>
            <a:ext cx="13716000" cy="5257800"/>
          </a:xfrm>
        </p:spPr>
        <p:txBody>
          <a:bodyPr/>
          <a:lstStyle/>
          <a:p>
            <a:pPr marL="0" indent="0">
              <a:buNone/>
            </a:pPr>
            <a:r>
              <a:rPr lang="en-US" dirty="0">
                <a:solidFill>
                  <a:srgbClr val="0070C0"/>
                </a:solidFill>
              </a:rPr>
              <a:t>Players receive all cards face up and the dealer's first card is face up and the second is face down. The object of the game is to get closer to 21 than the dealer without going over 21. If a hand goes over 21, it is called a “bust” or “break” and the wager is lost. In 21, Jacks, Queens, Kings and 10s count as 10. Here ACEs count as 11 or 1</a:t>
            </a:r>
          </a:p>
        </p:txBody>
      </p:sp>
      <p:pic>
        <p:nvPicPr>
          <p:cNvPr id="5" name="Picture 4" descr="A card symbols with text&#10;&#10;Description automatically generated with medium confidence">
            <a:extLst>
              <a:ext uri="{FF2B5EF4-FFF2-40B4-BE49-F238E27FC236}">
                <a16:creationId xmlns:a16="http://schemas.microsoft.com/office/drawing/2014/main" id="{F48ECD27-FE1D-A547-4946-2BE9B4D5E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019" y="5405284"/>
            <a:ext cx="8363961" cy="4114800"/>
          </a:xfrm>
          <a:prstGeom prst="rect">
            <a:avLst/>
          </a:prstGeom>
        </p:spPr>
      </p:pic>
    </p:spTree>
    <p:extLst>
      <p:ext uri="{BB962C8B-B14F-4D97-AF65-F5344CB8AC3E}">
        <p14:creationId xmlns:p14="http://schemas.microsoft.com/office/powerpoint/2010/main" val="575863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0" y="-21769"/>
            <a:ext cx="18285714" cy="10307483"/>
            <a:chOff x="0" y="-21769"/>
            <a:chExt cx="18285714" cy="10307483"/>
          </a:xfrm>
        </p:grpSpPr>
        <p:pic>
          <p:nvPicPr>
            <p:cNvPr id="3" name="Object 2"/>
            <p:cNvPicPr>
              <a:picLocks noChangeAspect="1"/>
            </p:cNvPicPr>
            <p:nvPr/>
          </p:nvPicPr>
          <p:blipFill>
            <a:blip r:embed="rId2" cstate="print"/>
            <a:stretch>
              <a:fillRect/>
            </a:stretch>
          </p:blipFill>
          <p:spPr>
            <a:xfrm>
              <a:off x="0" y="-21769"/>
              <a:ext cx="18285714" cy="10307483"/>
            </a:xfrm>
            <a:prstGeom prst="rect">
              <a:avLst/>
            </a:prstGeom>
          </p:spPr>
        </p:pic>
      </p:grpSp>
      <p:grpSp>
        <p:nvGrpSpPr>
          <p:cNvPr id="1002" name="그룹 1002"/>
          <p:cNvGrpSpPr/>
          <p:nvPr/>
        </p:nvGrpSpPr>
        <p:grpSpPr>
          <a:xfrm>
            <a:off x="921542" y="2412079"/>
            <a:ext cx="16449887" cy="7091322"/>
            <a:chOff x="921542" y="2412079"/>
            <a:chExt cx="16449887" cy="7091322"/>
          </a:xfrm>
        </p:grpSpPr>
        <p:pic>
          <p:nvPicPr>
            <p:cNvPr id="6" name="Object 5"/>
            <p:cNvPicPr>
              <a:picLocks noChangeAspect="1"/>
            </p:cNvPicPr>
            <p:nvPr/>
          </p:nvPicPr>
          <p:blipFill>
            <a:blip r:embed="rId3" cstate="print"/>
            <a:stretch>
              <a:fillRect/>
            </a:stretch>
          </p:blipFill>
          <p:spPr>
            <a:xfrm>
              <a:off x="921542" y="2412079"/>
              <a:ext cx="16449887" cy="7091322"/>
            </a:xfrm>
            <a:prstGeom prst="rect">
              <a:avLst/>
            </a:prstGeom>
          </p:spPr>
        </p:pic>
      </p:grpSp>
      <p:grpSp>
        <p:nvGrpSpPr>
          <p:cNvPr id="1003" name="그룹 1003"/>
          <p:cNvGrpSpPr/>
          <p:nvPr/>
        </p:nvGrpSpPr>
        <p:grpSpPr>
          <a:xfrm>
            <a:off x="878005" y="2412079"/>
            <a:ext cx="16536961" cy="7091322"/>
            <a:chOff x="878005" y="2412079"/>
            <a:chExt cx="16536961" cy="7091322"/>
          </a:xfrm>
        </p:grpSpPr>
        <p:pic>
          <p:nvPicPr>
            <p:cNvPr id="9" name="Object 8"/>
            <p:cNvPicPr>
              <a:picLocks noChangeAspect="1"/>
            </p:cNvPicPr>
            <p:nvPr/>
          </p:nvPicPr>
          <p:blipFill>
            <a:blip r:embed="rId4" cstate="print"/>
            <a:stretch>
              <a:fillRect/>
            </a:stretch>
          </p:blipFill>
          <p:spPr>
            <a:xfrm>
              <a:off x="878005" y="2412079"/>
              <a:ext cx="16536961" cy="7091322"/>
            </a:xfrm>
            <a:prstGeom prst="rect">
              <a:avLst/>
            </a:prstGeom>
          </p:spPr>
        </p:pic>
      </p:grpSp>
      <p:pic>
        <p:nvPicPr>
          <p:cNvPr id="11" name="Object 10"/>
          <p:cNvPicPr>
            <a:picLocks noChangeAspect="1"/>
          </p:cNvPicPr>
          <p:nvPr/>
        </p:nvPicPr>
        <p:blipFill>
          <a:blip r:embed="rId5" cstate="print"/>
          <a:stretch>
            <a:fillRect/>
          </a:stretch>
        </p:blipFill>
        <p:spPr>
          <a:xfrm>
            <a:off x="691126" y="-577834"/>
            <a:ext cx="18799000" cy="5948505"/>
          </a:xfrm>
          <a:prstGeom prst="rect">
            <a:avLst/>
          </a:prstGeom>
        </p:spPr>
      </p:pic>
      <p:grpSp>
        <p:nvGrpSpPr>
          <p:cNvPr id="1004" name="그룹 1004"/>
          <p:cNvGrpSpPr/>
          <p:nvPr/>
        </p:nvGrpSpPr>
        <p:grpSpPr>
          <a:xfrm>
            <a:off x="1643013" y="3938805"/>
            <a:ext cx="3519162" cy="4866051"/>
            <a:chOff x="1643013" y="3938805"/>
            <a:chExt cx="3519162" cy="4866051"/>
          </a:xfrm>
        </p:grpSpPr>
        <p:pic>
          <p:nvPicPr>
            <p:cNvPr id="13" name="Object 12"/>
            <p:cNvPicPr>
              <a:picLocks noChangeAspect="1"/>
            </p:cNvPicPr>
            <p:nvPr/>
          </p:nvPicPr>
          <p:blipFill>
            <a:blip r:embed="rId6" cstate="print"/>
            <a:stretch>
              <a:fillRect/>
            </a:stretch>
          </p:blipFill>
          <p:spPr>
            <a:xfrm>
              <a:off x="1643013" y="3938805"/>
              <a:ext cx="3519162" cy="4866051"/>
            </a:xfrm>
            <a:prstGeom prst="rect">
              <a:avLst/>
            </a:prstGeom>
          </p:spPr>
        </p:pic>
      </p:grpSp>
      <p:pic>
        <p:nvPicPr>
          <p:cNvPr id="15" name="Object 14"/>
          <p:cNvPicPr>
            <a:picLocks noChangeAspect="1"/>
          </p:cNvPicPr>
          <p:nvPr/>
        </p:nvPicPr>
        <p:blipFill>
          <a:blip r:embed="rId7" cstate="print"/>
          <a:stretch>
            <a:fillRect/>
          </a:stretch>
        </p:blipFill>
        <p:spPr>
          <a:xfrm>
            <a:off x="1293306" y="6083942"/>
            <a:ext cx="4036857" cy="974667"/>
          </a:xfrm>
          <a:prstGeom prst="rect">
            <a:avLst/>
          </a:prstGeom>
        </p:spPr>
      </p:pic>
      <p:pic>
        <p:nvPicPr>
          <p:cNvPr id="16" name="Object 15"/>
          <p:cNvPicPr>
            <a:picLocks noChangeAspect="1"/>
          </p:cNvPicPr>
          <p:nvPr/>
        </p:nvPicPr>
        <p:blipFill>
          <a:blip r:embed="rId8" cstate="print"/>
          <a:stretch>
            <a:fillRect/>
          </a:stretch>
        </p:blipFill>
        <p:spPr>
          <a:xfrm>
            <a:off x="1837528" y="7509649"/>
            <a:ext cx="3266343" cy="888381"/>
          </a:xfrm>
          <a:prstGeom prst="rect">
            <a:avLst/>
          </a:prstGeom>
        </p:spPr>
      </p:pic>
      <p:grpSp>
        <p:nvGrpSpPr>
          <p:cNvPr id="1005" name="그룹 1005"/>
          <p:cNvGrpSpPr/>
          <p:nvPr/>
        </p:nvGrpSpPr>
        <p:grpSpPr>
          <a:xfrm>
            <a:off x="1899089" y="7051964"/>
            <a:ext cx="3007009" cy="93969"/>
            <a:chOff x="1899089" y="7051964"/>
            <a:chExt cx="3007009" cy="93969"/>
          </a:xfrm>
        </p:grpSpPr>
        <p:pic>
          <p:nvPicPr>
            <p:cNvPr id="18" name="Object 17"/>
            <p:cNvPicPr>
              <a:picLocks noChangeAspect="1"/>
            </p:cNvPicPr>
            <p:nvPr/>
          </p:nvPicPr>
          <p:blipFill>
            <a:blip r:embed="rId9" cstate="print"/>
            <a:stretch>
              <a:fillRect/>
            </a:stretch>
          </p:blipFill>
          <p:spPr>
            <a:xfrm>
              <a:off x="1899089" y="7051964"/>
              <a:ext cx="3007009" cy="93969"/>
            </a:xfrm>
            <a:prstGeom prst="rect">
              <a:avLst/>
            </a:prstGeom>
          </p:spPr>
        </p:pic>
      </p:grpSp>
      <p:grpSp>
        <p:nvGrpSpPr>
          <p:cNvPr id="1006" name="그룹 1006"/>
          <p:cNvGrpSpPr/>
          <p:nvPr/>
        </p:nvGrpSpPr>
        <p:grpSpPr>
          <a:xfrm>
            <a:off x="5465419" y="3938805"/>
            <a:ext cx="3519162" cy="4866051"/>
            <a:chOff x="5465419" y="3938805"/>
            <a:chExt cx="3519162" cy="4866051"/>
          </a:xfrm>
        </p:grpSpPr>
        <p:pic>
          <p:nvPicPr>
            <p:cNvPr id="21" name="Object 20"/>
            <p:cNvPicPr>
              <a:picLocks noChangeAspect="1"/>
            </p:cNvPicPr>
            <p:nvPr/>
          </p:nvPicPr>
          <p:blipFill>
            <a:blip r:embed="rId10" cstate="print"/>
            <a:stretch>
              <a:fillRect/>
            </a:stretch>
          </p:blipFill>
          <p:spPr>
            <a:xfrm>
              <a:off x="5465419" y="3938805"/>
              <a:ext cx="3519162" cy="4866051"/>
            </a:xfrm>
            <a:prstGeom prst="rect">
              <a:avLst/>
            </a:prstGeom>
          </p:spPr>
        </p:pic>
      </p:grpSp>
      <p:pic>
        <p:nvPicPr>
          <p:cNvPr id="23" name="Object 22"/>
          <p:cNvPicPr>
            <a:picLocks noChangeAspect="1"/>
          </p:cNvPicPr>
          <p:nvPr/>
        </p:nvPicPr>
        <p:blipFill>
          <a:blip r:embed="rId11" cstate="print"/>
          <a:stretch>
            <a:fillRect/>
          </a:stretch>
        </p:blipFill>
        <p:spPr>
          <a:xfrm>
            <a:off x="4945112" y="6083308"/>
            <a:ext cx="4212067" cy="974667"/>
          </a:xfrm>
          <a:prstGeom prst="rect">
            <a:avLst/>
          </a:prstGeom>
        </p:spPr>
      </p:pic>
      <p:pic>
        <p:nvPicPr>
          <p:cNvPr id="24" name="Object 23"/>
          <p:cNvPicPr>
            <a:picLocks noChangeAspect="1"/>
          </p:cNvPicPr>
          <p:nvPr/>
        </p:nvPicPr>
        <p:blipFill>
          <a:blip r:embed="rId12" cstate="print"/>
          <a:stretch>
            <a:fillRect/>
          </a:stretch>
        </p:blipFill>
        <p:spPr>
          <a:xfrm>
            <a:off x="5600410" y="7217747"/>
            <a:ext cx="3336190" cy="1473619"/>
          </a:xfrm>
          <a:prstGeom prst="rect">
            <a:avLst/>
          </a:prstGeom>
        </p:spPr>
      </p:pic>
      <p:grpSp>
        <p:nvGrpSpPr>
          <p:cNvPr id="1007" name="그룹 1007"/>
          <p:cNvGrpSpPr/>
          <p:nvPr/>
        </p:nvGrpSpPr>
        <p:grpSpPr>
          <a:xfrm>
            <a:off x="5721495" y="7051964"/>
            <a:ext cx="3007009" cy="93969"/>
            <a:chOff x="5721495" y="7051964"/>
            <a:chExt cx="3007009" cy="93969"/>
          </a:xfrm>
        </p:grpSpPr>
        <p:pic>
          <p:nvPicPr>
            <p:cNvPr id="26" name="Object 25"/>
            <p:cNvPicPr>
              <a:picLocks noChangeAspect="1"/>
            </p:cNvPicPr>
            <p:nvPr/>
          </p:nvPicPr>
          <p:blipFill>
            <a:blip r:embed="rId9" cstate="print"/>
            <a:stretch>
              <a:fillRect/>
            </a:stretch>
          </p:blipFill>
          <p:spPr>
            <a:xfrm>
              <a:off x="5721495" y="7051964"/>
              <a:ext cx="3007009" cy="93969"/>
            </a:xfrm>
            <a:prstGeom prst="rect">
              <a:avLst/>
            </a:prstGeom>
          </p:spPr>
        </p:pic>
      </p:grpSp>
      <p:grpSp>
        <p:nvGrpSpPr>
          <p:cNvPr id="1008" name="그룹 1008"/>
          <p:cNvGrpSpPr/>
          <p:nvPr/>
        </p:nvGrpSpPr>
        <p:grpSpPr>
          <a:xfrm>
            <a:off x="9319692" y="3938805"/>
            <a:ext cx="3519162" cy="4866051"/>
            <a:chOff x="9319692" y="3938805"/>
            <a:chExt cx="3519162" cy="4866051"/>
          </a:xfrm>
        </p:grpSpPr>
        <p:pic>
          <p:nvPicPr>
            <p:cNvPr id="29" name="Object 28"/>
            <p:cNvPicPr>
              <a:picLocks noChangeAspect="1"/>
            </p:cNvPicPr>
            <p:nvPr/>
          </p:nvPicPr>
          <p:blipFill>
            <a:blip r:embed="rId6" cstate="print"/>
            <a:stretch>
              <a:fillRect/>
            </a:stretch>
          </p:blipFill>
          <p:spPr>
            <a:xfrm>
              <a:off x="9319692" y="3938805"/>
              <a:ext cx="3519162" cy="4866051"/>
            </a:xfrm>
            <a:prstGeom prst="rect">
              <a:avLst/>
            </a:prstGeom>
          </p:spPr>
        </p:pic>
      </p:grpSp>
      <p:pic>
        <p:nvPicPr>
          <p:cNvPr id="31" name="Object 30"/>
          <p:cNvPicPr>
            <a:picLocks noChangeAspect="1"/>
          </p:cNvPicPr>
          <p:nvPr/>
        </p:nvPicPr>
        <p:blipFill>
          <a:blip r:embed="rId13" cstate="print"/>
          <a:stretch>
            <a:fillRect/>
          </a:stretch>
        </p:blipFill>
        <p:spPr>
          <a:xfrm>
            <a:off x="8105905" y="6054736"/>
            <a:ext cx="4905657" cy="948000"/>
          </a:xfrm>
          <a:prstGeom prst="rect">
            <a:avLst/>
          </a:prstGeom>
        </p:spPr>
      </p:pic>
      <p:pic>
        <p:nvPicPr>
          <p:cNvPr id="32" name="Object 31"/>
          <p:cNvPicPr>
            <a:picLocks noChangeAspect="1"/>
          </p:cNvPicPr>
          <p:nvPr/>
        </p:nvPicPr>
        <p:blipFill>
          <a:blip r:embed="rId14" cstate="print"/>
          <a:stretch>
            <a:fillRect/>
          </a:stretch>
        </p:blipFill>
        <p:spPr>
          <a:xfrm>
            <a:off x="9398352" y="7509652"/>
            <a:ext cx="3357924" cy="886476"/>
          </a:xfrm>
          <a:prstGeom prst="rect">
            <a:avLst/>
          </a:prstGeom>
        </p:spPr>
      </p:pic>
      <p:grpSp>
        <p:nvGrpSpPr>
          <p:cNvPr id="1009" name="그룹 1009"/>
          <p:cNvGrpSpPr/>
          <p:nvPr/>
        </p:nvGrpSpPr>
        <p:grpSpPr>
          <a:xfrm>
            <a:off x="9575769" y="7051964"/>
            <a:ext cx="3007009" cy="93969"/>
            <a:chOff x="9575769" y="7051964"/>
            <a:chExt cx="3007009" cy="93969"/>
          </a:xfrm>
        </p:grpSpPr>
        <p:pic>
          <p:nvPicPr>
            <p:cNvPr id="34" name="Object 33"/>
            <p:cNvPicPr>
              <a:picLocks noChangeAspect="1"/>
            </p:cNvPicPr>
            <p:nvPr/>
          </p:nvPicPr>
          <p:blipFill>
            <a:blip r:embed="rId9" cstate="print"/>
            <a:stretch>
              <a:fillRect/>
            </a:stretch>
          </p:blipFill>
          <p:spPr>
            <a:xfrm>
              <a:off x="9575769" y="7051964"/>
              <a:ext cx="3007009" cy="93969"/>
            </a:xfrm>
            <a:prstGeom prst="rect">
              <a:avLst/>
            </a:prstGeom>
          </p:spPr>
        </p:pic>
      </p:grpSp>
      <p:grpSp>
        <p:nvGrpSpPr>
          <p:cNvPr id="1010" name="그룹 1010"/>
          <p:cNvGrpSpPr/>
          <p:nvPr/>
        </p:nvGrpSpPr>
        <p:grpSpPr>
          <a:xfrm>
            <a:off x="13151622" y="3938805"/>
            <a:ext cx="3519162" cy="4866051"/>
            <a:chOff x="13151622" y="3938805"/>
            <a:chExt cx="3519162" cy="4866051"/>
          </a:xfrm>
        </p:grpSpPr>
        <p:pic>
          <p:nvPicPr>
            <p:cNvPr id="37" name="Object 36"/>
            <p:cNvPicPr>
              <a:picLocks noChangeAspect="1"/>
            </p:cNvPicPr>
            <p:nvPr/>
          </p:nvPicPr>
          <p:blipFill>
            <a:blip r:embed="rId10" cstate="print"/>
            <a:stretch>
              <a:fillRect/>
            </a:stretch>
          </p:blipFill>
          <p:spPr>
            <a:xfrm>
              <a:off x="13151622" y="3938805"/>
              <a:ext cx="3519162" cy="4866051"/>
            </a:xfrm>
            <a:prstGeom prst="rect">
              <a:avLst/>
            </a:prstGeom>
          </p:spPr>
        </p:pic>
      </p:grpSp>
      <p:pic>
        <p:nvPicPr>
          <p:cNvPr id="39" name="Object 38"/>
          <p:cNvPicPr>
            <a:picLocks noChangeAspect="1"/>
          </p:cNvPicPr>
          <p:nvPr/>
        </p:nvPicPr>
        <p:blipFill>
          <a:blip r:embed="rId15" cstate="print"/>
          <a:stretch>
            <a:fillRect/>
          </a:stretch>
        </p:blipFill>
        <p:spPr>
          <a:xfrm>
            <a:off x="12260638" y="6087389"/>
            <a:ext cx="4574581" cy="948000"/>
          </a:xfrm>
          <a:prstGeom prst="rect">
            <a:avLst/>
          </a:prstGeom>
        </p:spPr>
      </p:pic>
      <p:pic>
        <p:nvPicPr>
          <p:cNvPr id="40" name="Object 39"/>
          <p:cNvPicPr>
            <a:picLocks noChangeAspect="1"/>
          </p:cNvPicPr>
          <p:nvPr/>
        </p:nvPicPr>
        <p:blipFill>
          <a:blip r:embed="rId16" cstate="print"/>
          <a:stretch>
            <a:fillRect/>
          </a:stretch>
        </p:blipFill>
        <p:spPr>
          <a:xfrm>
            <a:off x="13341333" y="7363700"/>
            <a:ext cx="3256476" cy="1143857"/>
          </a:xfrm>
          <a:prstGeom prst="rect">
            <a:avLst/>
          </a:prstGeom>
        </p:spPr>
      </p:pic>
      <p:grpSp>
        <p:nvGrpSpPr>
          <p:cNvPr id="1011" name="그룹 1011"/>
          <p:cNvGrpSpPr/>
          <p:nvPr/>
        </p:nvGrpSpPr>
        <p:grpSpPr>
          <a:xfrm>
            <a:off x="13407699" y="7051964"/>
            <a:ext cx="3007009" cy="93969"/>
            <a:chOff x="13407699" y="7051964"/>
            <a:chExt cx="3007009" cy="93969"/>
          </a:xfrm>
        </p:grpSpPr>
        <p:pic>
          <p:nvPicPr>
            <p:cNvPr id="42" name="Object 41"/>
            <p:cNvPicPr>
              <a:picLocks noChangeAspect="1"/>
            </p:cNvPicPr>
            <p:nvPr/>
          </p:nvPicPr>
          <p:blipFill>
            <a:blip r:embed="rId9" cstate="print"/>
            <a:stretch>
              <a:fillRect/>
            </a:stretch>
          </p:blipFill>
          <p:spPr>
            <a:xfrm>
              <a:off x="13407699" y="7051964"/>
              <a:ext cx="3007009" cy="93969"/>
            </a:xfrm>
            <a:prstGeom prst="rect">
              <a:avLst/>
            </a:prstGeom>
          </p:spPr>
        </p:pic>
      </p:grpSp>
      <p:grpSp>
        <p:nvGrpSpPr>
          <p:cNvPr id="1012" name="그룹 1012"/>
          <p:cNvGrpSpPr/>
          <p:nvPr/>
        </p:nvGrpSpPr>
        <p:grpSpPr>
          <a:xfrm>
            <a:off x="6175036" y="4287108"/>
            <a:ext cx="2099926" cy="1943119"/>
            <a:chOff x="6175036" y="4287108"/>
            <a:chExt cx="2099926" cy="1943119"/>
          </a:xfrm>
        </p:grpSpPr>
        <p:pic>
          <p:nvPicPr>
            <p:cNvPr id="45" name="Object 44"/>
            <p:cNvPicPr>
              <a:picLocks noChangeAspect="1"/>
            </p:cNvPicPr>
            <p:nvPr/>
          </p:nvPicPr>
          <p:blipFill>
            <a:blip r:embed="rId17" cstate="print"/>
            <a:stretch>
              <a:fillRect/>
            </a:stretch>
          </p:blipFill>
          <p:spPr>
            <a:xfrm>
              <a:off x="6175036" y="4287108"/>
              <a:ext cx="2099926" cy="1943119"/>
            </a:xfrm>
            <a:prstGeom prst="rect">
              <a:avLst/>
            </a:prstGeom>
          </p:spPr>
        </p:pic>
      </p:grpSp>
      <p:grpSp>
        <p:nvGrpSpPr>
          <p:cNvPr id="1013" name="그룹 1013"/>
          <p:cNvGrpSpPr/>
          <p:nvPr/>
        </p:nvGrpSpPr>
        <p:grpSpPr>
          <a:xfrm>
            <a:off x="10011850" y="3976398"/>
            <a:ext cx="2134847" cy="1815684"/>
            <a:chOff x="10011850" y="3976398"/>
            <a:chExt cx="2134847" cy="1815684"/>
          </a:xfrm>
        </p:grpSpPr>
        <p:pic>
          <p:nvPicPr>
            <p:cNvPr id="48" name="Object 47"/>
            <p:cNvPicPr>
              <a:picLocks noChangeAspect="1"/>
            </p:cNvPicPr>
            <p:nvPr/>
          </p:nvPicPr>
          <p:blipFill>
            <a:blip r:embed="rId18" cstate="print"/>
            <a:stretch>
              <a:fillRect/>
            </a:stretch>
          </p:blipFill>
          <p:spPr>
            <a:xfrm>
              <a:off x="10011850" y="3976398"/>
              <a:ext cx="2134847" cy="1815684"/>
            </a:xfrm>
            <a:prstGeom prst="rect">
              <a:avLst/>
            </a:prstGeom>
          </p:spPr>
        </p:pic>
      </p:grpSp>
      <p:grpSp>
        <p:nvGrpSpPr>
          <p:cNvPr id="1014" name="그룹 1014"/>
          <p:cNvGrpSpPr/>
          <p:nvPr/>
        </p:nvGrpSpPr>
        <p:grpSpPr>
          <a:xfrm>
            <a:off x="14002659" y="4287108"/>
            <a:ext cx="1817162" cy="1225835"/>
            <a:chOff x="14002659" y="4287108"/>
            <a:chExt cx="1817162" cy="1225835"/>
          </a:xfrm>
        </p:grpSpPr>
        <p:pic>
          <p:nvPicPr>
            <p:cNvPr id="51" name="Object 50"/>
            <p:cNvPicPr>
              <a:picLocks noChangeAspect="1"/>
            </p:cNvPicPr>
            <p:nvPr/>
          </p:nvPicPr>
          <p:blipFill>
            <a:blip r:embed="rId19" cstate="print"/>
            <a:stretch>
              <a:fillRect/>
            </a:stretch>
          </p:blipFill>
          <p:spPr>
            <a:xfrm>
              <a:off x="14002659" y="4287108"/>
              <a:ext cx="1817162" cy="1225835"/>
            </a:xfrm>
            <a:prstGeom prst="rect">
              <a:avLst/>
            </a:prstGeom>
          </p:spPr>
        </p:pic>
      </p:grpSp>
      <p:grpSp>
        <p:nvGrpSpPr>
          <p:cNvPr id="1015" name="그룹 1015"/>
          <p:cNvGrpSpPr/>
          <p:nvPr/>
        </p:nvGrpSpPr>
        <p:grpSpPr>
          <a:xfrm>
            <a:off x="1835342" y="4328173"/>
            <a:ext cx="3134503" cy="1014104"/>
            <a:chOff x="1835342" y="4328173"/>
            <a:chExt cx="3134503" cy="1014104"/>
          </a:xfrm>
        </p:grpSpPr>
        <p:grpSp>
          <p:nvGrpSpPr>
            <p:cNvPr id="1016" name="그룹 1016"/>
            <p:cNvGrpSpPr/>
            <p:nvPr/>
          </p:nvGrpSpPr>
          <p:grpSpPr>
            <a:xfrm>
              <a:off x="1835342" y="4328173"/>
              <a:ext cx="3134503" cy="1014104"/>
              <a:chOff x="1835342" y="4328173"/>
              <a:chExt cx="3134503" cy="1014104"/>
            </a:xfrm>
          </p:grpSpPr>
          <p:pic>
            <p:nvPicPr>
              <p:cNvPr id="55" name="Object 54"/>
              <p:cNvPicPr>
                <a:picLocks noChangeAspect="1"/>
              </p:cNvPicPr>
              <p:nvPr/>
            </p:nvPicPr>
            <p:blipFill>
              <a:blip r:embed="rId20" cstate="print"/>
              <a:stretch>
                <a:fillRect/>
              </a:stretch>
            </p:blipFill>
            <p:spPr>
              <a:xfrm>
                <a:off x="1835342" y="4328173"/>
                <a:ext cx="3134503" cy="1014104"/>
              </a:xfrm>
              <a:prstGeom prst="rect">
                <a:avLst/>
              </a:prstGeom>
            </p:spPr>
          </p:pic>
        </p:grpSp>
        <p:pic>
          <p:nvPicPr>
            <p:cNvPr id="57" name="Object 56"/>
            <p:cNvPicPr>
              <a:picLocks noChangeAspect="1"/>
            </p:cNvPicPr>
            <p:nvPr/>
          </p:nvPicPr>
          <p:blipFill>
            <a:blip r:embed="rId21" cstate="print"/>
            <a:stretch>
              <a:fillRect/>
            </a:stretch>
          </p:blipFill>
          <p:spPr>
            <a:xfrm>
              <a:off x="1984090" y="3888098"/>
              <a:ext cx="3195011" cy="1973857"/>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0" y="-21769"/>
            <a:ext cx="18285714" cy="10307483"/>
            <a:chOff x="0" y="-21769"/>
            <a:chExt cx="18285714" cy="10307483"/>
          </a:xfrm>
        </p:grpSpPr>
        <p:pic>
          <p:nvPicPr>
            <p:cNvPr id="3" name="Object 2"/>
            <p:cNvPicPr>
              <a:picLocks noChangeAspect="1"/>
            </p:cNvPicPr>
            <p:nvPr/>
          </p:nvPicPr>
          <p:blipFill>
            <a:blip r:embed="rId2" cstate="print"/>
            <a:stretch>
              <a:fillRect/>
            </a:stretch>
          </p:blipFill>
          <p:spPr>
            <a:xfrm>
              <a:off x="0" y="-21769"/>
              <a:ext cx="18285714" cy="10307483"/>
            </a:xfrm>
            <a:prstGeom prst="rect">
              <a:avLst/>
            </a:prstGeom>
          </p:spPr>
        </p:pic>
      </p:grpSp>
      <p:grpSp>
        <p:nvGrpSpPr>
          <p:cNvPr id="1002" name="그룹 1002"/>
          <p:cNvGrpSpPr/>
          <p:nvPr/>
        </p:nvGrpSpPr>
        <p:grpSpPr>
          <a:xfrm>
            <a:off x="921542" y="2412079"/>
            <a:ext cx="16449887" cy="7091322"/>
            <a:chOff x="921542" y="2412079"/>
            <a:chExt cx="16449887" cy="7091322"/>
          </a:xfrm>
        </p:grpSpPr>
        <p:pic>
          <p:nvPicPr>
            <p:cNvPr id="6" name="Object 5"/>
            <p:cNvPicPr>
              <a:picLocks noChangeAspect="1"/>
            </p:cNvPicPr>
            <p:nvPr/>
          </p:nvPicPr>
          <p:blipFill>
            <a:blip r:embed="rId3" cstate="print"/>
            <a:stretch>
              <a:fillRect/>
            </a:stretch>
          </p:blipFill>
          <p:spPr>
            <a:xfrm>
              <a:off x="921542" y="2412079"/>
              <a:ext cx="16449887" cy="7091322"/>
            </a:xfrm>
            <a:prstGeom prst="rect">
              <a:avLst/>
            </a:prstGeom>
          </p:spPr>
        </p:pic>
      </p:grpSp>
      <p:grpSp>
        <p:nvGrpSpPr>
          <p:cNvPr id="1003" name="그룹 1003"/>
          <p:cNvGrpSpPr/>
          <p:nvPr/>
        </p:nvGrpSpPr>
        <p:grpSpPr>
          <a:xfrm>
            <a:off x="878005" y="2412079"/>
            <a:ext cx="16536961" cy="7091322"/>
            <a:chOff x="878005" y="2412079"/>
            <a:chExt cx="16536961" cy="7091322"/>
          </a:xfrm>
        </p:grpSpPr>
        <p:pic>
          <p:nvPicPr>
            <p:cNvPr id="9" name="Object 8"/>
            <p:cNvPicPr>
              <a:picLocks noChangeAspect="1"/>
            </p:cNvPicPr>
            <p:nvPr/>
          </p:nvPicPr>
          <p:blipFill>
            <a:blip r:embed="rId4" cstate="print"/>
            <a:stretch>
              <a:fillRect/>
            </a:stretch>
          </p:blipFill>
          <p:spPr>
            <a:xfrm>
              <a:off x="878005" y="2412079"/>
              <a:ext cx="16536961" cy="7091322"/>
            </a:xfrm>
            <a:prstGeom prst="rect">
              <a:avLst/>
            </a:prstGeom>
          </p:spPr>
        </p:pic>
      </p:grpSp>
      <p:pic>
        <p:nvPicPr>
          <p:cNvPr id="11" name="Object 10"/>
          <p:cNvPicPr>
            <a:picLocks noChangeAspect="1"/>
          </p:cNvPicPr>
          <p:nvPr/>
        </p:nvPicPr>
        <p:blipFill>
          <a:blip r:embed="rId5" cstate="print"/>
          <a:stretch>
            <a:fillRect/>
          </a:stretch>
        </p:blipFill>
        <p:spPr>
          <a:xfrm>
            <a:off x="997582" y="-577834"/>
            <a:ext cx="18074000" cy="5948505"/>
          </a:xfrm>
          <a:prstGeom prst="rect">
            <a:avLst/>
          </a:prstGeom>
        </p:spPr>
      </p:pic>
      <p:grpSp>
        <p:nvGrpSpPr>
          <p:cNvPr id="1004" name="그룹 1004"/>
          <p:cNvGrpSpPr/>
          <p:nvPr/>
        </p:nvGrpSpPr>
        <p:grpSpPr>
          <a:xfrm>
            <a:off x="2279242" y="3938805"/>
            <a:ext cx="3519162" cy="4866051"/>
            <a:chOff x="2279242" y="3938805"/>
            <a:chExt cx="3519162" cy="4866051"/>
          </a:xfrm>
        </p:grpSpPr>
        <p:pic>
          <p:nvPicPr>
            <p:cNvPr id="13" name="Object 12"/>
            <p:cNvPicPr>
              <a:picLocks noChangeAspect="1"/>
            </p:cNvPicPr>
            <p:nvPr/>
          </p:nvPicPr>
          <p:blipFill>
            <a:blip r:embed="rId6" cstate="print"/>
            <a:stretch>
              <a:fillRect/>
            </a:stretch>
          </p:blipFill>
          <p:spPr>
            <a:xfrm>
              <a:off x="2279242" y="3938805"/>
              <a:ext cx="3519162" cy="4866051"/>
            </a:xfrm>
            <a:prstGeom prst="rect">
              <a:avLst/>
            </a:prstGeom>
          </p:spPr>
        </p:pic>
      </p:grpSp>
      <p:pic>
        <p:nvPicPr>
          <p:cNvPr id="15" name="Object 14"/>
          <p:cNvPicPr>
            <a:picLocks noChangeAspect="1"/>
          </p:cNvPicPr>
          <p:nvPr/>
        </p:nvPicPr>
        <p:blipFill>
          <a:blip r:embed="rId7" cstate="print"/>
          <a:stretch>
            <a:fillRect/>
          </a:stretch>
        </p:blipFill>
        <p:spPr>
          <a:xfrm>
            <a:off x="1948707" y="6083942"/>
            <a:ext cx="4027257" cy="974667"/>
          </a:xfrm>
          <a:prstGeom prst="rect">
            <a:avLst/>
          </a:prstGeom>
        </p:spPr>
      </p:pic>
      <p:pic>
        <p:nvPicPr>
          <p:cNvPr id="16" name="Object 15"/>
          <p:cNvPicPr>
            <a:picLocks noChangeAspect="1"/>
          </p:cNvPicPr>
          <p:nvPr/>
        </p:nvPicPr>
        <p:blipFill>
          <a:blip r:embed="rId8" cstate="print"/>
          <a:stretch>
            <a:fillRect/>
          </a:stretch>
        </p:blipFill>
        <p:spPr>
          <a:xfrm>
            <a:off x="2332205" y="7363697"/>
            <a:ext cx="3385838" cy="1181952"/>
          </a:xfrm>
          <a:prstGeom prst="rect">
            <a:avLst/>
          </a:prstGeom>
        </p:spPr>
      </p:pic>
      <p:grpSp>
        <p:nvGrpSpPr>
          <p:cNvPr id="1005" name="그룹 1005"/>
          <p:cNvGrpSpPr/>
          <p:nvPr/>
        </p:nvGrpSpPr>
        <p:grpSpPr>
          <a:xfrm>
            <a:off x="2535319" y="7051964"/>
            <a:ext cx="3007009" cy="93969"/>
            <a:chOff x="2535319" y="7051964"/>
            <a:chExt cx="3007009" cy="93969"/>
          </a:xfrm>
        </p:grpSpPr>
        <p:pic>
          <p:nvPicPr>
            <p:cNvPr id="18" name="Object 17"/>
            <p:cNvPicPr>
              <a:picLocks noChangeAspect="1"/>
            </p:cNvPicPr>
            <p:nvPr/>
          </p:nvPicPr>
          <p:blipFill>
            <a:blip r:embed="rId9" cstate="print"/>
            <a:stretch>
              <a:fillRect/>
            </a:stretch>
          </p:blipFill>
          <p:spPr>
            <a:xfrm>
              <a:off x="2535319" y="7051964"/>
              <a:ext cx="3007009" cy="93969"/>
            </a:xfrm>
            <a:prstGeom prst="rect">
              <a:avLst/>
            </a:prstGeom>
          </p:spPr>
        </p:pic>
      </p:grpSp>
      <p:grpSp>
        <p:nvGrpSpPr>
          <p:cNvPr id="1006" name="그룹 1006"/>
          <p:cNvGrpSpPr/>
          <p:nvPr/>
        </p:nvGrpSpPr>
        <p:grpSpPr>
          <a:xfrm>
            <a:off x="12023692" y="3938805"/>
            <a:ext cx="3519162" cy="4866051"/>
            <a:chOff x="12023692" y="3938805"/>
            <a:chExt cx="3519162" cy="4866051"/>
          </a:xfrm>
        </p:grpSpPr>
        <p:pic>
          <p:nvPicPr>
            <p:cNvPr id="21" name="Object 20"/>
            <p:cNvPicPr>
              <a:picLocks noChangeAspect="1"/>
            </p:cNvPicPr>
            <p:nvPr/>
          </p:nvPicPr>
          <p:blipFill>
            <a:blip r:embed="rId10" cstate="print"/>
            <a:stretch>
              <a:fillRect/>
            </a:stretch>
          </p:blipFill>
          <p:spPr>
            <a:xfrm>
              <a:off x="12023692" y="3938805"/>
              <a:ext cx="3519162" cy="4866051"/>
            </a:xfrm>
            <a:prstGeom prst="rect">
              <a:avLst/>
            </a:prstGeom>
          </p:spPr>
        </p:pic>
      </p:grpSp>
      <p:pic>
        <p:nvPicPr>
          <p:cNvPr id="23" name="Object 22"/>
          <p:cNvPicPr>
            <a:picLocks noChangeAspect="1"/>
          </p:cNvPicPr>
          <p:nvPr/>
        </p:nvPicPr>
        <p:blipFill>
          <a:blip r:embed="rId11" cstate="print"/>
          <a:stretch>
            <a:fillRect/>
          </a:stretch>
        </p:blipFill>
        <p:spPr>
          <a:xfrm>
            <a:off x="11570290" y="5863546"/>
            <a:ext cx="4140686" cy="1329552"/>
          </a:xfrm>
          <a:prstGeom prst="rect">
            <a:avLst/>
          </a:prstGeom>
        </p:spPr>
      </p:pic>
      <p:pic>
        <p:nvPicPr>
          <p:cNvPr id="24" name="Object 23"/>
          <p:cNvPicPr>
            <a:picLocks noChangeAspect="1"/>
          </p:cNvPicPr>
          <p:nvPr/>
        </p:nvPicPr>
        <p:blipFill>
          <a:blip r:embed="rId12" cstate="print"/>
          <a:stretch>
            <a:fillRect/>
          </a:stretch>
        </p:blipFill>
        <p:spPr>
          <a:xfrm>
            <a:off x="11986417" y="7509652"/>
            <a:ext cx="3485600" cy="888381"/>
          </a:xfrm>
          <a:prstGeom prst="rect">
            <a:avLst/>
          </a:prstGeom>
        </p:spPr>
      </p:pic>
      <p:grpSp>
        <p:nvGrpSpPr>
          <p:cNvPr id="1007" name="그룹 1007"/>
          <p:cNvGrpSpPr/>
          <p:nvPr/>
        </p:nvGrpSpPr>
        <p:grpSpPr>
          <a:xfrm>
            <a:off x="12279768" y="7051964"/>
            <a:ext cx="3007009" cy="93969"/>
            <a:chOff x="12279768" y="7051964"/>
            <a:chExt cx="3007009" cy="93969"/>
          </a:xfrm>
        </p:grpSpPr>
        <p:pic>
          <p:nvPicPr>
            <p:cNvPr id="26" name="Object 25"/>
            <p:cNvPicPr>
              <a:picLocks noChangeAspect="1"/>
            </p:cNvPicPr>
            <p:nvPr/>
          </p:nvPicPr>
          <p:blipFill>
            <a:blip r:embed="rId9" cstate="print"/>
            <a:stretch>
              <a:fillRect/>
            </a:stretch>
          </p:blipFill>
          <p:spPr>
            <a:xfrm>
              <a:off x="12279768" y="7051964"/>
              <a:ext cx="3007009" cy="93969"/>
            </a:xfrm>
            <a:prstGeom prst="rect">
              <a:avLst/>
            </a:prstGeom>
          </p:spPr>
        </p:pic>
      </p:grpSp>
      <p:grpSp>
        <p:nvGrpSpPr>
          <p:cNvPr id="1008" name="그룹 1008"/>
          <p:cNvGrpSpPr/>
          <p:nvPr/>
        </p:nvGrpSpPr>
        <p:grpSpPr>
          <a:xfrm>
            <a:off x="3245359" y="4154393"/>
            <a:ext cx="1586929" cy="1976929"/>
            <a:chOff x="3245359" y="4154393"/>
            <a:chExt cx="1586929" cy="1976929"/>
          </a:xfrm>
        </p:grpSpPr>
        <p:pic>
          <p:nvPicPr>
            <p:cNvPr id="29" name="Object 28"/>
            <p:cNvPicPr>
              <a:picLocks noChangeAspect="1"/>
            </p:cNvPicPr>
            <p:nvPr/>
          </p:nvPicPr>
          <p:blipFill>
            <a:blip r:embed="rId13" cstate="print"/>
            <a:stretch>
              <a:fillRect/>
            </a:stretch>
          </p:blipFill>
          <p:spPr>
            <a:xfrm>
              <a:off x="3245359" y="4154393"/>
              <a:ext cx="1586929" cy="1976929"/>
            </a:xfrm>
            <a:prstGeom prst="rect">
              <a:avLst/>
            </a:prstGeom>
          </p:spPr>
        </p:pic>
      </p:grpSp>
      <p:grpSp>
        <p:nvGrpSpPr>
          <p:cNvPr id="1009" name="그룹 1009"/>
          <p:cNvGrpSpPr/>
          <p:nvPr/>
        </p:nvGrpSpPr>
        <p:grpSpPr>
          <a:xfrm>
            <a:off x="12913303" y="4217800"/>
            <a:ext cx="1739940" cy="1739940"/>
            <a:chOff x="12913303" y="4217800"/>
            <a:chExt cx="1739940" cy="1739940"/>
          </a:xfrm>
        </p:grpSpPr>
        <p:pic>
          <p:nvPicPr>
            <p:cNvPr id="32" name="Object 31"/>
            <p:cNvPicPr>
              <a:picLocks noChangeAspect="1"/>
            </p:cNvPicPr>
            <p:nvPr/>
          </p:nvPicPr>
          <p:blipFill>
            <a:blip r:embed="rId14" cstate="print"/>
            <a:stretch>
              <a:fillRect/>
            </a:stretch>
          </p:blipFill>
          <p:spPr>
            <a:xfrm>
              <a:off x="12913303" y="4217800"/>
              <a:ext cx="1739940" cy="173994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bg>
      <p:bgPr>
        <a:solidFill>
          <a:srgbClr val="91BFF8"/>
        </a:solidFill>
        <a:effectLst/>
      </p:bgPr>
    </p:bg>
    <p:spTree>
      <p:nvGrpSpPr>
        <p:cNvPr id="1" name=""/>
        <p:cNvGrpSpPr/>
        <p:nvPr/>
      </p:nvGrpSpPr>
      <p:grpSpPr>
        <a:xfrm>
          <a:off x="0" y="0"/>
          <a:ext cx="0" cy="0"/>
          <a:chOff x="0" y="0"/>
          <a:chExt cx="0" cy="0"/>
        </a:xfrm>
      </p:grpSpPr>
      <p:grpSp>
        <p:nvGrpSpPr>
          <p:cNvPr id="1001" name="그룹 1001"/>
          <p:cNvGrpSpPr/>
          <p:nvPr/>
        </p:nvGrpSpPr>
        <p:grpSpPr>
          <a:xfrm>
            <a:off x="0" y="-21769"/>
            <a:ext cx="18285714" cy="10307483"/>
            <a:chOff x="0" y="-21769"/>
            <a:chExt cx="18285714" cy="10307483"/>
          </a:xfrm>
        </p:grpSpPr>
        <p:pic>
          <p:nvPicPr>
            <p:cNvPr id="3" name="Object 2"/>
            <p:cNvPicPr>
              <a:picLocks noChangeAspect="1"/>
            </p:cNvPicPr>
            <p:nvPr/>
          </p:nvPicPr>
          <p:blipFill>
            <a:blip r:embed="rId2" cstate="print"/>
            <a:stretch>
              <a:fillRect/>
            </a:stretch>
          </p:blipFill>
          <p:spPr>
            <a:xfrm>
              <a:off x="0" y="-21769"/>
              <a:ext cx="18285714" cy="10307483"/>
            </a:xfrm>
            <a:prstGeom prst="rect">
              <a:avLst/>
            </a:prstGeom>
          </p:spPr>
        </p:pic>
      </p:grpSp>
      <p:grpSp>
        <p:nvGrpSpPr>
          <p:cNvPr id="1002" name="그룹 1002"/>
          <p:cNvGrpSpPr/>
          <p:nvPr/>
        </p:nvGrpSpPr>
        <p:grpSpPr>
          <a:xfrm>
            <a:off x="943129" y="907755"/>
            <a:ext cx="16584933" cy="8688980"/>
            <a:chOff x="943129" y="907755"/>
            <a:chExt cx="16584933" cy="8688980"/>
          </a:xfrm>
        </p:grpSpPr>
        <p:pic>
          <p:nvPicPr>
            <p:cNvPr id="6" name="Object 5"/>
            <p:cNvPicPr>
              <a:picLocks noChangeAspect="1"/>
            </p:cNvPicPr>
            <p:nvPr/>
          </p:nvPicPr>
          <p:blipFill>
            <a:blip r:embed="rId3" cstate="print"/>
            <a:stretch>
              <a:fillRect/>
            </a:stretch>
          </p:blipFill>
          <p:spPr>
            <a:xfrm>
              <a:off x="943129" y="907755"/>
              <a:ext cx="16584933" cy="8688980"/>
            </a:xfrm>
            <a:prstGeom prst="rect">
              <a:avLst/>
            </a:prstGeom>
          </p:spPr>
        </p:pic>
      </p:grpSp>
      <p:grpSp>
        <p:nvGrpSpPr>
          <p:cNvPr id="1003" name="그룹 1003"/>
          <p:cNvGrpSpPr/>
          <p:nvPr/>
        </p:nvGrpSpPr>
        <p:grpSpPr>
          <a:xfrm>
            <a:off x="929314" y="875102"/>
            <a:ext cx="16615720" cy="8721633"/>
            <a:chOff x="929314" y="875102"/>
            <a:chExt cx="16615720" cy="8721633"/>
          </a:xfrm>
        </p:grpSpPr>
        <p:pic>
          <p:nvPicPr>
            <p:cNvPr id="9" name="Object 8"/>
            <p:cNvPicPr>
              <a:picLocks noChangeAspect="1"/>
            </p:cNvPicPr>
            <p:nvPr/>
          </p:nvPicPr>
          <p:blipFill>
            <a:blip r:embed="rId4" cstate="print"/>
            <a:stretch>
              <a:fillRect/>
            </a:stretch>
          </p:blipFill>
          <p:spPr>
            <a:xfrm>
              <a:off x="929314" y="875102"/>
              <a:ext cx="16615720" cy="8721633"/>
            </a:xfrm>
            <a:prstGeom prst="rect">
              <a:avLst/>
            </a:prstGeom>
          </p:spPr>
        </p:pic>
      </p:grpSp>
      <p:grpSp>
        <p:nvGrpSpPr>
          <p:cNvPr id="1004" name="그룹 1004"/>
          <p:cNvGrpSpPr/>
          <p:nvPr/>
        </p:nvGrpSpPr>
        <p:grpSpPr>
          <a:xfrm>
            <a:off x="745034" y="709660"/>
            <a:ext cx="16584933" cy="8688980"/>
            <a:chOff x="745034" y="709660"/>
            <a:chExt cx="16584933" cy="8688980"/>
          </a:xfrm>
        </p:grpSpPr>
        <p:pic>
          <p:nvPicPr>
            <p:cNvPr id="12" name="Object 11"/>
            <p:cNvPicPr>
              <a:picLocks noChangeAspect="1"/>
            </p:cNvPicPr>
            <p:nvPr/>
          </p:nvPicPr>
          <p:blipFill>
            <a:blip r:embed="rId3" cstate="print"/>
            <a:stretch>
              <a:fillRect/>
            </a:stretch>
          </p:blipFill>
          <p:spPr>
            <a:xfrm>
              <a:off x="745034" y="709660"/>
              <a:ext cx="16584933" cy="8688980"/>
            </a:xfrm>
            <a:prstGeom prst="rect">
              <a:avLst/>
            </a:prstGeom>
          </p:spPr>
        </p:pic>
      </p:grpSp>
      <p:grpSp>
        <p:nvGrpSpPr>
          <p:cNvPr id="1005" name="그룹 1005"/>
          <p:cNvGrpSpPr/>
          <p:nvPr/>
        </p:nvGrpSpPr>
        <p:grpSpPr>
          <a:xfrm>
            <a:off x="731219" y="677007"/>
            <a:ext cx="16615720" cy="8721633"/>
            <a:chOff x="731219" y="677007"/>
            <a:chExt cx="16615720" cy="8721633"/>
          </a:xfrm>
        </p:grpSpPr>
        <p:pic>
          <p:nvPicPr>
            <p:cNvPr id="15" name="Object 14"/>
            <p:cNvPicPr>
              <a:picLocks noChangeAspect="1"/>
            </p:cNvPicPr>
            <p:nvPr/>
          </p:nvPicPr>
          <p:blipFill>
            <a:blip r:embed="rId4" cstate="print"/>
            <a:stretch>
              <a:fillRect/>
            </a:stretch>
          </p:blipFill>
          <p:spPr>
            <a:xfrm>
              <a:off x="731219" y="677007"/>
              <a:ext cx="16615720" cy="8721633"/>
            </a:xfrm>
            <a:prstGeom prst="rect">
              <a:avLst/>
            </a:prstGeom>
          </p:spPr>
        </p:pic>
      </p:grpSp>
      <p:grpSp>
        <p:nvGrpSpPr>
          <p:cNvPr id="1006" name="그룹 1006"/>
          <p:cNvGrpSpPr/>
          <p:nvPr/>
        </p:nvGrpSpPr>
        <p:grpSpPr>
          <a:xfrm>
            <a:off x="1818146" y="2632861"/>
            <a:ext cx="14646387" cy="6113928"/>
            <a:chOff x="1818146" y="2632861"/>
            <a:chExt cx="14646387" cy="6113928"/>
          </a:xfrm>
        </p:grpSpPr>
        <p:pic>
          <p:nvPicPr>
            <p:cNvPr id="18" name="Object 17"/>
            <p:cNvPicPr>
              <a:picLocks noChangeAspect="1"/>
            </p:cNvPicPr>
            <p:nvPr/>
          </p:nvPicPr>
          <p:blipFill>
            <a:blip r:embed="rId5" cstate="print"/>
            <a:stretch>
              <a:fillRect/>
            </a:stretch>
          </p:blipFill>
          <p:spPr>
            <a:xfrm>
              <a:off x="1818146" y="2632861"/>
              <a:ext cx="14646387" cy="6113928"/>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grpSp>
        <p:nvGrpSpPr>
          <p:cNvPr id="1001" name="그룹 1001"/>
          <p:cNvGrpSpPr/>
          <p:nvPr/>
        </p:nvGrpSpPr>
        <p:grpSpPr>
          <a:xfrm>
            <a:off x="0" y="-21769"/>
            <a:ext cx="18285714" cy="10307483"/>
            <a:chOff x="0" y="-21769"/>
            <a:chExt cx="18285714" cy="10307483"/>
          </a:xfrm>
        </p:grpSpPr>
        <p:pic>
          <p:nvPicPr>
            <p:cNvPr id="3" name="Object 2"/>
            <p:cNvPicPr>
              <a:picLocks noChangeAspect="1"/>
            </p:cNvPicPr>
            <p:nvPr/>
          </p:nvPicPr>
          <p:blipFill>
            <a:blip r:embed="rId2" cstate="print"/>
            <a:stretch>
              <a:fillRect/>
            </a:stretch>
          </p:blipFill>
          <p:spPr>
            <a:xfrm>
              <a:off x="0" y="-21769"/>
              <a:ext cx="18285714" cy="10307483"/>
            </a:xfrm>
            <a:prstGeom prst="rect">
              <a:avLst/>
            </a:prstGeom>
          </p:spPr>
        </p:pic>
      </p:grpSp>
      <p:grpSp>
        <p:nvGrpSpPr>
          <p:cNvPr id="1002" name="그룹 1002"/>
          <p:cNvGrpSpPr/>
          <p:nvPr/>
        </p:nvGrpSpPr>
        <p:grpSpPr>
          <a:xfrm>
            <a:off x="943129" y="907755"/>
            <a:ext cx="16584933" cy="8688980"/>
            <a:chOff x="943129" y="907755"/>
            <a:chExt cx="16584933" cy="8688980"/>
          </a:xfrm>
        </p:grpSpPr>
        <p:pic>
          <p:nvPicPr>
            <p:cNvPr id="6" name="Object 5"/>
            <p:cNvPicPr>
              <a:picLocks noChangeAspect="1"/>
            </p:cNvPicPr>
            <p:nvPr/>
          </p:nvPicPr>
          <p:blipFill>
            <a:blip r:embed="rId3" cstate="print"/>
            <a:stretch>
              <a:fillRect/>
            </a:stretch>
          </p:blipFill>
          <p:spPr>
            <a:xfrm>
              <a:off x="943129" y="907755"/>
              <a:ext cx="16584933" cy="8688980"/>
            </a:xfrm>
            <a:prstGeom prst="rect">
              <a:avLst/>
            </a:prstGeom>
          </p:spPr>
        </p:pic>
      </p:grpSp>
      <p:grpSp>
        <p:nvGrpSpPr>
          <p:cNvPr id="1003" name="그룹 1003"/>
          <p:cNvGrpSpPr/>
          <p:nvPr/>
        </p:nvGrpSpPr>
        <p:grpSpPr>
          <a:xfrm>
            <a:off x="929314" y="875102"/>
            <a:ext cx="16615720" cy="8721633"/>
            <a:chOff x="929314" y="875102"/>
            <a:chExt cx="16615720" cy="8721633"/>
          </a:xfrm>
        </p:grpSpPr>
        <p:pic>
          <p:nvPicPr>
            <p:cNvPr id="9" name="Object 8"/>
            <p:cNvPicPr>
              <a:picLocks noChangeAspect="1"/>
            </p:cNvPicPr>
            <p:nvPr/>
          </p:nvPicPr>
          <p:blipFill>
            <a:blip r:embed="rId4" cstate="print"/>
            <a:stretch>
              <a:fillRect/>
            </a:stretch>
          </p:blipFill>
          <p:spPr>
            <a:xfrm>
              <a:off x="929314" y="875102"/>
              <a:ext cx="16615720" cy="8721633"/>
            </a:xfrm>
            <a:prstGeom prst="rect">
              <a:avLst/>
            </a:prstGeom>
          </p:spPr>
        </p:pic>
      </p:grpSp>
      <p:grpSp>
        <p:nvGrpSpPr>
          <p:cNvPr id="1004" name="그룹 1004"/>
          <p:cNvGrpSpPr/>
          <p:nvPr/>
        </p:nvGrpSpPr>
        <p:grpSpPr>
          <a:xfrm>
            <a:off x="745034" y="709660"/>
            <a:ext cx="16584933" cy="8688980"/>
            <a:chOff x="745034" y="709660"/>
            <a:chExt cx="16584933" cy="8688980"/>
          </a:xfrm>
        </p:grpSpPr>
        <p:pic>
          <p:nvPicPr>
            <p:cNvPr id="12" name="Object 11"/>
            <p:cNvPicPr>
              <a:picLocks noChangeAspect="1"/>
            </p:cNvPicPr>
            <p:nvPr/>
          </p:nvPicPr>
          <p:blipFill>
            <a:blip r:embed="rId3" cstate="print"/>
            <a:stretch>
              <a:fillRect/>
            </a:stretch>
          </p:blipFill>
          <p:spPr>
            <a:xfrm>
              <a:off x="745034" y="709660"/>
              <a:ext cx="16584933" cy="8688980"/>
            </a:xfrm>
            <a:prstGeom prst="rect">
              <a:avLst/>
            </a:prstGeom>
          </p:spPr>
        </p:pic>
      </p:grpSp>
      <p:grpSp>
        <p:nvGrpSpPr>
          <p:cNvPr id="1005" name="그룹 1005"/>
          <p:cNvGrpSpPr/>
          <p:nvPr/>
        </p:nvGrpSpPr>
        <p:grpSpPr>
          <a:xfrm>
            <a:off x="731219" y="677007"/>
            <a:ext cx="16615720" cy="8721633"/>
            <a:chOff x="731219" y="677007"/>
            <a:chExt cx="16615720" cy="8721633"/>
          </a:xfrm>
        </p:grpSpPr>
        <p:pic>
          <p:nvPicPr>
            <p:cNvPr id="15" name="Object 14"/>
            <p:cNvPicPr>
              <a:picLocks noChangeAspect="1"/>
            </p:cNvPicPr>
            <p:nvPr/>
          </p:nvPicPr>
          <p:blipFill>
            <a:blip r:embed="rId4" cstate="print"/>
            <a:stretch>
              <a:fillRect/>
            </a:stretch>
          </p:blipFill>
          <p:spPr>
            <a:xfrm>
              <a:off x="731219" y="677007"/>
              <a:ext cx="16615720" cy="8721633"/>
            </a:xfrm>
            <a:prstGeom prst="rect">
              <a:avLst/>
            </a:prstGeom>
          </p:spPr>
        </p:pic>
      </p:grpSp>
      <p:grpSp>
        <p:nvGrpSpPr>
          <p:cNvPr id="1006" name="그룹 1006"/>
          <p:cNvGrpSpPr/>
          <p:nvPr/>
        </p:nvGrpSpPr>
        <p:grpSpPr>
          <a:xfrm>
            <a:off x="10143972" y="1761378"/>
            <a:ext cx="6314125" cy="6981733"/>
            <a:chOff x="10143972" y="1761378"/>
            <a:chExt cx="6314125" cy="6981733"/>
          </a:xfrm>
        </p:grpSpPr>
        <p:pic>
          <p:nvPicPr>
            <p:cNvPr id="18" name="Object 17"/>
            <p:cNvPicPr>
              <a:picLocks noChangeAspect="1"/>
            </p:cNvPicPr>
            <p:nvPr/>
          </p:nvPicPr>
          <p:blipFill>
            <a:blip r:embed="rId5" cstate="print"/>
            <a:stretch>
              <a:fillRect/>
            </a:stretch>
          </p:blipFill>
          <p:spPr>
            <a:xfrm>
              <a:off x="10143972" y="1761378"/>
              <a:ext cx="6314125" cy="6981733"/>
            </a:xfrm>
            <a:prstGeom prst="rect">
              <a:avLst/>
            </a:prstGeom>
          </p:spPr>
        </p:pic>
      </p:grpSp>
      <p:grpSp>
        <p:nvGrpSpPr>
          <p:cNvPr id="1007" name="그룹 1007"/>
          <p:cNvGrpSpPr/>
          <p:nvPr/>
        </p:nvGrpSpPr>
        <p:grpSpPr>
          <a:xfrm>
            <a:off x="2170250" y="2713944"/>
            <a:ext cx="4680412" cy="4680412"/>
            <a:chOff x="2170250" y="2713944"/>
            <a:chExt cx="4680412" cy="4680412"/>
          </a:xfrm>
        </p:grpSpPr>
        <p:pic>
          <p:nvPicPr>
            <p:cNvPr id="21" name="Object 20"/>
            <p:cNvPicPr>
              <a:picLocks noChangeAspect="1"/>
            </p:cNvPicPr>
            <p:nvPr/>
          </p:nvPicPr>
          <p:blipFill>
            <a:blip r:embed="rId6" cstate="print"/>
            <a:stretch>
              <a:fillRect/>
            </a:stretch>
          </p:blipFill>
          <p:spPr>
            <a:xfrm>
              <a:off x="2170250" y="2713944"/>
              <a:ext cx="4680412" cy="4680412"/>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TotalTime>
  <Words>88</Words>
  <Application>Microsoft Office PowerPoint</Application>
  <PresentationFormat>Custom</PresentationFormat>
  <Paragraphs>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PowerPoint Presentation</vt:lpstr>
      <vt:lpstr>PowerPoint Presentation</vt:lpstr>
      <vt:lpstr>PowerPoint Presentation</vt:lpstr>
      <vt:lpstr>Blackjack Game Concept </vt:lpstr>
      <vt:lpstr>PowerPoint Presentation</vt:lpstr>
      <vt:lpstr>PowerPoint Presentation</vt:lpstr>
      <vt:lpstr>PowerPoint Presentation</vt:lpstr>
      <vt:lpstr>PowerPoint Presentation</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officegen</dc:creator>
  <cp:lastModifiedBy>zayed shuvo</cp:lastModifiedBy>
  <cp:revision>3</cp:revision>
  <dcterms:created xsi:type="dcterms:W3CDTF">2024-04-11T12:27:59Z</dcterms:created>
  <dcterms:modified xsi:type="dcterms:W3CDTF">2024-04-18T12:21:27Z</dcterms:modified>
</cp:coreProperties>
</file>