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1B8A80E-AE08-4C6A-87FD-B6010BDA0CA0}" type="datetimeFigureOut">
              <a:rPr lang="de-DE" smtClean="0"/>
              <a:t>10.04.2017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27541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1B8A80E-AE08-4C6A-87FD-B6010BDA0CA0}" type="datetimeFigureOut">
              <a:rPr lang="de-DE" smtClean="0"/>
              <a:t>10.04.2017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317951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1B8A80E-AE08-4C6A-87FD-B6010BDA0CA0}" type="datetimeFigureOut">
              <a:rPr lang="de-DE" smtClean="0"/>
              <a:t>10.04.2017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124935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1B8A80E-AE08-4C6A-87FD-B6010BDA0CA0}" type="datetimeFigureOut">
              <a:rPr lang="de-DE" smtClean="0"/>
              <a:t>10.04.2017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38338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1B8A80E-AE08-4C6A-87FD-B6010BDA0CA0}" type="datetimeFigureOut">
              <a:rPr lang="de-DE" smtClean="0"/>
              <a:t>10.04.2017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394809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1B8A80E-AE08-4C6A-87FD-B6010BDA0CA0}" type="datetimeFigureOut">
              <a:rPr lang="de-DE" smtClean="0"/>
              <a:t>10.04.2017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250679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1B8A80E-AE08-4C6A-87FD-B6010BDA0CA0}" type="datetimeFigureOut">
              <a:rPr lang="de-DE" smtClean="0"/>
              <a:t>10.04.2017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262483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1B8A80E-AE08-4C6A-87FD-B6010BDA0CA0}" type="datetimeFigureOut">
              <a:rPr lang="de-DE" smtClean="0"/>
              <a:t>10.04.2017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196664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1B8A80E-AE08-4C6A-87FD-B6010BDA0CA0}" type="datetimeFigureOut">
              <a:rPr lang="de-DE" smtClean="0"/>
              <a:t>10.04.2017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198531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1B8A80E-AE08-4C6A-87FD-B6010BDA0CA0}" type="datetimeFigureOut">
              <a:rPr lang="de-DE" smtClean="0"/>
              <a:t>10.04.2017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246257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1B8A80E-AE08-4C6A-87FD-B6010BDA0CA0}" type="datetimeFigureOut">
              <a:rPr lang="de-DE" smtClean="0"/>
              <a:t>10.04.2017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4141E05-38CD-4971-8777-08DBC915616B}" type="slidenum">
              <a:rPr lang="de-DE" smtClean="0"/>
              <a:t>‹Nr.›</a:t>
            </a:fld>
            <a:endParaRPr lang="de-DE"/>
          </a:p>
        </p:txBody>
      </p:sp>
    </p:spTree>
    <p:extLst>
      <p:ext uri="{BB962C8B-B14F-4D97-AF65-F5344CB8AC3E}">
        <p14:creationId xmlns:p14="http://schemas.microsoft.com/office/powerpoint/2010/main" val="21143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8A80E-AE08-4C6A-87FD-B6010BDA0CA0}" type="datetimeFigureOut">
              <a:rPr lang="de-DE" smtClean="0"/>
              <a:t>10.04.2017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41E05-38CD-4971-8777-08DBC915616B}" type="slidenum">
              <a:rPr lang="de-DE" smtClean="0"/>
              <a:t>‹Nr.›</a:t>
            </a:fld>
            <a:endParaRPr lang="de-DE"/>
          </a:p>
        </p:txBody>
      </p:sp>
    </p:spTree>
    <p:extLst>
      <p:ext uri="{BB962C8B-B14F-4D97-AF65-F5344CB8AC3E}">
        <p14:creationId xmlns:p14="http://schemas.microsoft.com/office/powerpoint/2010/main" val="400737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Prüfungsordnung </a:t>
            </a:r>
            <a:r>
              <a:rPr lang="de-DE" dirty="0" err="1"/>
              <a:t>Medizintechink</a:t>
            </a:r>
            <a:r>
              <a:rPr lang="de-DE" dirty="0"/>
              <a:t> (Stand 02.07.2014) </a:t>
            </a:r>
            <a:r>
              <a:rPr lang="de-DE" dirty="0">
                <a:sym typeface="Wingdings" panose="05000000000000000000" pitchFamily="2" charset="2"/>
              </a:rPr>
              <a:t> Bachelorarbeit</a:t>
            </a:r>
            <a:endParaRPr lang="de-DE" dirty="0"/>
          </a:p>
        </p:txBody>
      </p:sp>
      <p:sp>
        <p:nvSpPr>
          <p:cNvPr id="3" name="Inhaltsplatzhalter 2"/>
          <p:cNvSpPr>
            <a:spLocks noGrp="1"/>
          </p:cNvSpPr>
          <p:nvPr>
            <p:ph idx="1"/>
          </p:nvPr>
        </p:nvSpPr>
        <p:spPr/>
        <p:txBody>
          <a:bodyPr>
            <a:normAutofit/>
          </a:bodyPr>
          <a:lstStyle/>
          <a:p>
            <a:r>
              <a:rPr lang="de-DE" dirty="0"/>
              <a:t>Voraussetzung: mindestens 120 Kredit-/Leistungspunkte (siehe Zulassungsschreiben) (spätestens mit 168 Punkten)</a:t>
            </a:r>
          </a:p>
          <a:p>
            <a:r>
              <a:rPr lang="de-DE" dirty="0"/>
              <a:t>Ziel: Nachweis und Anwendung des breiten Grundwissens und der vertieften Kenntnisse im Hauptfach, sowie Prüfung der Beherrschung des methodischen Instrumentariums zur wissenschaftlichen Bearbeitung und Lösung eines Problems der Medizintechnik in einer vorgegebenen Frist</a:t>
            </a:r>
          </a:p>
          <a:p>
            <a:r>
              <a:rPr lang="de-DE" dirty="0"/>
              <a:t>Gesamtnote aus studienbegleitenden Prüfungsleistungen und Note aus Bachelorarbeit (80:20)</a:t>
            </a:r>
          </a:p>
          <a:p>
            <a:r>
              <a:rPr lang="de-DE" dirty="0"/>
              <a:t>Bewertung</a:t>
            </a:r>
          </a:p>
        </p:txBody>
      </p:sp>
      <p:pic>
        <p:nvPicPr>
          <p:cNvPr id="4" name="Grafik 3"/>
          <p:cNvPicPr>
            <a:picLocks noChangeAspect="1"/>
          </p:cNvPicPr>
          <p:nvPr/>
        </p:nvPicPr>
        <p:blipFill>
          <a:blip r:embed="rId2"/>
          <a:stretch>
            <a:fillRect/>
          </a:stretch>
        </p:blipFill>
        <p:spPr>
          <a:xfrm>
            <a:off x="5201709" y="5176081"/>
            <a:ext cx="6152091" cy="1606418"/>
          </a:xfrm>
          <a:prstGeom prst="rect">
            <a:avLst/>
          </a:prstGeom>
        </p:spPr>
      </p:pic>
    </p:spTree>
    <p:extLst>
      <p:ext uri="{BB962C8B-B14F-4D97-AF65-F5344CB8AC3E}">
        <p14:creationId xmlns:p14="http://schemas.microsoft.com/office/powerpoint/2010/main" val="105684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402672"/>
            <a:ext cx="10515600" cy="5774291"/>
          </a:xfrm>
        </p:spPr>
        <p:txBody>
          <a:bodyPr>
            <a:normAutofit lnSpcReduction="10000"/>
          </a:bodyPr>
          <a:lstStyle/>
          <a:p>
            <a:r>
              <a:rPr lang="de-DE" dirty="0"/>
              <a:t>12 Leistungspunkte (360 Arbeitsstunden) (wird doppelt bewertet)</a:t>
            </a:r>
          </a:p>
          <a:p>
            <a:r>
              <a:rPr lang="de-DE" dirty="0"/>
              <a:t>zur Vergabe einer Arbeit befugt sind: Professoren, Juniorprofessoren, Privatdozenten und akademische Mitarbeiter nach §52 Abs.1 Satz 6 LHG)</a:t>
            </a:r>
          </a:p>
          <a:p>
            <a:r>
              <a:rPr lang="de-DE" dirty="0"/>
              <a:t>Thema kann einmal und nur innerhalb der ersten 4 Wochen der Bearbeitungszeit zurückgegeben werden</a:t>
            </a:r>
          </a:p>
          <a:p>
            <a:r>
              <a:rPr lang="de-DE" dirty="0"/>
              <a:t>Zeitraum: 5 Monate (kann um maximal 1 Monat verlängert werden)</a:t>
            </a:r>
          </a:p>
          <a:p>
            <a:r>
              <a:rPr lang="de-DE" dirty="0"/>
              <a:t>Nach Vergabe des Themas ist Bachelorarbeit unverzüglich beim Prüfungssekretariat anzumelden</a:t>
            </a:r>
          </a:p>
          <a:p>
            <a:r>
              <a:rPr lang="de-DE" dirty="0"/>
              <a:t>Bei Anfertigung auf Englisch: Zusammenfassung in deutscher Sprache als Anhang</a:t>
            </a:r>
          </a:p>
          <a:p>
            <a:r>
              <a:rPr lang="de-DE" dirty="0"/>
              <a:t>Abgabe in 2 gebundenen Exemplaren beim Betreuer und Einreichung eines elektronischen Exemplars beim Prüfungsamt</a:t>
            </a:r>
          </a:p>
        </p:txBody>
      </p:sp>
    </p:spTree>
    <p:extLst>
      <p:ext uri="{BB962C8B-B14F-4D97-AF65-F5344CB8AC3E}">
        <p14:creationId xmlns:p14="http://schemas.microsoft.com/office/powerpoint/2010/main" val="227088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385894"/>
            <a:ext cx="10515600" cy="5791069"/>
          </a:xfrm>
        </p:spPr>
        <p:txBody>
          <a:bodyPr/>
          <a:lstStyle/>
          <a:p>
            <a:r>
              <a:rPr lang="de-DE" dirty="0"/>
              <a:t>Bestandteil ist ein 20-30 minütiger Vortrag über den Inhalt der Arbeit (muss am Ende der Bearbeitungszeit abgehalten werden)</a:t>
            </a:r>
          </a:p>
          <a:p>
            <a:r>
              <a:rPr lang="de-DE" dirty="0"/>
              <a:t>Bewertung erfolgt von unabhängig von zwei Prüfern (Endnote aus Durchschnitt der beiden Teilnoten </a:t>
            </a:r>
            <a:r>
              <a:rPr lang="de-DE" dirty="0">
                <a:sym typeface="Wingdings" panose="05000000000000000000" pitchFamily="2" charset="2"/>
              </a:rPr>
              <a:t> spätestens 2 Monate nach Abgabe) (Erstprüfer hat Thema vergeben)</a:t>
            </a:r>
          </a:p>
          <a:p>
            <a:r>
              <a:rPr lang="de-DE" dirty="0">
                <a:sym typeface="Wingdings" panose="05000000000000000000" pitchFamily="2" charset="2"/>
              </a:rPr>
              <a:t>Arbeit kann bei Benotung mit „nicht ausreichend“ einmal wiederholt werden</a:t>
            </a:r>
          </a:p>
          <a:p>
            <a:r>
              <a:rPr lang="de-DE" dirty="0">
                <a:sym typeface="Wingdings" panose="05000000000000000000" pitchFamily="2" charset="2"/>
              </a:rPr>
              <a:t>Zielrichtlinien und Formatvorlagen der Institute bzw. der Universität Tübingen sind zu beachten</a:t>
            </a:r>
          </a:p>
          <a:p>
            <a:pPr lvl="1"/>
            <a:r>
              <a:rPr lang="de-DE" dirty="0">
                <a:sym typeface="Wingdings" panose="05000000000000000000" pitchFamily="2" charset="2"/>
              </a:rPr>
              <a:t>Titelblatt (Deutsch/Englisch verwenden)</a:t>
            </a:r>
            <a:endParaRPr lang="de-DE" dirty="0"/>
          </a:p>
        </p:txBody>
      </p:sp>
    </p:spTree>
    <p:extLst>
      <p:ext uri="{BB962C8B-B14F-4D97-AF65-F5344CB8AC3E}">
        <p14:creationId xmlns:p14="http://schemas.microsoft.com/office/powerpoint/2010/main" val="27697297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Words>
  <Application>Microsoft Office PowerPoint</Application>
  <PresentationFormat>Breitbild</PresentationFormat>
  <Paragraphs>17</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Calibri Light</vt:lpstr>
      <vt:lpstr>Wingdings</vt:lpstr>
      <vt:lpstr>Office</vt:lpstr>
      <vt:lpstr>Prüfungsordnung Medizintechink (Stand 02.07.2014)  Bachelorarbeit</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Michi</dc:creator>
  <cp:lastModifiedBy>Michi</cp:lastModifiedBy>
  <cp:revision>5</cp:revision>
  <dcterms:created xsi:type="dcterms:W3CDTF">2017-04-10T08:54:44Z</dcterms:created>
  <dcterms:modified xsi:type="dcterms:W3CDTF">2017-04-10T09:27:53Z</dcterms:modified>
</cp:coreProperties>
</file>