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3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92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4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5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7BD1-8A53-41AE-9752-203469E40130}" type="datetimeFigureOut">
              <a:rPr lang="de-DE" smtClean="0"/>
              <a:t>10.07.2017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7" name="OTLSHAPE_T_420fb5a65599426f9c0d017aca9c462f_RightVerticalConnector3"/>
          <p:cNvCxnSpPr/>
          <p:nvPr>
            <p:custDataLst>
              <p:tags r:id="rId2"/>
            </p:custDataLst>
          </p:nvPr>
        </p:nvCxnSpPr>
        <p:spPr>
          <a:xfrm>
            <a:off x="5533713" y="4350138"/>
            <a:ext cx="0" cy="5007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OTLSHAPE_T_420fb5a65599426f9c0d017aca9c462f_RightVerticalConnector2"/>
          <p:cNvCxnSpPr/>
          <p:nvPr>
            <p:custDataLst>
              <p:tags r:id="rId3"/>
            </p:custDataLst>
          </p:nvPr>
        </p:nvCxnSpPr>
        <p:spPr>
          <a:xfrm>
            <a:off x="5533713" y="4083438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OTLSHAPE_T_420fb5a65599426f9c0d017aca9c462f_RightVerticalConnector1"/>
          <p:cNvCxnSpPr/>
          <p:nvPr>
            <p:custDataLst>
              <p:tags r:id="rId4"/>
            </p:custDataLst>
          </p:nvPr>
        </p:nvCxnSpPr>
        <p:spPr>
          <a:xfrm>
            <a:off x="5533713" y="3410338"/>
            <a:ext cx="0" cy="469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OTLSHAPE_T_420fb5a65599426f9c0d017aca9c462f_LeftVerticalConnector5"/>
          <p:cNvCxnSpPr/>
          <p:nvPr>
            <p:custDataLst>
              <p:tags r:id="rId5"/>
            </p:custDataLst>
          </p:nvPr>
        </p:nvCxnSpPr>
        <p:spPr>
          <a:xfrm>
            <a:off x="1295059" y="4600498"/>
            <a:ext cx="0" cy="250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OTLSHAPE_T_420fb5a65599426f9c0d017aca9c462f_LeftVerticalConnector4"/>
          <p:cNvCxnSpPr/>
          <p:nvPr>
            <p:custDataLst>
              <p:tags r:id="rId6"/>
            </p:custDataLst>
          </p:nvPr>
        </p:nvCxnSpPr>
        <p:spPr>
          <a:xfrm>
            <a:off x="1295059" y="4333798"/>
            <a:ext cx="0" cy="96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OTLSHAPE_T_420fb5a65599426f9c0d017aca9c462f_LeftVerticalConnector3"/>
          <p:cNvCxnSpPr/>
          <p:nvPr>
            <p:custDataLst>
              <p:tags r:id="rId7"/>
            </p:custDataLst>
          </p:nvPr>
        </p:nvCxnSpPr>
        <p:spPr>
          <a:xfrm>
            <a:off x="1295059" y="4067098"/>
            <a:ext cx="0" cy="96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OTLSHAPE_T_420fb5a65599426f9c0d017aca9c462f_LeftVerticalConnector2"/>
          <p:cNvCxnSpPr/>
          <p:nvPr>
            <p:custDataLst>
              <p:tags r:id="rId8"/>
            </p:custDataLst>
          </p:nvPr>
        </p:nvCxnSpPr>
        <p:spPr>
          <a:xfrm>
            <a:off x="1295059" y="3816738"/>
            <a:ext cx="0" cy="798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OTLSHAPE_T_420fb5a65599426f9c0d017aca9c462f_LeftVerticalConnector1"/>
          <p:cNvCxnSpPr/>
          <p:nvPr>
            <p:custDataLst>
              <p:tags r:id="rId9"/>
            </p:custDataLst>
          </p:nvPr>
        </p:nvCxnSpPr>
        <p:spPr>
          <a:xfrm>
            <a:off x="1295059" y="3410338"/>
            <a:ext cx="0" cy="203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OTLSHAPE_T_36683c43138a4021a0bb03786cb5ed44_RightVerticalConnector1"/>
          <p:cNvCxnSpPr/>
          <p:nvPr>
            <p:custDataLst>
              <p:tags r:id="rId10"/>
            </p:custDataLst>
          </p:nvPr>
        </p:nvCxnSpPr>
        <p:spPr>
          <a:xfrm flipV="1">
            <a:off x="10620148" y="3410338"/>
            <a:ext cx="0" cy="1104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OTLSHAPE_T_83761954c5e94a529b068318aceb1107_RightVerticalConnector2"/>
          <p:cNvCxnSpPr/>
          <p:nvPr>
            <p:custDataLst>
              <p:tags r:id="rId11"/>
            </p:custDataLst>
          </p:nvPr>
        </p:nvCxnSpPr>
        <p:spPr>
          <a:xfrm>
            <a:off x="6744769" y="4059350"/>
            <a:ext cx="0" cy="1891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OTLSHAPE_T_83761954c5e94a529b068318aceb1107_RightVerticalConnector1"/>
          <p:cNvCxnSpPr/>
          <p:nvPr>
            <p:custDataLst>
              <p:tags r:id="rId12"/>
            </p:custDataLst>
          </p:nvPr>
        </p:nvCxnSpPr>
        <p:spPr>
          <a:xfrm>
            <a:off x="6744769" y="3410338"/>
            <a:ext cx="0" cy="493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OTLSHAPE_T_83761954c5e94a529b068318aceb1107_LeftVerticalConnector2"/>
          <p:cNvCxnSpPr/>
          <p:nvPr>
            <p:custDataLst>
              <p:tags r:id="rId13"/>
            </p:custDataLst>
          </p:nvPr>
        </p:nvCxnSpPr>
        <p:spPr>
          <a:xfrm>
            <a:off x="3414407" y="4083438"/>
            <a:ext cx="0" cy="165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OTLSHAPE_T_83761954c5e94a529b068318aceb1107_LeftVerticalConnector1"/>
          <p:cNvCxnSpPr/>
          <p:nvPr>
            <p:custDataLst>
              <p:tags r:id="rId14"/>
            </p:custDataLst>
          </p:nvPr>
        </p:nvCxnSpPr>
        <p:spPr>
          <a:xfrm>
            <a:off x="3414407" y="3410338"/>
            <a:ext cx="0" cy="469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OTLSHAPE_T_e1992e7d535649fba658f20cea9e3bfd_RightVerticalConnector1"/>
          <p:cNvCxnSpPr/>
          <p:nvPr>
            <p:custDataLst>
              <p:tags r:id="rId15"/>
            </p:custDataLst>
          </p:nvPr>
        </p:nvCxnSpPr>
        <p:spPr>
          <a:xfrm flipV="1">
            <a:off x="6381452" y="3410338"/>
            <a:ext cx="0" cy="571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OTLSHAPE_T_e1992e7d535649fba658f20cea9e3bfd_LeftVerticalConnector2"/>
          <p:cNvCxnSpPr/>
          <p:nvPr>
            <p:custDataLst>
              <p:tags r:id="rId16"/>
            </p:custDataLst>
          </p:nvPr>
        </p:nvCxnSpPr>
        <p:spPr>
          <a:xfrm>
            <a:off x="2142798" y="3816738"/>
            <a:ext cx="0" cy="165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OTLSHAPE_T_e1992e7d535649fba658f20cea9e3bfd_LeftVerticalConnector1"/>
          <p:cNvCxnSpPr/>
          <p:nvPr>
            <p:custDataLst>
              <p:tags r:id="rId17"/>
            </p:custDataLst>
          </p:nvPr>
        </p:nvCxnSpPr>
        <p:spPr>
          <a:xfrm>
            <a:off x="2142798" y="3410338"/>
            <a:ext cx="0" cy="203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OTLSHAPE_T_5e2edad91da6454fa636d3d2195aaaae_RightVerticalConnector1"/>
          <p:cNvCxnSpPr/>
          <p:nvPr>
            <p:custDataLst>
              <p:tags r:id="rId18"/>
            </p:custDataLst>
          </p:nvPr>
        </p:nvCxnSpPr>
        <p:spPr>
          <a:xfrm flipV="1">
            <a:off x="2566626" y="3410338"/>
            <a:ext cx="0" cy="304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M_e6f7b03635b944ff85cf20b530f9c878_Connector1"/>
          <p:cNvCxnSpPr/>
          <p:nvPr>
            <p:custDataLst>
              <p:tags r:id="rId19"/>
            </p:custDataLst>
          </p:nvPr>
        </p:nvCxnSpPr>
        <p:spPr>
          <a:xfrm>
            <a:off x="10687050" y="2337314"/>
            <a:ext cx="0" cy="692024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M_67f7d6e1100f4aeba127765d30e4b8ac_Connector1"/>
          <p:cNvCxnSpPr/>
          <p:nvPr>
            <p:custDataLst>
              <p:tags r:id="rId20"/>
            </p:custDataLst>
          </p:nvPr>
        </p:nvCxnSpPr>
        <p:spPr>
          <a:xfrm>
            <a:off x="8991573" y="2274258"/>
            <a:ext cx="0" cy="755080"/>
          </a:xfrm>
          <a:prstGeom prst="line">
            <a:avLst/>
          </a:prstGeom>
          <a:ln w="9525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M_6464ba573de4403b8584d033c11448d3_Connector1"/>
          <p:cNvCxnSpPr/>
          <p:nvPr>
            <p:custDataLst>
              <p:tags r:id="rId21"/>
            </p:custDataLst>
          </p:nvPr>
        </p:nvCxnSpPr>
        <p:spPr>
          <a:xfrm>
            <a:off x="1361920" y="2304697"/>
            <a:ext cx="0" cy="724641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B_00000000000000000000000000000000_LeftEndCaps" hidden="1"/>
          <p:cNvSpPr txBox="1"/>
          <p:nvPr>
            <p:custDataLst>
              <p:tags r:id="rId2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3" name="OTLSHAPE_TB_00000000000000000000000000000000_RightEndCaps"/>
          <p:cNvSpPr txBox="1"/>
          <p:nvPr>
            <p:custDataLst>
              <p:tags r:id="rId23"/>
            </p:custDataLst>
          </p:nvPr>
        </p:nvSpPr>
        <p:spPr>
          <a:xfrm>
            <a:off x="11699475" y="308030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4" name="OTLSHAPE_TB_00000000000000000000000000000000_ScaleContainer"/>
          <p:cNvSpPr/>
          <p:nvPr>
            <p:custDataLst>
              <p:tags r:id="rId24"/>
            </p:custDataLst>
          </p:nvPr>
        </p:nvSpPr>
        <p:spPr>
          <a:xfrm>
            <a:off x="1069406" y="3029338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5B9BD5"/>
              </a:gs>
              <a:gs pos="0">
                <a:schemeClr val="accent5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TLSHAPE_TB_00000000000000000000000000000000_ElapsedTime"/>
          <p:cNvSpPr/>
          <p:nvPr>
            <p:custDataLst>
              <p:tags r:id="rId25"/>
            </p:custDataLst>
          </p:nvPr>
        </p:nvSpPr>
        <p:spPr>
          <a:xfrm>
            <a:off x="1069406" y="3029338"/>
            <a:ext cx="3467100" cy="38100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TLSHAPE_TB_00000000000000000000000000000000_TodayMarkerShape"/>
          <p:cNvSpPr/>
          <p:nvPr>
            <p:custDataLst>
              <p:tags r:id="rId26"/>
            </p:custDataLst>
          </p:nvPr>
        </p:nvSpPr>
        <p:spPr>
          <a:xfrm flipV="1">
            <a:off x="4472151" y="290233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TLSHAPE_TB_00000000000000000000000000000000_TodayMarkerText"/>
          <p:cNvSpPr txBox="1"/>
          <p:nvPr>
            <p:custDataLst>
              <p:tags r:id="rId27"/>
            </p:custDataLst>
          </p:nvPr>
        </p:nvSpPr>
        <p:spPr>
          <a:xfrm>
            <a:off x="4338556" y="2716283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8" name="OTLSHAPE_TB_00000000000000000000000000000000_TimescaleInterval1"/>
          <p:cNvSpPr txBox="1"/>
          <p:nvPr>
            <p:custDataLst>
              <p:tags r:id="rId28"/>
            </p:custDataLst>
          </p:nvPr>
        </p:nvSpPr>
        <p:spPr>
          <a:xfrm>
            <a:off x="1298006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09.04</a:t>
            </a:r>
          </a:p>
        </p:txBody>
      </p:sp>
      <p:cxnSp>
        <p:nvCxnSpPr>
          <p:cNvPr id="39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2082245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2145745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23.04</a:t>
            </a:r>
          </a:p>
        </p:txBody>
      </p:sp>
      <p:cxnSp>
        <p:nvCxnSpPr>
          <p:cNvPr id="41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929984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2993485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07.05</a:t>
            </a:r>
          </a:p>
        </p:txBody>
      </p:sp>
      <p:cxnSp>
        <p:nvCxnSpPr>
          <p:cNvPr id="43" name="OTLSHAPE_TB_00000000000000000000000000000000_Separator3"/>
          <p:cNvCxnSpPr/>
          <p:nvPr>
            <p:custDataLst>
              <p:tags r:id="rId33"/>
            </p:custDataLst>
          </p:nvPr>
        </p:nvCxnSpPr>
        <p:spPr>
          <a:xfrm>
            <a:off x="3777723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3841224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21.05</a:t>
            </a:r>
          </a:p>
        </p:txBody>
      </p:sp>
      <p:cxnSp>
        <p:nvCxnSpPr>
          <p:cNvPr id="45" name="OTLSHAPE_TB_00000000000000000000000000000000_Separator4"/>
          <p:cNvCxnSpPr/>
          <p:nvPr>
            <p:custDataLst>
              <p:tags r:id="rId35"/>
            </p:custDataLst>
          </p:nvPr>
        </p:nvCxnSpPr>
        <p:spPr>
          <a:xfrm>
            <a:off x="4625462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TLSHAPE_TB_00000000000000000000000000000000_TimescaleInterval5"/>
          <p:cNvSpPr txBox="1"/>
          <p:nvPr>
            <p:custDataLst>
              <p:tags r:id="rId36"/>
            </p:custDataLst>
          </p:nvPr>
        </p:nvSpPr>
        <p:spPr>
          <a:xfrm>
            <a:off x="4688963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04.06</a:t>
            </a:r>
          </a:p>
        </p:txBody>
      </p:sp>
      <p:cxnSp>
        <p:nvCxnSpPr>
          <p:cNvPr id="47" name="OTLSHAPE_TB_00000000000000000000000000000000_Separator5"/>
          <p:cNvCxnSpPr/>
          <p:nvPr>
            <p:custDataLst>
              <p:tags r:id="rId37"/>
            </p:custDataLst>
          </p:nvPr>
        </p:nvCxnSpPr>
        <p:spPr>
          <a:xfrm>
            <a:off x="5473202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TLSHAPE_TB_00000000000000000000000000000000_TimescaleInterval6"/>
          <p:cNvSpPr txBox="1"/>
          <p:nvPr>
            <p:custDataLst>
              <p:tags r:id="rId38"/>
            </p:custDataLst>
          </p:nvPr>
        </p:nvSpPr>
        <p:spPr>
          <a:xfrm>
            <a:off x="5536702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18.06</a:t>
            </a:r>
          </a:p>
        </p:txBody>
      </p:sp>
      <p:cxnSp>
        <p:nvCxnSpPr>
          <p:cNvPr id="49" name="OTLSHAPE_TB_00000000000000000000000000000000_Separator6"/>
          <p:cNvCxnSpPr/>
          <p:nvPr>
            <p:custDataLst>
              <p:tags r:id="rId39"/>
            </p:custDataLst>
          </p:nvPr>
        </p:nvCxnSpPr>
        <p:spPr>
          <a:xfrm>
            <a:off x="6320941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TLSHAPE_TB_00000000000000000000000000000000_TimescaleInterval7"/>
          <p:cNvSpPr txBox="1"/>
          <p:nvPr>
            <p:custDataLst>
              <p:tags r:id="rId40"/>
            </p:custDataLst>
          </p:nvPr>
        </p:nvSpPr>
        <p:spPr>
          <a:xfrm>
            <a:off x="6384441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02.07</a:t>
            </a:r>
          </a:p>
        </p:txBody>
      </p:sp>
      <p:cxnSp>
        <p:nvCxnSpPr>
          <p:cNvPr id="51" name="OTLSHAPE_TB_00000000000000000000000000000000_Separator7"/>
          <p:cNvCxnSpPr/>
          <p:nvPr>
            <p:custDataLst>
              <p:tags r:id="rId41"/>
            </p:custDataLst>
          </p:nvPr>
        </p:nvCxnSpPr>
        <p:spPr>
          <a:xfrm>
            <a:off x="7168680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TB_00000000000000000000000000000000_TimescaleInterval8"/>
          <p:cNvSpPr txBox="1"/>
          <p:nvPr>
            <p:custDataLst>
              <p:tags r:id="rId42"/>
            </p:custDataLst>
          </p:nvPr>
        </p:nvSpPr>
        <p:spPr>
          <a:xfrm>
            <a:off x="7232181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16.07</a:t>
            </a:r>
          </a:p>
        </p:txBody>
      </p:sp>
      <p:cxnSp>
        <p:nvCxnSpPr>
          <p:cNvPr id="53" name="OTLSHAPE_TB_00000000000000000000000000000000_Separator8"/>
          <p:cNvCxnSpPr/>
          <p:nvPr>
            <p:custDataLst>
              <p:tags r:id="rId43"/>
            </p:custDataLst>
          </p:nvPr>
        </p:nvCxnSpPr>
        <p:spPr>
          <a:xfrm>
            <a:off x="8016419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TLSHAPE_TB_00000000000000000000000000000000_TimescaleInterval9"/>
          <p:cNvSpPr txBox="1"/>
          <p:nvPr>
            <p:custDataLst>
              <p:tags r:id="rId44"/>
            </p:custDataLst>
          </p:nvPr>
        </p:nvSpPr>
        <p:spPr>
          <a:xfrm>
            <a:off x="8079920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30.07</a:t>
            </a:r>
          </a:p>
        </p:txBody>
      </p:sp>
      <p:cxnSp>
        <p:nvCxnSpPr>
          <p:cNvPr id="55" name="OTLSHAPE_TB_00000000000000000000000000000000_Separator9"/>
          <p:cNvCxnSpPr/>
          <p:nvPr>
            <p:custDataLst>
              <p:tags r:id="rId45"/>
            </p:custDataLst>
          </p:nvPr>
        </p:nvCxnSpPr>
        <p:spPr>
          <a:xfrm>
            <a:off x="8864158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TimescaleInterval10"/>
          <p:cNvSpPr txBox="1"/>
          <p:nvPr>
            <p:custDataLst>
              <p:tags r:id="rId46"/>
            </p:custDataLst>
          </p:nvPr>
        </p:nvSpPr>
        <p:spPr>
          <a:xfrm>
            <a:off x="8927659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13.08</a:t>
            </a:r>
          </a:p>
        </p:txBody>
      </p:sp>
      <p:cxnSp>
        <p:nvCxnSpPr>
          <p:cNvPr id="57" name="OTLSHAPE_TB_00000000000000000000000000000000_Separator10"/>
          <p:cNvCxnSpPr/>
          <p:nvPr>
            <p:custDataLst>
              <p:tags r:id="rId47"/>
            </p:custDataLst>
          </p:nvPr>
        </p:nvCxnSpPr>
        <p:spPr>
          <a:xfrm>
            <a:off x="9711898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B_00000000000000000000000000000000_TimescaleInterval11"/>
          <p:cNvSpPr txBox="1"/>
          <p:nvPr>
            <p:custDataLst>
              <p:tags r:id="rId48"/>
            </p:custDataLst>
          </p:nvPr>
        </p:nvSpPr>
        <p:spPr>
          <a:xfrm>
            <a:off x="9775398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27.08</a:t>
            </a:r>
          </a:p>
        </p:txBody>
      </p:sp>
      <p:cxnSp>
        <p:nvCxnSpPr>
          <p:cNvPr id="59" name="OTLSHAPE_TB_00000000000000000000000000000000_Separator11"/>
          <p:cNvCxnSpPr/>
          <p:nvPr>
            <p:custDataLst>
              <p:tags r:id="rId49"/>
            </p:custDataLst>
          </p:nvPr>
        </p:nvCxnSpPr>
        <p:spPr>
          <a:xfrm>
            <a:off x="10559637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TB_00000000000000000000000000000000_TimescaleInterval12"/>
          <p:cNvSpPr txBox="1"/>
          <p:nvPr>
            <p:custDataLst>
              <p:tags r:id="rId50"/>
            </p:custDataLst>
          </p:nvPr>
        </p:nvSpPr>
        <p:spPr>
          <a:xfrm>
            <a:off x="10623137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10.09</a:t>
            </a:r>
          </a:p>
        </p:txBody>
      </p:sp>
      <p:cxnSp>
        <p:nvCxnSpPr>
          <p:cNvPr id="1358" name="OTLSHAPE_T_5e2edad91da6454fa636d3d2195aaaae_LeftVerticalConnector1" hidden="1"/>
          <p:cNvCxnSpPr/>
          <p:nvPr>
            <p:custDataLst>
              <p:tags r:id="rId51"/>
            </p:custDataLst>
          </p:nvPr>
        </p:nvCxnSpPr>
        <p:spPr>
          <a:xfrm flipV="1">
            <a:off x="1070118" y="342900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OTLSHAPE_T_36683c43138a4021a0bb03786cb5ed44_LeftVerticalConnector1" hidden="1"/>
          <p:cNvCxnSpPr/>
          <p:nvPr>
            <p:custDataLst>
              <p:tags r:id="rId52"/>
            </p:custDataLst>
          </p:nvPr>
        </p:nvCxnSpPr>
        <p:spPr>
          <a:xfrm>
            <a:off x="5308814" y="3429000"/>
            <a:ext cx="0" cy="469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OTLSHAPE_T_36683c43138a4021a0bb03786cb5ed44_LeftVerticalConnector3" hidden="1"/>
          <p:cNvCxnSpPr/>
          <p:nvPr>
            <p:custDataLst>
              <p:tags r:id="rId53"/>
            </p:custDataLst>
          </p:nvPr>
        </p:nvCxnSpPr>
        <p:spPr>
          <a:xfrm>
            <a:off x="5308814" y="4368800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8" name="OTLSHAPE_M_6464ba573de4403b8584d033c11448d3_Title"/>
          <p:cNvSpPr txBox="1"/>
          <p:nvPr>
            <p:custDataLst>
              <p:tags r:id="rId54"/>
            </p:custDataLst>
          </p:nvPr>
        </p:nvSpPr>
        <p:spPr>
          <a:xfrm>
            <a:off x="1647670" y="2218125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1379" name="OTLSHAPE_M_6464ba573de4403b8584d033c11448d3_Date"/>
          <p:cNvSpPr txBox="1"/>
          <p:nvPr>
            <p:custDataLst>
              <p:tags r:id="rId55"/>
            </p:custDataLst>
          </p:nvPr>
        </p:nvSpPr>
        <p:spPr>
          <a:xfrm>
            <a:off x="1638339" y="2374992"/>
            <a:ext cx="1155728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(offiziell:  24/05/2017</a:t>
            </a:r>
          </a:p>
        </p:txBody>
      </p:sp>
      <p:sp>
        <p:nvSpPr>
          <p:cNvPr id="1380" name="OTLSHAPE_M_6464ba573de4403b8584d033c11448d3_Shape"/>
          <p:cNvSpPr/>
          <p:nvPr>
            <p:custDataLst>
              <p:tags r:id="rId56"/>
            </p:custDataLst>
          </p:nvPr>
        </p:nvSpPr>
        <p:spPr>
          <a:xfrm rot="16200000">
            <a:off x="1387320" y="2304697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1" name="OTLSHAPE_M_67f7d6e1100f4aeba127765d30e4b8ac_Title"/>
          <p:cNvSpPr txBox="1"/>
          <p:nvPr>
            <p:custDataLst>
              <p:tags r:id="rId57"/>
            </p:custDataLst>
          </p:nvPr>
        </p:nvSpPr>
        <p:spPr>
          <a:xfrm>
            <a:off x="9277323" y="2187686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Erste Version der Arbeit</a:t>
            </a:r>
          </a:p>
        </p:txBody>
      </p:sp>
      <p:sp>
        <p:nvSpPr>
          <p:cNvPr id="1382" name="OTLSHAPE_M_67f7d6e1100f4aeba127765d30e4b8ac_Date"/>
          <p:cNvSpPr txBox="1"/>
          <p:nvPr>
            <p:custDataLst>
              <p:tags r:id="rId58"/>
            </p:custDataLst>
          </p:nvPr>
        </p:nvSpPr>
        <p:spPr>
          <a:xfrm>
            <a:off x="9277323" y="23836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8/14/2017</a:t>
            </a:r>
          </a:p>
        </p:txBody>
      </p:sp>
      <p:sp>
        <p:nvSpPr>
          <p:cNvPr id="1383" name="OTLSHAPE_M_67f7d6e1100f4aeba127765d30e4b8ac_Shape"/>
          <p:cNvSpPr/>
          <p:nvPr>
            <p:custDataLst>
              <p:tags r:id="rId59"/>
            </p:custDataLst>
          </p:nvPr>
        </p:nvSpPr>
        <p:spPr>
          <a:xfrm rot="16200000">
            <a:off x="9016973" y="2274258"/>
            <a:ext cx="228600" cy="2286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4" name="OTLSHAPE_M_e6f7b03635b944ff85cf20b530f9c878_Title"/>
          <p:cNvSpPr txBox="1"/>
          <p:nvPr>
            <p:custDataLst>
              <p:tags r:id="rId60"/>
            </p:custDataLst>
          </p:nvPr>
        </p:nvSpPr>
        <p:spPr>
          <a:xfrm>
            <a:off x="10972800" y="2165483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>
                <a:solidFill>
                  <a:schemeClr val="dk1"/>
                </a:solidFill>
                <a:latin typeface="Calibri" panose="020F0502020204030204" pitchFamily="34" charset="0"/>
              </a:rPr>
              <a:t>Abschluss (spätester Abgabetermin)</a:t>
            </a:r>
          </a:p>
        </p:txBody>
      </p:sp>
      <p:sp>
        <p:nvSpPr>
          <p:cNvPr id="1385" name="OTLSHAPE_M_e6f7b03635b944ff85cf20b530f9c878_Date"/>
          <p:cNvSpPr txBox="1"/>
          <p:nvPr>
            <p:custDataLst>
              <p:tags r:id="rId61"/>
            </p:custDataLst>
          </p:nvPr>
        </p:nvSpPr>
        <p:spPr>
          <a:xfrm>
            <a:off x="10972800" y="2532488"/>
            <a:ext cx="6122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24/11/2017</a:t>
            </a:r>
          </a:p>
        </p:txBody>
      </p:sp>
      <p:sp>
        <p:nvSpPr>
          <p:cNvPr id="1386" name="OTLSHAPE_M_e6f7b03635b944ff85cf20b530f9c878_Shape"/>
          <p:cNvSpPr/>
          <p:nvPr>
            <p:custDataLst>
              <p:tags r:id="rId62"/>
            </p:custDataLst>
          </p:nvPr>
        </p:nvSpPr>
        <p:spPr>
          <a:xfrm rot="16200000">
            <a:off x="10712450" y="2337314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7" name="OTLSHAPE_T_5e2edad91da6454fa636d3d2195aaaae_Shape"/>
          <p:cNvSpPr/>
          <p:nvPr>
            <p:custDataLst>
              <p:tags r:id="rId63"/>
            </p:custDataLst>
          </p:nvPr>
        </p:nvSpPr>
        <p:spPr>
          <a:xfrm>
            <a:off x="1295059" y="3613538"/>
            <a:ext cx="12827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8" name="OTLSHAPE_T_5e2edad91da6454fa636d3d2195aaaae_ShapePercentage" hidden="1"/>
          <p:cNvSpPr/>
          <p:nvPr>
            <p:custDataLst>
              <p:tags r:id="rId64"/>
            </p:custDataLst>
          </p:nvPr>
        </p:nvSpPr>
        <p:spPr>
          <a:xfrm>
            <a:off x="1070118" y="36322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9" name="OTLSHAPE_T_5e2edad91da6454fa636d3d2195aaaae_Duration" hidden="1"/>
          <p:cNvSpPr txBox="1"/>
          <p:nvPr>
            <p:custDataLst>
              <p:tags r:id="rId65"/>
            </p:custDataLst>
          </p:nvPr>
        </p:nvSpPr>
        <p:spPr>
          <a:xfrm>
            <a:off x="0" y="36322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1390" name="OTLSHAPE_T_5e2edad91da6454fa636d3d2195aaaae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91" name="OTLSHAPE_T_5e2edad91da6454fa636d3d2195aaaae_JoinedDate" hidden="1"/>
          <p:cNvSpPr txBox="1"/>
          <p:nvPr>
            <p:custDataLst>
              <p:tags r:id="rId67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92" name="OTLSHAPE_T_5e2edad91da6454fa636d3d2195aaaae_StartDate"/>
          <p:cNvSpPr txBox="1"/>
          <p:nvPr>
            <p:custDataLst>
              <p:tags r:id="rId68"/>
            </p:custDataLst>
          </p:nvPr>
        </p:nvSpPr>
        <p:spPr>
          <a:xfrm>
            <a:off x="695407" y="36376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93" name="OTLSHAPE_T_5e2edad91da6454fa636d3d2195aaaae_EndDate"/>
          <p:cNvSpPr txBox="1"/>
          <p:nvPr>
            <p:custDataLst>
              <p:tags r:id="rId69"/>
            </p:custDataLst>
          </p:nvPr>
        </p:nvSpPr>
        <p:spPr>
          <a:xfrm>
            <a:off x="2617426" y="36376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4/30/2017</a:t>
            </a:r>
          </a:p>
        </p:txBody>
      </p:sp>
      <p:sp>
        <p:nvSpPr>
          <p:cNvPr id="1394" name="OTLSHAPE_T_5e2edad91da6454fa636d3d2195aaaae_Title"/>
          <p:cNvSpPr txBox="1"/>
          <p:nvPr>
            <p:custDataLst>
              <p:tags r:id="rId70"/>
            </p:custDataLst>
          </p:nvPr>
        </p:nvSpPr>
        <p:spPr>
          <a:xfrm>
            <a:off x="101602" y="3629878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Einstieg</a:t>
            </a:r>
          </a:p>
        </p:txBody>
      </p:sp>
      <p:sp>
        <p:nvSpPr>
          <p:cNvPr id="1395" name="OTLSHAPE_T_e1992e7d535649fba658f20cea9e3bfd_Shape"/>
          <p:cNvSpPr/>
          <p:nvPr>
            <p:custDataLst>
              <p:tags r:id="rId71"/>
            </p:custDataLst>
          </p:nvPr>
        </p:nvSpPr>
        <p:spPr>
          <a:xfrm>
            <a:off x="2142798" y="3880238"/>
            <a:ext cx="42418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6" name="OTLSHAPE_T_e1992e7d535649fba658f20cea9e3bfd_ShapePercentage" hidden="1"/>
          <p:cNvSpPr/>
          <p:nvPr>
            <p:custDataLst>
              <p:tags r:id="rId72"/>
            </p:custDataLst>
          </p:nvPr>
        </p:nvSpPr>
        <p:spPr>
          <a:xfrm>
            <a:off x="1917857" y="38989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7" name="OTLSHAPE_T_e1992e7d535649fba658f20cea9e3bfd_Duration" hidden="1"/>
          <p:cNvSpPr txBox="1"/>
          <p:nvPr>
            <p:custDataLst>
              <p:tags r:id="rId73"/>
            </p:custDataLst>
          </p:nvPr>
        </p:nvSpPr>
        <p:spPr>
          <a:xfrm>
            <a:off x="0" y="3898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398" name="OTLSHAPE_T_e1992e7d535649fba658f20cea9e3bfd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99" name="OTLSHAPE_T_e1992e7d535649fba658f20cea9e3bfd_JoinedDate" hidden="1"/>
          <p:cNvSpPr txBox="1"/>
          <p:nvPr>
            <p:custDataLst>
              <p:tags r:id="rId75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00" name="OTLSHAPE_T_e1992e7d535649fba658f20cea9e3bfd_StartDate"/>
          <p:cNvSpPr txBox="1"/>
          <p:nvPr>
            <p:custDataLst>
              <p:tags r:id="rId76"/>
            </p:custDataLst>
          </p:nvPr>
        </p:nvSpPr>
        <p:spPr>
          <a:xfrm>
            <a:off x="1543147" y="39043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4/24/2017</a:t>
            </a:r>
          </a:p>
        </p:txBody>
      </p:sp>
      <p:sp>
        <p:nvSpPr>
          <p:cNvPr id="1401" name="OTLSHAPE_T_e1992e7d535649fba658f20cea9e3bfd_EndDate"/>
          <p:cNvSpPr txBox="1"/>
          <p:nvPr>
            <p:custDataLst>
              <p:tags r:id="rId77"/>
            </p:custDataLst>
          </p:nvPr>
        </p:nvSpPr>
        <p:spPr>
          <a:xfrm>
            <a:off x="6432252" y="390432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7/2/2017</a:t>
            </a:r>
          </a:p>
        </p:txBody>
      </p:sp>
      <p:sp>
        <p:nvSpPr>
          <p:cNvPr id="1402" name="OTLSHAPE_T_e1992e7d535649fba658f20cea9e3bfd_Title"/>
          <p:cNvSpPr txBox="1"/>
          <p:nvPr>
            <p:custDataLst>
              <p:tags r:id="rId78"/>
            </p:custDataLst>
          </p:nvPr>
        </p:nvSpPr>
        <p:spPr>
          <a:xfrm>
            <a:off x="7014858" y="3880513"/>
            <a:ext cx="297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Python Implementierung des Modells &amp; Simulation</a:t>
            </a:r>
          </a:p>
        </p:txBody>
      </p:sp>
      <p:sp>
        <p:nvSpPr>
          <p:cNvPr id="1403" name="OTLSHAPE_T_83761954c5e94a529b068318aceb1107_Shape"/>
          <p:cNvSpPr/>
          <p:nvPr>
            <p:custDataLst>
              <p:tags r:id="rId79"/>
            </p:custDataLst>
          </p:nvPr>
        </p:nvSpPr>
        <p:spPr>
          <a:xfrm>
            <a:off x="3414407" y="4146938"/>
            <a:ext cx="3340100" cy="2032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4" name="OTLSHAPE_T_83761954c5e94a529b068318aceb1107_ShapePercentage" hidden="1"/>
          <p:cNvSpPr/>
          <p:nvPr>
            <p:custDataLst>
              <p:tags r:id="rId80"/>
            </p:custDataLst>
          </p:nvPr>
        </p:nvSpPr>
        <p:spPr>
          <a:xfrm>
            <a:off x="3189466" y="41656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5" name="OTLSHAPE_T_83761954c5e94a529b068318aceb1107_Duration" hidden="1"/>
          <p:cNvSpPr txBox="1"/>
          <p:nvPr>
            <p:custDataLst>
              <p:tags r:id="rId81"/>
            </p:custDataLst>
          </p:nvPr>
        </p:nvSpPr>
        <p:spPr>
          <a:xfrm>
            <a:off x="0" y="41656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55 tage</a:t>
            </a:r>
          </a:p>
        </p:txBody>
      </p:sp>
      <p:sp>
        <p:nvSpPr>
          <p:cNvPr id="1406" name="OTLSHAPE_T_83761954c5e94a529b068318aceb1107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7" name="OTLSHAPE_T_83761954c5e94a529b068318aceb1107_JoinedDate" hidden="1"/>
          <p:cNvSpPr txBox="1"/>
          <p:nvPr>
            <p:custDataLst>
              <p:tags r:id="rId83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2" name="OTLSHAPE_T_83761954c5e94a529b068318aceb1107_StartDate"/>
          <p:cNvSpPr txBox="1"/>
          <p:nvPr>
            <p:custDataLst>
              <p:tags r:id="rId84"/>
            </p:custDataLst>
          </p:nvPr>
        </p:nvSpPr>
        <p:spPr>
          <a:xfrm>
            <a:off x="2814755" y="41710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5/15/2017</a:t>
            </a:r>
          </a:p>
        </p:txBody>
      </p:sp>
      <p:sp>
        <p:nvSpPr>
          <p:cNvPr id="1153" name="OTLSHAPE_T_83761954c5e94a529b068318aceb1107_EndDate"/>
          <p:cNvSpPr txBox="1"/>
          <p:nvPr>
            <p:custDataLst>
              <p:tags r:id="rId85"/>
            </p:custDataLst>
          </p:nvPr>
        </p:nvSpPr>
        <p:spPr>
          <a:xfrm>
            <a:off x="6795569" y="417102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7/8/2017</a:t>
            </a:r>
          </a:p>
        </p:txBody>
      </p:sp>
      <p:sp>
        <p:nvSpPr>
          <p:cNvPr id="1154" name="OTLSHAPE_T_83761954c5e94a529b068318aceb1107_Title"/>
          <p:cNvSpPr txBox="1"/>
          <p:nvPr>
            <p:custDataLst>
              <p:tags r:id="rId86"/>
            </p:custDataLst>
          </p:nvPr>
        </p:nvSpPr>
        <p:spPr>
          <a:xfrm>
            <a:off x="-3330" y="4153483"/>
            <a:ext cx="278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Implementierung des Reglers &amp; Regelparameter</a:t>
            </a:r>
          </a:p>
        </p:txBody>
      </p:sp>
      <p:sp>
        <p:nvSpPr>
          <p:cNvPr id="1155" name="OTLSHAPE_T_36683c43138a4021a0bb03786cb5ed44_Shape"/>
          <p:cNvSpPr/>
          <p:nvPr>
            <p:custDataLst>
              <p:tags r:id="rId87"/>
            </p:custDataLst>
          </p:nvPr>
        </p:nvSpPr>
        <p:spPr>
          <a:xfrm>
            <a:off x="5533755" y="4413638"/>
            <a:ext cx="50927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6" name="OTLSHAPE_T_36683c43138a4021a0bb03786cb5ed44_ShapePercentage" hidden="1"/>
          <p:cNvSpPr/>
          <p:nvPr>
            <p:custDataLst>
              <p:tags r:id="rId88"/>
            </p:custDataLst>
          </p:nvPr>
        </p:nvSpPr>
        <p:spPr>
          <a:xfrm>
            <a:off x="5308814" y="44323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7" name="OTLSHAPE_T_36683c43138a4021a0bb03786cb5ed44_Duration" hidden="1"/>
          <p:cNvSpPr txBox="1"/>
          <p:nvPr>
            <p:custDataLst>
              <p:tags r:id="rId89"/>
            </p:custDataLst>
          </p:nvPr>
        </p:nvSpPr>
        <p:spPr>
          <a:xfrm>
            <a:off x="0" y="443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84 tage</a:t>
            </a:r>
          </a:p>
        </p:txBody>
      </p:sp>
      <p:sp>
        <p:nvSpPr>
          <p:cNvPr id="1158" name="OTLSHAPE_T_36683c43138a4021a0bb03786cb5ed44_TextPercentage" hidden="1"/>
          <p:cNvSpPr txBox="1"/>
          <p:nvPr>
            <p:custDataLst>
              <p:tags r:id="rId90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59" name="OTLSHAPE_T_36683c43138a4021a0bb03786cb5ed44_JoinedDate" hidden="1"/>
          <p:cNvSpPr txBox="1"/>
          <p:nvPr>
            <p:custDataLst>
              <p:tags r:id="rId91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0" name="OTLSHAPE_T_36683c43138a4021a0bb03786cb5ed44_StartDate"/>
          <p:cNvSpPr txBox="1"/>
          <p:nvPr>
            <p:custDataLst>
              <p:tags r:id="rId92"/>
            </p:custDataLst>
          </p:nvPr>
        </p:nvSpPr>
        <p:spPr>
          <a:xfrm>
            <a:off x="4934103" y="44377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6/19/2017</a:t>
            </a:r>
          </a:p>
        </p:txBody>
      </p:sp>
      <p:sp>
        <p:nvSpPr>
          <p:cNvPr id="1161" name="OTLSHAPE_T_36683c43138a4021a0bb03786cb5ed44_EndDate"/>
          <p:cNvSpPr txBox="1"/>
          <p:nvPr>
            <p:custDataLst>
              <p:tags r:id="rId93"/>
            </p:custDataLst>
          </p:nvPr>
        </p:nvSpPr>
        <p:spPr>
          <a:xfrm>
            <a:off x="10670948" y="44377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9/10/2017</a:t>
            </a:r>
          </a:p>
        </p:txBody>
      </p:sp>
      <p:sp>
        <p:nvSpPr>
          <p:cNvPr id="1162" name="OTLSHAPE_T_36683c43138a4021a0bb03786cb5ed44_Title"/>
          <p:cNvSpPr txBox="1"/>
          <p:nvPr>
            <p:custDataLst>
              <p:tags r:id="rId94"/>
            </p:custDataLst>
          </p:nvPr>
        </p:nvSpPr>
        <p:spPr>
          <a:xfrm>
            <a:off x="3695810" y="4437725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Verfassen der Arbeit</a:t>
            </a:r>
          </a:p>
        </p:txBody>
      </p:sp>
      <p:sp>
        <p:nvSpPr>
          <p:cNvPr id="1163" name="OTLSHAPE_T_420fb5a65599426f9c0d017aca9c462f_Shape"/>
          <p:cNvSpPr/>
          <p:nvPr>
            <p:custDataLst>
              <p:tags r:id="rId95"/>
            </p:custDataLst>
          </p:nvPr>
        </p:nvSpPr>
        <p:spPr>
          <a:xfrm>
            <a:off x="1295059" y="4749257"/>
            <a:ext cx="42418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4" name="OTLSHAPE_T_420fb5a65599426f9c0d017aca9c462f_ShapePercentage" hidden="1"/>
          <p:cNvSpPr/>
          <p:nvPr>
            <p:custDataLst>
              <p:tags r:id="rId96"/>
            </p:custDataLst>
          </p:nvPr>
        </p:nvSpPr>
        <p:spPr>
          <a:xfrm>
            <a:off x="1070118" y="476791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5" name="OTLSHAPE_T_420fb5a65599426f9c0d017aca9c462f_Duration" hidden="1"/>
          <p:cNvSpPr txBox="1"/>
          <p:nvPr>
            <p:custDataLst>
              <p:tags r:id="rId97"/>
            </p:custDataLst>
          </p:nvPr>
        </p:nvSpPr>
        <p:spPr>
          <a:xfrm>
            <a:off x="0" y="4699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166" name="OTLSHAPE_T_420fb5a65599426f9c0d017aca9c462f_TextPercentage" hidden="1"/>
          <p:cNvSpPr txBox="1"/>
          <p:nvPr>
            <p:custDataLst>
              <p:tags r:id="rId98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67" name="OTLSHAPE_T_420fb5a65599426f9c0d017aca9c462f_JoinedDate" hidden="1"/>
          <p:cNvSpPr txBox="1"/>
          <p:nvPr>
            <p:custDataLst>
              <p:tags r:id="rId99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8" name="OTLSHAPE_T_420fb5a65599426f9c0d017aca9c462f_StartDate"/>
          <p:cNvSpPr txBox="1"/>
          <p:nvPr>
            <p:custDataLst>
              <p:tags r:id="rId100"/>
            </p:custDataLst>
          </p:nvPr>
        </p:nvSpPr>
        <p:spPr>
          <a:xfrm>
            <a:off x="695407" y="47733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169" name="OTLSHAPE_T_420fb5a65599426f9c0d017aca9c462f_EndDate"/>
          <p:cNvSpPr txBox="1"/>
          <p:nvPr>
            <p:custDataLst>
              <p:tags r:id="rId101"/>
            </p:custDataLst>
          </p:nvPr>
        </p:nvSpPr>
        <p:spPr>
          <a:xfrm>
            <a:off x="5584513" y="47733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6/18/2017</a:t>
            </a:r>
          </a:p>
        </p:txBody>
      </p:sp>
      <p:sp>
        <p:nvSpPr>
          <p:cNvPr id="1170" name="OTLSHAPE_T_420fb5a65599426f9c0d017aca9c462f_Title"/>
          <p:cNvSpPr txBox="1"/>
          <p:nvPr>
            <p:custDataLst>
              <p:tags r:id="rId102"/>
            </p:custDataLst>
          </p:nvPr>
        </p:nvSpPr>
        <p:spPr>
          <a:xfrm>
            <a:off x="6184602" y="4643377"/>
            <a:ext cx="1485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Python/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LaTeX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Mendeley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erlernen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0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Formulare ausfüllen &amp; einreichen</a:t>
            </a:r>
          </a:p>
          <a:p>
            <a:r>
              <a:rPr lang="de-DE" dirty="0" err="1">
                <a:solidFill>
                  <a:schemeClr val="accent3"/>
                </a:solidFill>
              </a:rPr>
              <a:t>Git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repository</a:t>
            </a:r>
            <a:r>
              <a:rPr lang="de-DE" dirty="0">
                <a:solidFill>
                  <a:schemeClr val="accent3"/>
                </a:solidFill>
              </a:rPr>
              <a:t> einrichten</a:t>
            </a:r>
          </a:p>
          <a:p>
            <a:r>
              <a:rPr lang="de-DE" dirty="0" err="1"/>
              <a:t>TimeLine</a:t>
            </a:r>
            <a:r>
              <a:rPr lang="de-DE" dirty="0"/>
              <a:t> erstellen &amp; aktualisieren</a:t>
            </a:r>
          </a:p>
          <a:p>
            <a:r>
              <a:rPr lang="de-DE" dirty="0"/>
              <a:t>Paper lesen + Notizen</a:t>
            </a:r>
          </a:p>
          <a:p>
            <a:r>
              <a:rPr lang="de-DE" dirty="0">
                <a:solidFill>
                  <a:schemeClr val="accent3"/>
                </a:solidFill>
              </a:rPr>
              <a:t>Prüfungsordnung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Prüfungsordnung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einrichten</a:t>
            </a:r>
          </a:p>
          <a:p>
            <a:r>
              <a:rPr lang="de-DE" dirty="0"/>
              <a:t>Formulare ausfüllen &amp; einreichen</a:t>
            </a:r>
          </a:p>
        </p:txBody>
      </p:sp>
    </p:spTree>
    <p:extLst>
      <p:ext uri="{BB962C8B-B14F-4D97-AF65-F5344CB8AC3E}">
        <p14:creationId xmlns:p14="http://schemas.microsoft.com/office/powerpoint/2010/main" val="395360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Implementierung &amp; Simulation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Apoptose-Modell durcharbeiten</a:t>
            </a:r>
          </a:p>
          <a:p>
            <a:r>
              <a:rPr lang="de-DE" dirty="0">
                <a:solidFill>
                  <a:schemeClr val="accent3"/>
                </a:solidFill>
              </a:rPr>
              <a:t>Zellzyklus-Modell implementieren</a:t>
            </a:r>
          </a:p>
          <a:p>
            <a:r>
              <a:rPr lang="de-DE" dirty="0">
                <a:solidFill>
                  <a:schemeClr val="accent3"/>
                </a:solidFill>
              </a:rPr>
              <a:t>Zellzyklus-Modell entsprechend Apoptose-Modell simulieren</a:t>
            </a:r>
          </a:p>
          <a:p>
            <a:r>
              <a:rPr lang="de-DE" dirty="0">
                <a:solidFill>
                  <a:schemeClr val="accent3"/>
                </a:solidFill>
              </a:rPr>
              <a:t>Volumen und </a:t>
            </a:r>
            <a:r>
              <a:rPr lang="de-DE" dirty="0" err="1">
                <a:solidFill>
                  <a:schemeClr val="accent3"/>
                </a:solidFill>
              </a:rPr>
              <a:t>cyclin</a:t>
            </a:r>
            <a:r>
              <a:rPr lang="de-DE" dirty="0">
                <a:solidFill>
                  <a:schemeClr val="accent3"/>
                </a:solidFill>
              </a:rPr>
              <a:t> B als Zustände für Teilung festlegen</a:t>
            </a:r>
          </a:p>
          <a:p>
            <a:r>
              <a:rPr lang="de-DE" dirty="0"/>
              <a:t>Simulationszeit verbessern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Apoptose-Modell durcharbeiten</a:t>
            </a:r>
          </a:p>
          <a:p>
            <a:r>
              <a:rPr lang="de-DE" dirty="0"/>
              <a:t>Zellzyklus-Modell implementieren</a:t>
            </a:r>
          </a:p>
          <a:p>
            <a:r>
              <a:rPr lang="de-DE" dirty="0"/>
              <a:t>Zellzyklus-Modell entsprechend Apoptose-Modell simulieren</a:t>
            </a:r>
          </a:p>
          <a:p>
            <a:r>
              <a:rPr lang="de-DE" dirty="0"/>
              <a:t>Volumen und </a:t>
            </a:r>
            <a:r>
              <a:rPr lang="de-DE" dirty="0" err="1"/>
              <a:t>cyclin</a:t>
            </a:r>
            <a:r>
              <a:rPr lang="de-DE" dirty="0"/>
              <a:t> B als Zustände für Teilung festlegen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Reglers &amp; Regelparameter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Simulation in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on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  <a:p>
            <a:r>
              <a:rPr lang="de-DE" dirty="0"/>
              <a:t>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on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reduced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phase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Kernel Density </a:t>
            </a:r>
            <a:r>
              <a:rPr lang="de-DE">
                <a:sym typeface="Wingdings" panose="05000000000000000000" pitchFamily="2" charset="2"/>
              </a:rPr>
              <a:t>Estimator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Verfassen der Arbeit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  <a:p>
            <a:r>
              <a:rPr lang="de-DE" dirty="0">
                <a:solidFill>
                  <a:schemeClr val="accent3"/>
                </a:solidFill>
              </a:rPr>
              <a:t>Sprache? (Deutsch/Englisch)</a:t>
            </a:r>
          </a:p>
          <a:p>
            <a:r>
              <a:rPr lang="de-DE" dirty="0"/>
              <a:t>Verfassen mit </a:t>
            </a:r>
            <a:r>
              <a:rPr lang="de-DE" dirty="0" err="1"/>
              <a:t>LaTeX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Sprache: ENGLISCH</a:t>
            </a:r>
          </a:p>
        </p:txBody>
      </p:sp>
    </p:spTree>
    <p:extLst>
      <p:ext uri="{BB962C8B-B14F-4D97-AF65-F5344CB8AC3E}">
        <p14:creationId xmlns:p14="http://schemas.microsoft.com/office/powerpoint/2010/main" val="3083703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Sb2FkbWFwIiwiSXNUZW1wbGF0ZSI6ZmFsc2UsIlZlcnNpb24iOnsiJGlkIjoiMiIsIlZlcnNpb24iOiIzLjEuMCIsIk9yaWdpbmFsQXNzZW1ibHlWZXJzaW9uIjoiMy4xMy4wMC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kxLCJHIjoxNTUsIkIiOjIxM3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S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E3OCwiRyI6MTQsIkIiOjE4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AsIkciOjAsIkIiOjB9fSwiTGluZVdlaWdodCI6MC4wLCJMaW5lVHlwZSI6MCwiUGFyZW50U3R5bGUiOm51bGx9LCJWZXJ0aWNhbENvbm5lY3RvclN0eWxlIjp7IiRpZCI6Ijk4IiwiTGluZUNvbG9yIjp7IiRpZCI6Ijk5IiwiJHR5cGUiOiJOTFJFLkNvbW1vbi5Eb20uU29saWRDb2xvckJydXNoLCBOTFJFLkNvbW1vbiIsIkNvbG9yIjp7IiRpZCI6IjEwMCIsIkEiOjI1NSwiUiI6MCwiRyI6MCwiQiI6MH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QtMTBUMDA6MDA6MDAiLCJFbmREYXRlIjoiMjAxNy0wOS0xMVQyMzo1OTowMCIsIkZvcm1hdCI6ImRkL01NIiwiVHlwZSI6MSwiQXV0b0RhdGVSYW5nZSI6dHJ1ZSwiV29ya2luZ0RheXMiOjEyNywiVG9kYXlNYXJrZXJUZXh0IjoiSGV1dGUiLCJBdXRvU2NhbGVUeXBlIjpmYWxzZX0sIk1pbGVzdG9uZXMiOlt7IiRpZCI6IjEyNCIsIkRhdGUiOiIyMDE3LTA0LTEwVDIzOjU5OjAwWiIsIlN0eWxlIjp7IiRpZCI6IjEyNSIsIlNoYXBlIjoyLCJDb25uZWN0b3JNYXJnaW4iOnsiJHJlZiI6IjU0In0sIkNvbm5lY3RvclN0eWxlIjp7IiRpZCI6IjEyNiIsIkxpbmVDb2xvciI6eyIkaWQiOiIxMjciLCIkdHlwZSI6Ik5MUkUuQ29tbW9uLkRvbS5Tb2xpZENvbG9yQnJ1c2gsIE5MUkUuQ29tbW9uIiwiQ29sb3IiOnsiJGlkIjoiMTI4IiwiQSI6MTI3LCJSIjoyMzQsIkciOjIyLCJCIjozMH19LCJMaW5lV2VpZ2h0IjoxLjAsIkxpbmVUeXBlIjowLCJQYXJlbnRTdHlsZSI6eyIkcmVmIjoiNTUifX0sIklzQmVsb3dUaW1lYmFuZCI6ZmFsc2UsIkhpZGVEYXRlIjpmYWxzZSwiU2hhcGVTaXplIjoyLCJTcGFjaW5nIjoyLjAsIlBhZGRpbmciOnsiJHJlZiI6IjU4In0sIlNoYXBlU3R5bGUiOnsiJGlkIjoiMTI5IiwiTWFyZ2luIjp7IiRyZWYiOiI2MCJ9LCJQYWRkaW5nIjp7IiRyZWYiOiI2MSJ9LCJCYWNrZ3JvdW5kIjp7IiRpZCI6IjEzMCIsIkNvbG9yIjp7IiRpZCI6IjEzMSIsIkEiOjI1NSwiUiI6MjM0LCJHIjoyMiwiQiI6MzB9fSwiSXNWaXNpYmxlIjp0cnVlLCJXaWR0aCI6MTguMCwiSGVpZ2h0IjoxO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yNzU0NjMyNjQzNzExNDE5LCJJc0N1c3RvbSI6dHJ1ZX0sIkRhdGVGb3JtYXQiOnsiJHJlZiI6Ijc5In0sIklkIjoiNjQ2NGJhNTctM2RlNC00MDNiLTg1ODQtZDAzM2MxMTQ0OGQzIiwiSW1wb3J0SWQiOm51bGwsIlRpdGxlIjoiU3RhcnQiLCJOb3RlIjpudWxsLCJIeXBlcmxpbmsiOm51bGwsIklzQ2hhbmdlZCI6ZmFsc2UsIklzTmV3IjpmYWxzZX0seyIkaWQiOiIxMzkiLCJEYXRlIjoiMjAxNy0wOC0xNFQyMzo1OTowMFoiLCJTdHlsZSI6eyIkaWQiOiIxNDAiLCJTaGFwZSI6MiwiQ29ubmVjdG9yTWFyZ2luIjp7IiRyZWYiOiI1NCJ9LCJDb25uZWN0b3JTdHlsZSI6eyIkaWQiOiIxNDEiLCJMaW5lQ29sb3IiOnsiJGlkIjoiMTQyIiwiJHR5cGUiOiJOTFJFLkNvbW1vbi5Eb20uU29saWRDb2xvckJydXNoLCBOTFJFLkNvbW1vbiIsIkNvbG9yIjp7IiRpZCI6IjE0MyIsIkEiOjEyNywiUiI6NDcsIkciOjU0LCJCIjoxNTN9fSwiTGluZVdlaWdodCI6MS4wLCJMaW5lVHlwZSI6MCwiUGFyZW50U3R5bGUiOnsiJHJlZiI6IjU1In19LCJJc0JlbG93VGltZWJhbmQiOmZhbHNlLCJIaWRlRGF0ZSI6ZmFsc2UsIlNoYXBlU2l6ZSI6MiwiU3BhY2luZyI6Mi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Tg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xMzE5ODQ3OTczNDgyMTA4NCwiSXNDdXN0b20iOnRydWV9LCJEYXRlRm9ybWF0Ijp7IiRyZWYiOiI3OSJ9LCJJZCI6IjY3ZjdkNmUxLTEwMGYtNGFlYi1hMTI3LTc2NWQzMGU0YjhhYyIsIkltcG9ydElkIjpudWxsLCJUaXRsZSI6IkVyc3RlIFZlcnNpb24gZGVyIEFyYmVpdCIsIk5vdGUiOm51bGwsIkh5cGVybGluayI6bnVsbCwiSXNDaGFuZ2VkIjpmYWxzZSwiSXNOZXciOmZhbHNlfSx7IiRpZCI6IjE1NCIsIkRhdGUiOiIyMDE3LTA5LTEx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MzQsIkciOjIyLCJCIjozMH19LCJMaW5lV2VpZ2h0IjoxLjAsIkxpbmVUeXBlIjowLCJQYXJlbnRTdHlsZSI6eyIkcmVmIjoiNTUifX0sIklzQmVsb3dUaW1lYmFuZCI6ZmFsc2UsIkhpZGVEYXRlIjpmYWxzZSwiU2hhcGVTaXplIjoyLCJTcGFjaW5nIjoyLjAsIlBhZGRpbmciOnsiJHJlZiI6IjU4In0sIlNoYXBlU3R5bGUiOnsiJGlkIjoiMTU5IiwiTWFyZ2luIjp7IiRyZWYiOiI2MCJ9LCJQYWRkaW5nIjp7IiRyZWYiOiI2MSJ9LCJCYWNrZ3JvdW5kIjp7IiRpZCI6IjE2MCIsIkNvbG9yIjp7IiRpZCI6IjE2MSIsIkEiOjI1NSwiUiI6MjM0LCJHIjoyMiwiQiI6MzB9fSwiSXNWaXNpYmxlIjp0cnVlLCJXaWR0aCI6MTguMCwiSGVpZ2h0IjoxO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EzNTIyMjM3MzY3OTgzMjE3LCJJc0N1c3RvbSI6dHJ1ZX0sIkRhdGVGb3JtYXQiOnsiJHJlZiI6Ijc5In0sIklkIjoiZTZmN2IwMzYtMzViOS00NGZmLTg1Y2YtMjBiNTMwZjljODc4IiwiSW1wb3J0SWQiOm51bGwsIlRpdGxlIjoiQWJzY2hsdXNzIChzcMOkdGVzdGVyIEFiZ2FiZXRlcm1pbikiLCJOb3RlIjpudWxsLCJIeXBlcmxpbmsiOm51bGwsIklzQ2hhbmdlZCI6ZmFsc2UsIklzTmV3IjpmYWxzZX1dLCJUYXNrcyI6W3siJGlkIjoiMTY5IiwiR3JvdXBOYW1lIjpudWxsLCJTdGFydERhdGUiOiIyMDE3LTA0LTEwVDAwOjAwOjAwWiIsIkVuZERhdGUiOiIyMDE3LTA0LTMwVDIzOjU5OjAwWiIsIlBlcmNlbnRhZ2VDb21wbGV0ZSI6bnVsbCwiU3R5bGUiOnsiJGlkIjoiMTcwIiwiU2hhcGUiOjEsIlNoYXBlVGhpY2tuZXNzIjoxLCJEdXJhdGlvbkZvcm1hdCI6MCwiSW5jbHVkZU5vbldvcmtpbmdEYXlzSW5EdXJhdGlvbiI6ZmFsc2UsIlBlcmNlbnRhZ2VDb21wbGV0ZVN0eWxlIjp7IiRpZCI6IjE3MSIsIkZvbnRTZXR0aW5ncyI6eyIkaWQiOiIxN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zMiLCJMaW5lQ29sb3IiOm51bGwsIkxpbmVXZWlnaHQiOjAuMCwiTGluZVR5cGUiOjAsIlBhcmVudFN0eWxlIjpudWxsfSwiUGFyZW50U3R5bGUiOnsiJHJlZiI6IjgxIn19LCJEdXJhdGlvblN0eWxlIjp7IiRpZCI6IjE3NCIsIkZvbnRTZXR0aW5ncyI6eyIkaWQiOiIxN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YiLCJMaW5lQ29sb3IiOm51bGwsIkxpbmVXZWlnaHQiOjAuMCwiTGluZVR5cGUiOjAsIlBhcmVudFN0eWxlIjpudWxsfSwiUGFyZW50U3R5bGUiOnsiJHJlZiI6Ijg4In19LCJIb3Jpem9udGFsQ29ubmVjdG9yU3R5bGUiOnsiJGlkIjoiMTc3IiwiTGluZUNvbG9yIjp7IiRyZWYiOiI5NiJ9LCJMaW5lV2VpZ2h0IjowLjAsIkxpbmVUeXBlIjowLCJQYXJlbnRTdHlsZSI6eyIkcmVmIjoiOTUifX0sIlZlcnRpY2FsQ29ubmVjdG9yU3R5bGUiOnsiJGlkIjoiMTc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c5IiwiTWFyZ2luIjp7IiRyZWYiOiIxMDIifSwiUGFkZGluZyI6eyIkcmVmIjoiMTAzIn0sIkJhY2tncm91bmQiOnsiJGlkIjoiMTgwIiwiQ29sb3IiOnsiJGlkIjoiMTgxIiwiQSI6MjU1LCJSIjowLCJHIjoxMTQsIkIiOjE4OH19LCJJc1Zpc2libGUiOnRydWUsIldpZHRoIjowLjAsIkhlaWdodCI6MTYuMCwiQm9yZGVyU3R5bGUiOnsiJGlkIjoiMTgyIiwiTGluZUNvbG9yIjp7IiRyZWYiOiIxMDUifSwiTGluZVdlaWdodCI6MC4wLCJMaW5lVHlwZSI6MCwiUGFyZW50U3R5bGUiOnsiJHJlZiI6IjEwNCJ9fSwiUGFyZW50U3R5bGUiOnsiJHJlZiI6IjEwMSJ9fSwiVGl0bGVTdHlsZSI6eyIkaWQiOiIxODMiLCJGb250U2V0dGluZ3MiOnsiJGlkIjoiMTg0IiwiRm9udFNpemUiOjExLCJGb250TmFtZSI6IkNhbGlicmkiLCJJc0JvbGQiOnRydWUsIklzSXRhbGljIjpmYWxzZSwiSXNVbmRlcmxpbmVkIjpmYWxzZSwiUGFyZW50U3R5bGUiOnsiJHJlZiI6IjEwOCJ9fSwiQXV0b1NpemUiOjIsIkZvcmVncm91bmQiOnsiJHJlZiI6IjEwOSJ9LCJNYXhXaWR0aCI6Mzc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g1IiwiTGluZUNvbG9yIjpudWxsLCJMaW5lV2VpZ2h0IjowLjAsIkxpbmVUeXBlIjowLCJQYXJlbnRTdHlsZSI6bnVsbH0sIlBhcmVudFN0eWxlIjp7IiRyZWYiOiIxMDcifX0sIkRhdGVTdHlsZSI6eyIkaWQiOiIxODYiLCJGb250U2V0dGluZ3MiOnsiJGlkIjoiMTg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g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VlMmVkYWQ5LTFkYTYtNDU0Zi1hNjM2LWQzZDIxOTVhYWFhZSIsIkltcG9ydElkIjpudWxsLCJUaXRsZSI6IkVpbnN0aWVnIiwiTm90ZSI6bnVsbCwiSHlwZXJsaW5rIjpudWxsLCJJc0NoYW5nZWQiOmZhbHNlLCJJc05ldyI6ZmFsc2V9LHsiJGlkIjoiMTg5IiwiR3JvdXBOYW1lIjpudWxsLCJTdGFydERhdGUiOiIyMDE3LTA0LTI0VDAwOjAwOjAwWiIsIkVuZERhdGUiOiIyMDE3LTA3LTAyVDIzOjU5OjAwWiIsIlBlcmNlbnRhZ2VDb21wbGV0ZSI6bnVsbCwiU3R5bGUiOnsiJGlkIjoiMTkwIiwiU2hhcGUiOjEsIlNoYXBlVGhpY2tuZXNzIjoxLCJEdXJhdGlvbkZvcm1hdCI6MCwiSW5jbHVkZU5vbldvcmtpbmdEYXlzSW5EdXJhdGlvbiI6ZmFsc2UsIlBlcmNlbnRhZ2VDb21wbGV0ZVN0eWxlIjp7IiRpZCI6IjE5MSIsIkZvbnRTZXR0aW5ncyI6eyIkaWQiOiIxOT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MiLCJMaW5lQ29sb3IiOm51bGwsIkxpbmVXZWlnaHQiOjAuMCwiTGluZVR5cGUiOjAsIlBhcmVudFN0eWxlIjpudWxsfSwiUGFyZW50U3R5bGUiOnsiJHJlZiI6IjgxIn19LCJEdXJhdGlvblN0eWxlIjp7IiRpZCI6IjE5NCIsIkZvbnRTZXR0aW5ncyI6eyIkaWQiOiIxOT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YiLCJMaW5lQ29sb3IiOm51bGwsIkxpbmVXZWlnaHQiOjAuMCwiTGluZVR5cGUiOjAsIlBhcmVudFN0eWxlIjpudWxsfSwiUGFyZW50U3R5bGUiOnsiJHJlZiI6Ijg4In19LCJIb3Jpem9udGFsQ29ubmVjdG9yU3R5bGUiOnsiJGlkIjoiMTk3IiwiTGluZUNvbG9yIjp7IiRyZWYiOiI5NiJ9LCJMaW5lV2VpZ2h0IjowLjAsIkxpbmVUeXBlIjowLCJQYXJlbnRTdHlsZSI6eyIkcmVmIjoiOTUifX0sIlZlcnRpY2FsQ29ubmVjdG9yU3R5bGUiOnsiJGlkIjoiMTk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k5IiwiTWFyZ2luIjp7IiRyZWYiOiIxMDIifSwiUGFkZGluZyI6eyIkcmVmIjoiMTAzIn0sIkJhY2tncm91bmQiOnsiJGlkIjoiMjAwIiwiQ29sb3IiOnsiJGlkIjoiMjAxIiwiQSI6MjU1LCJSIjoyMzcsIkciOjEyNSwiQiI6NDl9fSwiSXNWaXNpYmxlIjp0cnVlLCJXaWR0aCI6MC4wLCJIZWlnaHQiOjE2LjAsIkJvcmRlclN0eWxlIjp7IiRpZCI6IjIwMiIsIkxpbmVDb2xvciI6eyIkcmVmIjoiMTA1In0sIkxpbmVXZWlnaHQiOjAuMCwiTGluZVR5cGUiOjAsIlBhcmVudFN0eWxlIjp7IiRyZWYiOiIxMDQifX0sIlBhcmVudFN0eWxlIjp7IiRyZWYiOiIxMDEifX0sIlRpdGxlU3R5bGUiOnsiJGlkIjoiMjAzIiwiRm9udFNldHRpbmdzIjp7IiRpZCI6IjIw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DUiLCJMaW5lQ29sb3IiOm51bGwsIkxpbmVXZWlnaHQiOjAuMCwiTGluZVR5cGUiOjAsIlBhcmVudFN0eWxlIjpudWxsfSwiUGFyZW50U3R5bGUiOnsiJHJlZiI6IjEwNyJ9fSwiRGF0ZVN0eWxlIjp7IiRpZCI6IjIwNiIsIkZvbnRTZXR0aW5ncyI6eyIkaWQiOiIyMD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OC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ZTE5OTJlN2QtNTM1Ni00OWZiLWE2NTgtZjIwY2VhOWUzYmZkIiwiSW1wb3J0SWQiOm51bGwsIlRpdGxlIjoiUHl0aG9uIEltcGxlbWVudGllcnVuZyBkZXMgTW9kZWxscyAmIFNpbXVsYXRpb24iLCJOb3RlIjpudWxsLCJIeXBlcmxpbmsiOm51bGwsIklzQ2hhbmdlZCI6ZmFsc2UsIklzTmV3IjpmYWxzZX0seyIkaWQiOiIyMDkiLCJHcm91cE5hbWUiOm51bGwsIlN0YXJ0RGF0ZSI6IjIwMTctMDUtMTVUMDA6MDA6MDBaIiwiRW5kRGF0ZSI6IjIwMTctMDctMDhUMjM6NTk6MDBaIiwiUGVyY2VudGFnZUNvbXBsZXRlIjpudWxsLCJTdHlsZSI6eyIkaWQiOiIyMTAiLCJTaGFwZSI6MSwiU2hhcGVUaGlja25lc3MiOjEsIkR1cmF0aW9uRm9ybWF0IjowLCJJbmNsdWRlTm9uV29ya2luZ0RheXNJbkR1cmF0aW9uIjpmYWxzZSwiUGVyY2VudGFnZUNvbXBsZXRlU3R5bGUiOnsiJGlkIjoiMjExIiwiRm9udFNldHRpbmdzIjp7IiRpZCI6IjIx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xMyIsIkxpbmVDb2xvciI6bnVsbCwiTGluZVdlaWdodCI6MC4wLCJMaW5lVHlwZSI6MCwiUGFyZW50U3R5bGUiOm51bGx9LCJQYXJlbnRTdHlsZSI6eyIkcmVmIjoiODEifX0sIkR1cmF0aW9uU3R5bGUiOnsiJGlkIjoiMjE0IiwiRm9udFNldHRpbmdzIjp7IiRpZCI6IjIx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NiIsIkxpbmVDb2xvciI6bnVsbCwiTGluZVdlaWdodCI6MC4wLCJMaW5lVHlwZSI6MCwiUGFyZW50U3R5bGUiOm51bGx9LCJQYXJlbnRTdHlsZSI6eyIkcmVmIjoiODgifX0sIkhvcml6b250YWxDb25uZWN0b3JTdHlsZSI6eyIkaWQiOiIyMTciLCJMaW5lQ29sb3IiOnsiJHJlZiI6Ijk2In0sIkxpbmVXZWlnaHQiOjAuMCwiTGluZVR5cGUiOjAsIlBhcmVudFN0eWxlIjp7IiRyZWYiOiI5NSJ9fSwiVmVydGljYWxDb25uZWN0b3JTdHlsZSI6eyIkaWQiOiIyMT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MTkiLCJNYXJnaW4iOnsiJHJlZiI6IjEwMiJ9LCJQYWRkaW5nIjp7IiRyZWYiOiIxMDMifSwiQmFja2dyb3VuZCI6eyIkaWQiOiIyMjAiLCJDb2xvciI6eyIkaWQiOiIyMjEiLCJBIjoyNTUsIlIiOjIsIkciOjE3OCwiQiI6MjM4fX0sIklzVmlzaWJsZSI6dHJ1ZSwiV2lkdGgiOjAuMCwiSGVpZ2h0IjoxNi4wLCJCb3JkZXJTdHlsZSI6eyIkaWQiOiIyMjIiLCJMaW5lQ29sb3IiOnsiJHJlZiI6IjEwNSJ9LCJMaW5lV2VpZ2h0IjowLjAsIkxpbmVUeXBlIjowLCJQYXJlbnRTdHlsZSI6eyIkcmVmIjoiMTA0In19LCJQYXJlbnRTdHlsZSI6eyIkcmVmIjoiMTAxIn19LCJUaXRsZVN0eWxlIjp7IiRpZCI6IjIyMyIsIkZvbnRTZXR0aW5ncyI6eyIkaWQiOiIyMj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1IiwiTGluZUNvbG9yIjpudWxsLCJMaW5lV2VpZ2h0IjowLjAsIkxpbmVUeXBlIjowLCJQYXJlbnRTdHlsZSI6bnVsbH0sIlBhcmVudFN0eWxlIjp7IiRyZWYiOiIxMDcifX0sIkRhdGVTdHlsZSI6eyIkaWQiOiIyMjYiLCJGb250U2V0dGluZ3MiOnsiJGlkIjoiMjI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g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gzNzYxOTU0LWM1ZTktNGE1Mi05YjA2LTgzMThhY2ViMTEwNyIsIkltcG9ydElkIjpudWxsLCJUaXRsZSI6IkltcGxlbWVudGllcnVuZyBkZXMgUmVnbGVycyAmIFJlZ2VscGFyYW1ldGVyIiwiTm90ZSI6bnVsbCwiSHlwZXJsaW5rIjpudWxsLCJJc0NoYW5nZWQiOmZhbHNlLCJJc05ldyI6ZmFsc2V9LHsiJGlkIjoiMjI5IiwiR3JvdXBOYW1lIjpudWxsLCJTdGFydERhdGUiOiIyMDE3LTA2LTE5VDAwOjAwOjAwWiIsIkVuZERhdGUiOiIyMDE3LTA5LTEwVDIzOjU5OjAwWiIsIlBlcmNlbnRhZ2VDb21wbGV0ZSI6bnVsbCwiU3R5bGUiOnsiJGlkIjoiMjMwIiwiU2hhcGUiOjEsIlNoYXBlVGhpY2tuZXNzIjoxLCJEdXJhdGlvbkZvcm1hdCI6MCwiSW5jbHVkZU5vbldvcmtpbmdEYXlzSW5EdXJhdGlvbiI6ZmFsc2UsIlBlcmNlbnRhZ2VDb21wbGV0ZVN0eWxlIjp7IiRpZCI6IjIzMSIsIkZvbnRTZXR0aW5ncyI6eyIkaWQiOiIyM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MiLCJMaW5lQ29sb3IiOm51bGwsIkxpbmVXZWlnaHQiOjAuMCwiTGluZVR5cGUiOjAsIlBhcmVudFN0eWxlIjpudWxsfSwiUGFyZW50U3R5bGUiOnsiJHJlZiI6IjgxIn19LCJEdXJhdGlvblN0eWxlIjp7IiRpZCI6IjIzNCIsIkZvbnRTZXR0aW5ncyI6eyIkaWQiOiIyM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YiLCJMaW5lQ29sb3IiOm51bGwsIkxpbmVXZWlnaHQiOjAuMCwiTGluZVR5cGUiOjAsIlBhcmVudFN0eWxlIjpudWxsfSwiUGFyZW50U3R5bGUiOnsiJHJlZiI6Ijg4In19LCJIb3Jpem9udGFsQ29ubmVjdG9yU3R5bGUiOnsiJGlkIjoiMjM3IiwiTGluZUNvbG9yIjp7IiRyZWYiOiI5NiJ9LCJMaW5lV2VpZ2h0IjowLjAsIkxpbmVUeXBlIjowLCJQYXJlbnRTdHlsZSI6eyIkcmVmIjoiOTUifX0sIlZlcnRpY2FsQ29ubmVjdG9yU3R5bGUiOnsiJGlkIjoiMjM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jM5IiwiTWFyZ2luIjp7IiRyZWYiOiIxMDIifSwiUGFkZGluZyI6eyIkcmVmIjoiMTAzIn0sIkJhY2tncm91bmQiOnsiJGlkIjoiMjQwIiwiQ29sb3IiOnsiJGlkIjoiMjQxIiwiQSI6MjU1LCJSIjoxMTIsIkciOjE3MywiQiI6NzF9fSwiSXNWaXNpYmxlIjp0cnVlLCJXaWR0aCI6MC4wLCJIZWlnaHQiOjE2LjAsIkJvcmRlclN0eWxlIjp7IiRpZCI6IjI0MiIsIkxpbmVDb2xvciI6eyIkcmVmIjoiMTA1In0sIkxpbmVXZWlnaHQiOjAuMCwiTGluZVR5cGUiOjAsIlBhcmVudFN0eWxlIjp7IiRyZWYiOiIxMDQifX0sIlBhcmVudFN0eWxlIjp7IiRyZWYiOiIxMDEifX0sIlRpdGxlU3R5bGUiOnsiJGlkIjoiMjQzIiwiRm9udFNldHRpbmdzIjp7IiRpZCI6IjI0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UiLCJMaW5lQ29sb3IiOm51bGwsIkxpbmVXZWlnaHQiOjAuMCwiTGluZVR5cGUiOjAsIlBhcmVudFN0eWxlIjpudWxsfSwiUGFyZW50U3R5bGUiOnsiJHJlZiI6IjEwNyJ9fSwiRGF0ZVN0eWxlIjp7IiRpZCI6IjI0NiIsIkZvbnRTZXR0aW5ncyI6eyIkaWQiOiIyND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OC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MzY2ODNjNDMtMTM4YS00MDIxLWEwYmItMDM3ODZjYjVlZDQ0IiwiSW1wb3J0SWQiOm51bGwsIlRpdGxlIjoiVmVyZmFzc2VuIGRlciBBcmJlaXQiLCJOb3RlIjpudWxsLCJIeXBlcmxpbmsiOm51bGwsIklzQ2hhbmdlZCI6ZmFsc2UsIklzTmV3IjpmYWxzZX0seyIkaWQiOiIyNDkiLCJHcm91cE5hbWUiOm51bGwsIlN0YXJ0RGF0ZSI6IjIwMTctMDQtMTBUMDA6MDA6MDBaIiwiRW5kRGF0ZSI6IjIwMTctMDYtMThUMjM6NTk6MDBaIiwiUGVyY2VudGFnZUNvbXBsZXRlIjpudWxsLCJTdHlsZSI6eyIkaWQiOiIyNTAiLCJTaGFwZSI6MSwiU2hhcGVUaGlja25lc3MiOjEsIkR1cmF0aW9uRm9ybWF0IjowLCJJbmNsdWRlTm9uV29ya2luZ0RheXNJbkR1cmF0aW9uIjpmYWxzZSwiUGVyY2VudGFnZUNvbXBsZXRlU3R5bGUiOnsiJGlkIjoiMjUxIiwiRm9udFNldHRpbmdzIjp7IiRpZCI6IjI1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MyIsIkxpbmVDb2xvciI6bnVsbCwiTGluZVdlaWdodCI6MC4wLCJMaW5lVHlwZSI6MCwiUGFyZW50U3R5bGUiOm51bGx9LCJQYXJlbnRTdHlsZSI6eyIkcmVmIjoiODEifX0sIkR1cmF0aW9uU3R5bGUiOnsiJGlkIjoiMjU0IiwiRm9udFNldHRpbmdzIjp7IiRpZCI6IjI1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NTkiLCJNYXJnaW4iOnsiJHJlZiI6IjEwMiJ9LCJQYWRkaW5nIjp7IiRyZWYiOiIxMDMifSwiQmFja2dyb3VuZCI6eyIkaWQiOiIyNjAiLCJDb2xvciI6eyIkaWQiOiIyNjEiLCJBIjoyNTUsIlIiOjE2NSwiRyI6MTY1LCJCIjoxNjV9fSwiSXNWaXNpYmxlIjp0cnVlLCJXaWR0aCI6MC4wLCJIZWlnaHQiOjE2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SwiRm9udE5hbWUiOiJDYWxpYnJpIiwiSXNCb2xkIjp0cnVlLCJJc0l0YWxpYyI6ZmFsc2UsIklzVW5kZXJsaW5lZCI6ZmFsc2UsIlBhcmVudFN0eWxlIjp7IiRyZWYiOiIxMDgifX0sIkF1dG9TaXplIjoyLCJGb3JlZ3JvdW5kIjp7IiRyZWYiOiIxMDkifSwiTWF4V2lkdGgiOjEyNS40OTY2MTI1NDg4MjgxMi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giLCJMaW5lQ29sb3IiOm51bGwsIkxpbmVXZWlnaHQiOjAuMCwiTGluZVR5cGUiOjAsIlBhcmVudFN0eWxlIjpudWxsfSwiUGFyZW50U3R5bGUiOnsiJHJlZiI6IjExNCJ9fSwiRGF0ZUZvcm1hdCI6eyIkcmVmIjoiMTIxIn0sIklzVmlzaWJsZSI6dHJ1ZSwiUGFyZW50U3R5bGUiOnsiJHJlZiI6IjgwIn19LCJJbmRleCI6NSwiU21hcnREdXJhdGlvbkFjdGl2YXRlZCI6ZmFsc2UsIkRhdGVGb3JtYXQiOnsiJHJlZiI6IjEyMSJ9LCJJZCI6IjQyMGZiNWE2LTU1OTktNDI2Zi05YzBkLTAxN2FjYTljNDYyZiIsIkltcG9ydElkIjpudWxsLCJUaXRsZSI6IlB5dGhvbi9MYVRlWC9NZW5kZWxleSBlcmxlcm5lbiIsIk5vdGUiOm51bGwsIkh5cGVybGluayI6bnVsbCwiSXNDaGFuZ2VkIjpmYWxzZSwiSXNOZXciOmZhbHNlfV0sIk1zUHJvamVjdEl0ZW1zVHJlZSI6eyIkaWQiOiIyNjkiLCJSb290Ijp7IkltcG9ydElkIjpudWxsLCJJc0ltcG9ydGVkIjpmYWxzZSwiQ2hpbGRyZW4iOltdfX0sIk1ldGFkYXRhIjp7IiRpZCI6IjI3MCJ9LCJTZXR0aW5ncyI6eyIkaWQiOiIyNzEiLCJJbXBhT3B0aW9ucyI6eyIkaWQiOiIyNzI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Q29uZmlndXJhdGlvbiI6eyIkaWQiOiIyNzMiLCJVc2VUaW1lIjpmYWxzZSwiV29ya0RheVN0YXJ0IjoiMDA6MDA6MDAiLCJXb3JrRGF5RW5kIjoiMjM6NTk6MDAi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79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PowerPoint-Präsentation</vt:lpstr>
      <vt:lpstr>Einstieg</vt:lpstr>
      <vt:lpstr>Python Implementierung &amp; Simulation</vt:lpstr>
      <vt:lpstr>Implementierung des Reglers &amp; Regelparameter</vt:lpstr>
      <vt:lpstr>Verfassen der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Michael Dyck</cp:lastModifiedBy>
  <cp:revision>9</cp:revision>
  <dcterms:created xsi:type="dcterms:W3CDTF">2017-04-12T08:31:17Z</dcterms:created>
  <dcterms:modified xsi:type="dcterms:W3CDTF">2017-07-10T09:57:28Z</dcterms:modified>
</cp:coreProperties>
</file>