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6BDAD6-6320-754B-B215-87ED17EDAD55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EA8A0A-859D-4749-BD0B-9FB7E85962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sfgov.org/Public-Safety/Police-Department-Incident-Reports-2018-to-Present/wg3w-h783" TargetMode="External"/><Relationship Id="rId3" Type="http://schemas.openxmlformats.org/officeDocument/2006/relationships/hyperlink" Target="https://data.sfgov.org/Geographic-Locations-and-Boundaries/Realtor-Neighborhoods/5gzd-g9ns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foursquare.com/docs/api/venues/search" TargetMode="External"/><Relationship Id="rId3" Type="http://schemas.openxmlformats.org/officeDocument/2006/relationships/hyperlink" Target="https://developer.mapquest.com/documentation/geocoding-api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Opening a new restaurant in San Francisco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Manik Dhingra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in neighborhood along with geographical coordinates</a:t>
            </a:r>
            <a:endParaRPr lang="en-US" dirty="0"/>
          </a:p>
        </p:txBody>
      </p:sp>
      <p:pic>
        <p:nvPicPr>
          <p:cNvPr id="3" name="Picture 2" descr="Screen Shot 2019-08-18 at 12.5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" y="2122125"/>
            <a:ext cx="6515100" cy="44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algorithm used to form clusters and analyze to see most common venues in the neighborhoods of San Francisco.</a:t>
            </a:r>
          </a:p>
          <a:p>
            <a:r>
              <a:rPr lang="en-US" dirty="0" smtClean="0"/>
              <a:t>Opening restaurant in North Beach might be a good idea due to overall low crime rate and looking at the map, it being closer to waterfront brings more foot and car traffic which in turns bring </a:t>
            </a:r>
            <a:r>
              <a:rPr lang="en-US" dirty="0"/>
              <a:t>in good </a:t>
            </a:r>
            <a:r>
              <a:rPr lang="en-US" dirty="0" smtClean="0"/>
              <a:t>visibility.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new restaurant important for entrepreneurs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Various factors involved in opening a new restaurant: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Crime rates</a:t>
            </a:r>
          </a:p>
          <a:p>
            <a:pPr lvl="1"/>
            <a:r>
              <a:rPr lang="en-US" dirty="0" smtClean="0"/>
              <a:t>Parking size</a:t>
            </a:r>
          </a:p>
          <a:p>
            <a:pPr lvl="1"/>
            <a:r>
              <a:rPr lang="en-US" dirty="0" smtClean="0"/>
              <a:t>Surrounding business and competitor analysis</a:t>
            </a:r>
          </a:p>
          <a:p>
            <a:r>
              <a:rPr lang="en-US" dirty="0" smtClean="0"/>
              <a:t>Data analysis of the above factors can help with decision making about the location of a new restaurant</a:t>
            </a:r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5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	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best possible location in San Francisco to benefit any future investors or restaurant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37490"/>
            <a:ext cx="7662864" cy="359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</a:t>
            </a:r>
            <a:r>
              <a:rPr lang="en-US" sz="3300" b="1" dirty="0" smtClean="0"/>
              <a:t>  </a:t>
            </a:r>
            <a:r>
              <a:rPr lang="en-US" sz="3300" b="1" dirty="0"/>
              <a:t>Data Sources</a:t>
            </a:r>
          </a:p>
          <a:p>
            <a:pPr lvl="1"/>
            <a:r>
              <a:rPr lang="en-US" dirty="0"/>
              <a:t>To get the data for the crime rate for the city of San Francisco, police department incident report from 2018 onwards was used from the following website: </a:t>
            </a:r>
            <a:r>
              <a:rPr lang="en-US" u="sng" dirty="0">
                <a:hlinkClick r:id="rId2"/>
              </a:rPr>
              <a:t>https://data.sfgov.org/Public-Safety/Police-Department-Incident-Reports-2018-to-Present/wg3w-h783</a:t>
            </a:r>
            <a:endParaRPr lang="en-US" sz="1800" dirty="0"/>
          </a:p>
          <a:p>
            <a:pPr lvl="1"/>
            <a:r>
              <a:rPr lang="en-US" dirty="0"/>
              <a:t>To get the data for geographical coordinates for various neighborhoods in San </a:t>
            </a:r>
            <a:r>
              <a:rPr lang="en-US" dirty="0" err="1"/>
              <a:t>Fransisco</a:t>
            </a:r>
            <a:r>
              <a:rPr lang="en-US" dirty="0"/>
              <a:t>, following website was used: </a:t>
            </a:r>
            <a:r>
              <a:rPr lang="en-US" u="sng" dirty="0">
                <a:hlinkClick r:id="rId3"/>
              </a:rPr>
              <a:t>https://data.sfgov.org/Geographic-Locations-and-Boundaries/Realtor-Neighborhoods/5gzd-g9ns/data</a:t>
            </a:r>
            <a:endParaRPr lang="en-US" sz="1800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for analysis of surrounding business and restaurants was extracted from </a:t>
            </a:r>
            <a:r>
              <a:rPr lang="en-US" dirty="0" err="1"/>
              <a:t>FourSquare</a:t>
            </a:r>
            <a:r>
              <a:rPr lang="en-US" dirty="0"/>
              <a:t> API: </a:t>
            </a:r>
            <a:r>
              <a:rPr lang="en-US" u="sng" dirty="0">
                <a:hlinkClick r:id="rId2"/>
              </a:rPr>
              <a:t>https://developer.foursquare.com/docs/api/venues/search</a:t>
            </a:r>
            <a:endParaRPr lang="en-US" dirty="0"/>
          </a:p>
          <a:p>
            <a:r>
              <a:rPr lang="en-US" sz="2400" dirty="0"/>
              <a:t>Geographical coordinates for showcasing the locations of the restaurants on the map was extracted from Geocoding API: </a:t>
            </a:r>
            <a:r>
              <a:rPr lang="en-US" sz="2400" u="sng" dirty="0">
                <a:hlinkClick r:id="rId3"/>
              </a:rPr>
              <a:t>https://developer.mapquest.com/documentation/geocoding-api</a:t>
            </a:r>
            <a:r>
              <a:rPr lang="en-US" sz="2400" u="sng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Columns not needed from the crime rate </a:t>
            </a:r>
            <a:r>
              <a:rPr lang="en-US" dirty="0" err="1" smtClean="0"/>
              <a:t>dataframe</a:t>
            </a:r>
            <a:r>
              <a:rPr lang="en-US" dirty="0" smtClean="0"/>
              <a:t> were dropped</a:t>
            </a:r>
          </a:p>
          <a:p>
            <a:r>
              <a:rPr lang="en-US" dirty="0" smtClean="0"/>
              <a:t>All the Null values were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each crime incident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 smtClean="0"/>
              <a:t>Major contributors of the crime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Larceny Theft, </a:t>
            </a:r>
          </a:p>
          <a:p>
            <a:r>
              <a:rPr lang="en-US" dirty="0"/>
              <a:t>	</a:t>
            </a:r>
            <a:r>
              <a:rPr lang="en-US" dirty="0" smtClean="0"/>
              <a:t>Assault and </a:t>
            </a:r>
          </a:p>
          <a:p>
            <a:r>
              <a:rPr lang="en-US" dirty="0"/>
              <a:t>	</a:t>
            </a:r>
            <a:r>
              <a:rPr lang="en-US" dirty="0" smtClean="0"/>
              <a:t>Burglary </a:t>
            </a:r>
            <a:endParaRPr lang="en-US" dirty="0"/>
          </a:p>
        </p:txBody>
      </p:sp>
      <p:pic>
        <p:nvPicPr>
          <p:cNvPr id="11" name="Picture Placeholder 10" descr="Screen Shot 2019-08-17 at 12.40.26 PM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7" b="1977"/>
          <a:stretch>
            <a:fillRect/>
          </a:stretch>
        </p:blipFill>
        <p:spPr>
          <a:xfrm>
            <a:off x="-67624" y="846776"/>
            <a:ext cx="4563424" cy="4563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5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Crimes by Police District</a:t>
            </a:r>
            <a:endParaRPr lang="en-US" dirty="0"/>
          </a:p>
        </p:txBody>
      </p:sp>
      <p:pic>
        <p:nvPicPr>
          <p:cNvPr id="7" name="Content Placeholder 6" descr="Screen Shot 2019-08-18 at 12.39.21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9" r="-7969"/>
          <a:stretch>
            <a:fillRect/>
          </a:stretch>
        </p:blipFill>
        <p:spPr>
          <a:xfrm>
            <a:off x="739775" y="2770094"/>
            <a:ext cx="7662864" cy="4087906"/>
          </a:xfrm>
        </p:spPr>
      </p:pic>
    </p:spTree>
    <p:extLst>
      <p:ext uri="{BB962C8B-B14F-4D97-AF65-F5344CB8AC3E}">
        <p14:creationId xmlns:p14="http://schemas.microsoft.com/office/powerpoint/2010/main" val="271384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Neighborhood along with geographical coordinates</a:t>
            </a:r>
          </a:p>
        </p:txBody>
      </p:sp>
      <p:pic>
        <p:nvPicPr>
          <p:cNvPr id="4" name="Content Placeholder 3" descr="Screen Shot 2019-08-18 at 12.46.42 PM.pn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3453" b="-43453"/>
          <a:stretch>
            <a:fillRect/>
          </a:stretch>
        </p:blipFill>
        <p:spPr>
          <a:xfrm>
            <a:off x="335160" y="1758950"/>
            <a:ext cx="8077200" cy="5099050"/>
          </a:xfrm>
        </p:spPr>
      </p:pic>
    </p:spTree>
    <p:extLst>
      <p:ext uri="{BB962C8B-B14F-4D97-AF65-F5344CB8AC3E}">
        <p14:creationId xmlns:p14="http://schemas.microsoft.com/office/powerpoint/2010/main" val="400129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San Francisco</a:t>
            </a:r>
            <a:endParaRPr lang="en-US" dirty="0"/>
          </a:p>
        </p:txBody>
      </p:sp>
      <p:pic>
        <p:nvPicPr>
          <p:cNvPr id="3" name="Picture 2" descr="Screen Shot 2019-08-18 at 1.0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554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4202</TotalTime>
  <Words>227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Opening a new restaurant in San Francisco</vt:lpstr>
      <vt:lpstr>Location of new restaurant important for entrepreneurs </vt:lpstr>
      <vt:lpstr>Business Problem </vt:lpstr>
      <vt:lpstr>Data Acquisition and Cleaning</vt:lpstr>
      <vt:lpstr>Data Acquisition and cleaning</vt:lpstr>
      <vt:lpstr>Frequency of each crime incident </vt:lpstr>
      <vt:lpstr>Distribution of Crimes by Police District</vt:lpstr>
      <vt:lpstr>Neighborhood along with geographical coordinates</vt:lpstr>
      <vt:lpstr>Map of San Francisco</vt:lpstr>
      <vt:lpstr>Venues in neighborhood along with geographical coordinates</vt:lpstr>
      <vt:lpstr>Result and 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</dc:creator>
  <cp:lastModifiedBy>Manik Dhingra</cp:lastModifiedBy>
  <cp:revision>96</cp:revision>
  <dcterms:created xsi:type="dcterms:W3CDTF">2014-01-07T03:23:45Z</dcterms:created>
  <dcterms:modified xsi:type="dcterms:W3CDTF">2019-12-29T09:23:18Z</dcterms:modified>
</cp:coreProperties>
</file>