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-58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56:26.8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 5009 0,'-18'0'0,"0"0"0,1 0 15,34 0 16,19 0-15,-1 0-16,35 0 16,-34 0-1,17 0-15,-18 0 0,53 0 16,-53 0-16,18 18 16,-35-18-16,35 0 15,-53 18-15,17-18 16,1 0-16,-18-18 15</inkml:trace>
  <inkml:trace contextRef="#ctx0" brushRef="#br0" timeOffset="290.3959">617 4780 0,'36'18'16,"-19"-1"0,36 36-1,-18-17-15,1-19 0,17 36 16,-36-35-16,36 17 16,-35-17-16,-18 17 15,0-17-15,0 17 16,-18-17-16,1-1 15,-1-17 1,0 18-16,1-1 16,17 1-1</inkml:trace>
  <inkml:trace contextRef="#ctx0" brushRef="#br0" timeOffset="1018.0963">476 6597 0,'-17'0'16,"34"0"-16,36 0 31,-18 18-31,36-18 16,-18 0-16,-18 0 0,0 0 15,54 0 1,-72 17-16,19-17 0,-1 0 15,-17-17 1,-18-1 0</inkml:trace>
  <inkml:trace contextRef="#ctx0" brushRef="#br0" timeOffset="1296.2241">758 6368 0,'18'17'16,"0"1"-16,35 0 15,-18-18-15,0 0 0,36 35 16,-36-18-16,0 19 16,1-1-16,-36 18 15,0-18-15,-18 18 16,-17-18-1,-18 18-15,18-35 16,-36 17-16,36-17 16,-1 0-16,19-18 15,17 17 1</inkml:trace>
  <inkml:trace contextRef="#ctx0" brushRef="#br0" timeOffset="29902.494">1517 7232 0,'-18'0'31,"36"0"-16,17-18 1,-17 18-16,52 0 16,-17 0-16,88 0 15,-52 18-15,105-18 16,-88-18 0,105 18-16,-105-17 15,70 17 1,-87-18-16,34 18 0,-70 0 15,18 0-15,-54 0 16,1 0 0</inkml:trace>
  <inkml:trace contextRef="#ctx0" brushRef="#br0" timeOffset="30754.3628">13141 7320 0,'53'18'0,"0"-18"15,17 17-15,-17-17 0,35 0 16,1 0-16,140 0 16,-106 0-16,124 0 15,-123 0-15,-18 0 16,0 0-16,35 18 15,-88-18-15,-1 0 16</inkml:trace>
  <inkml:trace contextRef="#ctx0" brushRef="#br0" timeOffset="31605.6085">24941 7338 0,'18'0'0,"17"0"16,-17-18-16,88 18 16,-18 0-1,141 0-15,-105 0 16,193 18 0,-158-1-16,176 19 15,-194-36-15,-17 17 0,52 1 16,-123 0-16</inkml:trace>
  <inkml:trace contextRef="#ctx0" brushRef="#br0" timeOffset="42616.7849">4374 8573 0,'0'17'63,"36"18"-47,-19 1-16,19 52 15,-19-53-15,36 89 16,-35-71-16,52 70 15,-34-70-15,34 70 16,-34-70-16,-19 0 16,18 0-16,1 0 0,-19 0 15,1-18-15,0 1 16,-1-1-16,1-18 0,0 19 0,-18-19 16,0 19-16,17-36 15,-17 17-15,-17-34 31,17-1-31</inkml:trace>
  <inkml:trace contextRef="#ctx0" brushRef="#br0" timeOffset="42976.8688">5045 8643 0,'-18'-18'16,"0"18"-16,1 0 15,-36 36-15,35-1 16,-52 71-16,34-36 16,-52 107-1,35-89-15,-35 71 16,35-89-16,18-17 16,0 0-16,17-18 0,-17 36 15,35-53-15,-18 17 16</inkml:trace>
  <inkml:trace contextRef="#ctx0" brushRef="#br0" timeOffset="43793.8444">5450 8978 0,'18'0'32,"17"0"-17,18 0 1,-17 0-16,34 0 15,-35-17-15,1 17 16,17 0-16,-36 0 16,1 0-16,-1 17 15,-34-17-15</inkml:trace>
  <inkml:trace contextRef="#ctx0" brushRef="#br0" timeOffset="43938.0988">5556 9190 0,'36'0'0,"-1"18"16,35-36-1,-17 0 1,-35 18-16,17 0 16</inkml:trace>
  <inkml:trace contextRef="#ctx0" brushRef="#br0" timeOffset="45272.6481">7197 8714 0,'-18'0'16,"36"0"0,52 53-1,-17-18 1,-18-18-16,1 1 0,52 35 16,-53-35-1,0-1-15,1 1 0,17 17 16,-36-17-16,19 17 15,-36-17 1</inkml:trace>
  <inkml:trace contextRef="#ctx0" brushRef="#br0" timeOffset="45522.4375">7532 8573 0,'-35'35'0,"17"0"16,-35 36-16,18-36 15,-1 0-15,1 71 16,18-71-16,-1 1 15,18-1-15,-18 0 16,18 0-16,0-17 0,18 0 16,-18-1-16</inkml:trace>
  <inkml:trace contextRef="#ctx0" brushRef="#br0" timeOffset="45946.1673">7832 8273 0,'-18'0'15,"0"0"1,1 53-1,17 17 1,0-35-16,0 36 16,35 0-16,-17-36 15,-1-18-15,19 19 16,-19-1 0,1-35-16,0 0 0</inkml:trace>
  <inkml:trace contextRef="#ctx0" brushRef="#br0" timeOffset="46130.2982">7955 8449 0,'0'35'16,"0"-17"-16,0 0 15,18-1-15,-18 1 16,0 0-16,17 17 0,-17-18 15,18-17-15,-18 18 16</inkml:trace>
  <inkml:trace contextRef="#ctx0" brushRef="#br0" timeOffset="46357.6248">8202 8414 0,'18'35'15,"17"0"1,-35-17-16,18 53 16,-18-36-1,-18 0-15,18-17 16,-35-1-1</inkml:trace>
  <inkml:trace contextRef="#ctx0" brushRef="#br0" timeOffset="46858.8115">7638 7549 0,'0'18'31,"17"17"-15,-17-17-16,0 53 16,0-19-1,0-16-15,18 70 0,-18-53 16,0 52-16</inkml:trace>
  <inkml:trace contextRef="#ctx0" brushRef="#br0" timeOffset="47408.5729">7708 9560 0,'0'18'16,"-17"35"0,17 0-16,0 53 15,-18-36-15,0 89 16,1-89-1,17-17-15,0 53 16,0-53-16,17 18 16,1-54-16,0 1 15</inkml:trace>
  <inkml:trace contextRef="#ctx0" brushRef="#br0" timeOffset="47932.2089">8520 8890 0,'17'18'31,"19"35"-15,-19-36-16,1 18 15,17 1-15,18 17 16,-35-18-16,17 0 0,18 18 16,-36-35-16,1-1 15,0-17-15,-1 18 16</inkml:trace>
  <inkml:trace contextRef="#ctx0" brushRef="#br0" timeOffset="48141.827">8749 8819 0,'-35'36'16,"-1"-19"-1,19 19-15,-36 87 16,53-88-16,0 1 15,0-1-15,0 0 0,35 36 16,0-54-16,-17-17 16</inkml:trace>
  <inkml:trace contextRef="#ctx0" brushRef="#br0" timeOffset="48426.3232">8890 8396 0,'-18'0'15,"1"18"1,17 35-1,0-36-15,17 54 16,-17-36-16,36 36 16,-19-54-16,19 36 15,-36-35-15,17 0 16</inkml:trace>
  <inkml:trace contextRef="#ctx0" brushRef="#br0" timeOffset="48671.8505">9084 8555 0,'18'0'0,"-1"0"16,-17 18 0,0-1-16,0 1 0,-17 17 15,17-17 1,0 17-16,-18-17 15,18-1-15,18 1 0,-1 0 16,1-18-16,0 0 16,-1 0-16,19 0 15,-19 0-15,18 0 16</inkml:trace>
  <inkml:trace contextRef="#ctx0" brushRef="#br0" timeOffset="48893.9428">9349 8467 0,'17'17'16,"-17"1"-16,18 35 15,-18-18 1,18 0-16,-18-17 0,0 17 15,-18 18-15,18-35 16,0 0-16,-18-1 0,1-17 16</inkml:trace>
  <inkml:trace contextRef="#ctx0" brushRef="#br0" timeOffset="49175.6472">9084 7655 0,'-18'53'16,"18"18"-16,0-18 16,0 70-16,0-70 0,0 18 15,0-1-15,0 71 16</inkml:trace>
  <inkml:trace contextRef="#ctx0" brushRef="#br0" timeOffset="49493.8855">9066 9719 0,'-17'141'16,"-1"36"0,0-89-16,18 88 15,0-105-15,0-1 0,18-17 16,-18-18-16,0 1 0,18-1 15</inkml:trace>
  <inkml:trace contextRef="#ctx0" brushRef="#br0" timeOffset="49817.2732">9719 9190 0,'18'0'15,"-18"-18"-15,0 1 16,17 17 0</inkml:trace>
  <inkml:trace contextRef="#ctx0" brushRef="#br0" timeOffset="49975.3596">10001 9172 0,'18'0'0,"-18"-17"16,18 17-1,-1-18-15,1 18 16</inkml:trace>
  <inkml:trace contextRef="#ctx0" brushRef="#br0" timeOffset="50078.1608">10248 9155 0,'0'-18'15</inkml:trace>
  <inkml:trace contextRef="#ctx0" brushRef="#br0" timeOffset="50628.091">10654 8890 0,'18'0'15,"-1"35"-15,36 1 16,-18-1 0,1-18-16,34 36 15,-35-35-15,1 0 0,17 17 16,-18 0-1,-17-17-15</inkml:trace>
  <inkml:trace contextRef="#ctx0" brushRef="#br0" timeOffset="50829.4785">10936 8855 0,'-35'70'16,"0"-17"-1,-1-18-15,19 36 16,-1-36-16,18-17 16,0 17-16,0-17 15</inkml:trace>
  <inkml:trace contextRef="#ctx0" brushRef="#br0" timeOffset="51094.6072">11060 8431 0,'-18'53'16,"18"0"-1,0-17-15,18 16 0,-1-16 16,19 17 0,-19-18-16,36 0 15,-35-17-15,17-18 16</inkml:trace>
  <inkml:trace contextRef="#ctx0" brushRef="#br0" timeOffset="51529.8395">11289 8590 0,'-18'53'16,"18"-35"-1,0-1-15,0 1 16,0-36 0,18-17-1,-18 17-15,18-17 16,-1 18 0,1 17-1,-1 0 1,-17 17-1,18 1-15,-18-1 16,18-17 15,-1 0-31,1-17 16,0-1-16,-1 1 16,1 17-1,-18 17 1,18 1-1,-18-1-15,0 1 0,17 0 16,1-1-16,-18 1 16</inkml:trace>
  <inkml:trace contextRef="#ctx0" brushRef="#br0" timeOffset="52157.9209">11254 7726 0,'0'-18'16,"0"36"15,-18-18-16,18 17-15,0 1 16,0 0-16,0-1 16,0 1-16,0 0 15,0-1 1,0 19-16,0-19 0,0 1 0,0 35 16,18 0-1,-18-36-15,0 1 0,0 35 16,0-18-1,0-17-15,0-1 16,0 1-16,0 0 16,0-1-16,0 1 15</inkml:trace>
  <inkml:trace contextRef="#ctx0" brushRef="#br0" timeOffset="52558.0935">11218 9631 0,'0'53'16,"0"53"-1,18-53-15,-18 123 16,0-88-16,0 0 0,0 89 16,0-124-1,0 0-15,0-18 0,0 0 16,18-35-16</inkml:trace>
  <inkml:trace contextRef="#ctx0" brushRef="#br0" timeOffset="52979.3463">11642 8449 0,'0'35'15,"0"1"-15,0 34 16,17-35-16,-17 18 16,0-17-1,-17 34-15,17-52 16,-18 17-16</inkml:trace>
  <inkml:trace contextRef="#ctx0" brushRef="#br0" timeOffset="53709.7894">11800 7726 0,'-17'0'16,"17"-18"-16,17 18 0,36-17 15,0-1 1,-35 18-16,17 0 15,-17 0-15,17 18 16,-17-1-16,-1 1 0,-17-1 16,18 1-16,-18 0 15,0 17-15,18 0 0,-18 54 16,0-37-16,17 1 16,1 106-16,-18-88 15,0 105-15,18-88 16,-18 106-16,0-88 15,0 88-15,17-88 16,-17 88 0,0-106-16,0 89 15,0-72-15,18 72 16,-18-107-16,17 71 16,1-70-16,0 52 15,-1-70-15,1 18 16,-18-36-16,18-17 15,-18 0-15,-18-18 16,-17 0 0,-1-18-1,19 18-15,-18-18 0,17 18 16,-70 0 0,52 0-16,-34 0 15,35 0-15</inkml:trace>
  <inkml:trace contextRef="#ctx0" brushRef="#br0" timeOffset="54311.496">6703 7585 0,'0'-18'0,"17"18"0,19 0 16,-19-18 0,19 1-16,-19 17 15,1 0-15,0 0 16,-1 0-16</inkml:trace>
  <inkml:trace contextRef="#ctx0" brushRef="#br0" timeOffset="54755.7945">6756 7673 0,'0'35'16,"0"0"-16,17 89 15,1-53-15,-18-1 0,0 1 16,0 105 0,0-88-16,0 106 15,0-88-15,-18 88 16,18-106-16,-35 124 16,35-106-16,-18 0 15,1-18-15,17 18 0,-18-18 16,1 88-16,17-105 15,-18-1-15,18 1 0,-18-18 16,18 0-16,0 35 16,18-35-16,-18-36 15,18 19-15,-1-19 0,1 1 16,35 0-16,-36-18 16,1 0-16,0 0 0,-1 0 15,1 0-15,0 0 16,-1 0-1,1 0 1</inkml:trace>
  <inkml:trace contextRef="#ctx0" brushRef="#br0" timeOffset="56106.383">14975 8414 0,'-17'-18'16,"-1"18"-1,-17 18 1,35-1-16,-18 1 16,18 17-16,-17 18 0,17-17 0,0 52 15,0-35 1,17 0-16,1-1 0,0-16 16,-1 17-16,18 35 15,1-53-15,-1-17 0,-17-1 16,-1 1-16,19-18 15</inkml:trace>
  <inkml:trace contextRef="#ctx0" brushRef="#br0" timeOffset="56506.4933">15240 8696 0,'0'71'16,"0"-36"-16,18 35 16,-18 1-1,0-53-15,0-1 16,0-34 15,0-54-31,0 36 16,0-1-16,0 1 0,17-53 15,1 53-15,0-1 16,-1 19-16,1-1 16,-1 1-16,1 17 15,0 0-15,-1 0 0,1 35 16,-18 0 0,0 0-16,18 36 15,-18-36-15,0 0 0,0 1 16,0-1-16,17-17 0,-17 17 15,18 0-15,0-17 16</inkml:trace>
  <inkml:trace contextRef="#ctx0" brushRef="#br0" timeOffset="56857.3294">15681 8925 0,'18'0'31,"-1"18"-31,19 17 16,-19-17-16,18 17 16,-17-17-16,35-1 15,-53 1-15,18-18 16</inkml:trace>
  <inkml:trace contextRef="#ctx0" brushRef="#br0" timeOffset="57035.9091">15875 8925 0,'-18'36'16,"-17"-1"-1,17-18-15,1 36 16,-1-35-16,1 0 16,17-1-16,-18 1 0,18 0 15</inkml:trace>
  <inkml:trace contextRef="#ctx0" brushRef="#br0" timeOffset="57285.9683">16175 9031 0,'-35'35'15,"17"18"1,0-35-16,1 17 16,17-17-16</inkml:trace>
  <inkml:trace contextRef="#ctx0" brushRef="#br0" timeOffset="57841.0828">16387 8784 0,'0'53'16,"0"-18"-1,0 1-15,-18 17 0,18-36 16,0 1-16,0-1 16,0-34-1,0-1 1,18-17-16,-18 0 0,0 17 16,17-17-16,-17-1 15,18 19-15,-18-18 0,17 17 0,1 18 16,0-18-16,-1 18 15,1 0-15,-18 18 16,18 35-16,-18-36 16,0 36-16,0-35 15,17 17-15,1-17 16,0-18 0,-18-18-1,17 1-15,1-19 16,-1 19-16,1-19 15,0 36-15,17 0 16,-17 0-16,-1 36 16,1-19-1,-18 19-15,18-19 0,-18 1 16,0 17-16,17 0 16,-17-17-16,0 0 0,0-1 15</inkml:trace>
  <inkml:trace contextRef="#ctx0" brushRef="#br0" timeOffset="58331.4387">16933 8343 0,'0'0'0,"18"18"15,17 17 1,-17-17-16,35 52 16,-36-17-16,36 18 15,-35-18-15,17 53 16,-35-54-16,-17 54 16,-19-35-16,1-18 15</inkml:trace>
  <inkml:trace contextRef="#ctx0" brushRef="#br0" timeOffset="60388.5097">15152 9525 0,'17'0'16,"1"0"-16,17 0 15,1 0-15,17 0 0,-1 0 16,37 0-16,-1 0 16,18 0-16,0-18 0,17 18 15,142 0-15,-142 0 16,18 0-16,124-17 15,-142 17-15,-35 0 0,54 0 16,-107 0 0</inkml:trace>
  <inkml:trace contextRef="#ctx0" brushRef="#br0" timeOffset="64787.196">15311 10231 0,'0'-18'16,"0"36"15,0 17-15,0-18-16,0 72 16,0-36-16,0 0 15,0-1-15,0 1 0,0 0 16,0 0-16,0 18 15,0-36-15,17 18 16,-17-35-16,18-18 31,-18-18-31</inkml:trace>
  <inkml:trace contextRef="#ctx0" brushRef="#br0" timeOffset="65008.6969">15434 10283 0,'0'36'15,"18"34"-15,-18 19 16,17-37-16,-17 107 16,0-53-1,18-35 1,-18-36-1,0-18-15,-18-34 16</inkml:trace>
  <inkml:trace contextRef="#ctx0" brushRef="#br0" timeOffset="65326.6252">15240 10178 0,'35'-18'16,"53"18"-16,18 18 16,-17 35-1,-37-36-15,1 71 16,-35-52-16,0 17 16,-36 35-16,0-35 15,1-18-15,-19 0 0,-52 18 16,53-35-16,-36 17 15,54-35-15,-1 35 16,36-35 0,-1 18-16,54 35 15,-18-35-15,0-18 16,0 17-16,35 18 16,-35-35-16,-18 18 0,-17-18 15</inkml:trace>
  <inkml:trace contextRef="#ctx0" brushRef="#br0" timeOffset="65860.1311">15822 9931 0,'0'53'16,"0"-18"-16,0 35 0,18-52 16,-18 17-16,0-17 0,17 0 15,1-18 1,-18-36 0,0-17-1,0 36-15,0-54 16,18 36-16,-18 17 0,17-35 15,1 36 1,0 17-16,17-18 16,-18 18-16,-17 18 0,18-1 15,0 19 1,-18-1-16,0 36 16,0-36-16,0-18 0,17 36 15,-17-35-15,0 17 16,18-17-16,0 0 15</inkml:trace>
  <inkml:trace contextRef="#ctx0" brushRef="#br0" timeOffset="66051.3248">16104 10142 0,'18'18'0,"0"0"16,17 17-16,-17-17 16,-1-18-16,18 17 0,-17 1 15,17-1-15,-17-17 16</inkml:trace>
  <inkml:trace contextRef="#ctx0" brushRef="#br0" timeOffset="66222.1445">16281 10160 0,'-18'18'0,"0"-1"16,-17 1-16,18 0 16,-1-1-16,18 1 15,0-1-15,18-17 16</inkml:trace>
  <inkml:trace contextRef="#ctx0" brushRef="#br0" timeOffset="66494.0879">16404 10072 0,'18'0'15,"-18"17"-15,17-17 16,1 18-16,17 0 0,1-1 16,-19-17-16,36 18 15,-35 0-15,17-18 16,-35 17-1,18-17-15</inkml:trace>
  <inkml:trace contextRef="#ctx0" brushRef="#br0" timeOffset="66678.2466">16633 10037 0,'-35'52'15,"18"-34"1,-36 17-16,53 1 16,-18-19-16,0 19 15,18-19-15,18 1 0,0-1 16</inkml:trace>
  <inkml:trace contextRef="#ctx0" brushRef="#br0" timeOffset="67251.2056">17004 10054 0,'-18'35'15,"18"18"-15,-17-35 16,17 0-16,17-1 16,-17-34 15,0-19-31,18-17 15,-18 36-15,18-18 16,-1-18-16,1 17 16,17 1-16,-17 35 15,-1 0-15,1 35 16,-18 18 0,0 0-1,18-18-15,-18-17 0,0 17 16,17-35-16,1 0 31,-18-17-31,18-1 16,-1 0-16,1 1 0,-1-1 15,19 1-15,17-1 16,-36 18-16,19 18 16,-19-18-16,1 35 15,-18 18-15,18-36 16,-18 19-16,0-19 0,-18 36 15,0-18-15,1-17 16</inkml:trace>
  <inkml:trace contextRef="#ctx0" brushRef="#br0" timeOffset="68023.2807">15258 10777 0,'17'-17'15,"1"-1"-15,-18 0 16,0 1-1,18 17 17,-18 17-17,-18 19-15,18-19 16,0 1-16,0 35 16,0-18-16,18 18 15,-18-18-15,0-17 16,0 35-16,17-35 15,-17 17-15,0-17 16,18-18-16</inkml:trace>
  <inkml:trace contextRef="#ctx0" brushRef="#br0" timeOffset="68328.3477">15505 10813 0,'0'17'31,"0"19"-15,0-19-16,0 1 0,0 17 0,0-17 16,17 35-16,-17-18 15,0 18 1,0-35-16,18 17 16,-18-18-16,0 1 15</inkml:trace>
  <inkml:trace contextRef="#ctx0" brushRef="#br1" timeOffset="94389.4619">1464 5574 0,'-18'0'16,"1"0"0,34 0-1,1 0 1,0 0-16,35 0 15,0 0-15,-18 18 16,35-18-16,1 0 0,17 17 16,0-17-16,89 0 15,-71 0-15,17 0 16,-17 0-16,0-17 0,-1 17 16,72-18-16,-107 0 15,19 1-15,-36 17 16,-36 0-16,36 0 15,-71 0 1,1 17 0</inkml:trace>
  <inkml:trace contextRef="#ctx0" brushRef="#br1" timeOffset="95240.5624">13070 5680 0,'18'-18'15,"70"18"1,-17-18-16,123 1 16,-71 17-16,1 0 0,140-18 15,-17 18 1,-123 18-16,-18-18 0,-1 0 16,54 17-1,-88-17-15,17 0 16,-70 0-16,-1 0 0,-34-17 15</inkml:trace>
  <inkml:trace contextRef="#ctx0" brushRef="#br1" timeOffset="95974.6233">24818 5662 0,'18'-18'16,"17"18"-16,0 0 16,106-17-16,-53 17 15,18 0-15,35 0 0,0 0 16,18 0-16,194 0 16,-194 0-16,-18 0 15,53 0-15,-124 0 16,-34 0-16</inkml:trace>
  <inkml:trace contextRef="#ctx0" brushRef="#br1" timeOffset="102347.9357">3440 12577 0,'17'0'31,"19"0"-15,-19-18-16,71 0 15,1 18 1,-37-17-16,19 17 16,-36 0-16,18-18 15,-35 18-15,-1 0 16</inkml:trace>
  <inkml:trace contextRef="#ctx0" brushRef="#br1" timeOffset="102675.7738">3422 12524 0,'0'17'16,"0"19"0,0-19-16,18 54 15,-1 52 1,-17-70-16,0 18 16,0-1-16,18 54 0,-18-54 15,18-17-15,-18-18 16,35 54-16,-18-72 15,19 19-15,-19-19 0,19-17 16,52 18-16,0-18 16,-53-18-16,1 18 15,-1 0 1,-18 0-16</inkml:trace>
  <inkml:trace contextRef="#ctx0" brushRef="#br1" timeOffset="106885.4751">4322 12735 0,'17'0'16,"18"0"0,1 0-16,-1 0 15,0-17-15,1 17 0,-1 0 16,-18 0-16,19 17 15,-19 1-15,-17 17 0,-17 36 16,-19-36-16,19 18 16,-36 35-1,18-53-15,17 1 0,0-1 16,18 0-16,0-17 16,0 17-16,18-17 0,0-18 0,17 17 15,0-17-15,18 0 16,-18 0-16,1 0 0,-19 0 15,1 0-15,0 0 16,-18-17-16</inkml:trace>
  <inkml:trace contextRef="#ctx0" brushRef="#br1" timeOffset="107058.5301">4286 13053 0,'71'0'16,"17"-18"0,0-17-1,-53 35-15,18 0 0,-17-18 16,-1 18-16,0 0 0</inkml:trace>
  <inkml:trace contextRef="#ctx0" brushRef="#br1" timeOffset="109282.4907">4904 12294 0,'0'18'47,"-18"17"-47,18 1 15,0-1-15,0 35 16,18-52-16,-1 53 15,1-54-15,0 36 16,-1-35-16,1 17 16,-1-35-16,-17 18 15</inkml:trace>
  <inkml:trace contextRef="#ctx0" brushRef="#br1" timeOffset="109834.3936">5133 12365 0,'0'18'16,"0"-1"0,0 1-16,18 17 0,-18 0 15,0-17-15,0 0 0,0-1 16,17 19 0,-17-19-16,18 1 15</inkml:trace>
  <inkml:trace contextRef="#ctx0" brushRef="#br1" timeOffset="110234.5055">5239 12206 0,'17'0'16,"1"0"-16,0 0 16,17 35-1,-17-17-15,-18 0 16,17 17-16,1 0 0,-18 18 16,18 18-16,-18-36 15,0 36 1,0-36-16,0 0 0,0-17 15</inkml:trace>
  <inkml:trace contextRef="#ctx0" brushRef="#br1" timeOffset="112202.6169">6085 12753 0,'-17'-18'0,"-1"18"16,1 0-1,-1-17-15,0 17 16,36 0-1,17 0 1,0 0-16,54 17 16,-54-17-16,18 0 15,-18 18-15,18-18 0,-18 35 16,-35-17-16,0-1 16,-35 54-16,0-36 15,-53 54-15,35-54 16,-18 18-16,53-18 15,18 0-15,0-17 16,53 17 0,-17-35-16,52 0 15,-35 0-15,17-35 16,-34 35-16,-1 0 0,-18-18 16,1 18-1</inkml:trace>
  <inkml:trace contextRef="#ctx0" brushRef="#br1" timeOffset="112386.0085">5909 13035 0,'35'0'15,"-17"0"-15,70 0 16,-35-17-16,0 17 0,0-18 0,35 18 15,-53 0 1,1 0-16,-1 0 0</inkml:trace>
  <inkml:trace contextRef="#ctx0" brushRef="#br1" timeOffset="113014.2617">6597 12224 0,'-18'0'16,"18"17"15,-17 54-15,17-36-16,0 36 15,0-36-15,17 0 0,19 18 16,-19-35-16,19 17 15,-19-35-15,18 0 16,-17 0-16</inkml:trace>
  <inkml:trace contextRef="#ctx0" brushRef="#br1" timeOffset="113492.3666">6773 12330 0,'18'0'62,"0"17"-46,-1 1-16,1 0 15,-18-1-15,0 1 16,0 17-16,0-17 16,0-1-16,0 1 15,0 0 1,18-18 0,17 0-1,-18 0-15,1 0 16,0 17-16,-1-17 15</inkml:trace>
  <inkml:trace contextRef="#ctx0" brushRef="#br1" timeOffset="113732.2014">6967 12206 0,'36'18'16,"-1"17"0,0 18-16,0 0 15,-35-18-15,0 18 16,0 18 0,0-54-16,-35 36 15,18-18-15,-1-17 16,-17 0-1</inkml:trace>
  <inkml:trace contextRef="#ctx0" brushRef="#br1" timeOffset="114389.7961">7461 12894 0,'18'0'31,"0"0"-15,-18-18 0</inkml:trace>
  <inkml:trace contextRef="#ctx0" brushRef="#br1" timeOffset="114537.1123">7761 12876 0,'0'18'16,"18"-18"0,-1 0-1</inkml:trace>
  <inkml:trace contextRef="#ctx0" brushRef="#br1" timeOffset="114665.288">8026 12912 0,'0'17'31</inkml:trace>
  <inkml:trace contextRef="#ctx0" brushRef="#br1" timeOffset="114792.9644">8184 12929 0</inkml:trace>
  <inkml:trace contextRef="#ctx0" brushRef="#br1" timeOffset="115417.2727">8520 12682 0,'17'0'31,"1"0"-31,0 0 0,70 18 15,-35-18-15,-18 0 16,18 18-16,-18-18 0,0 35 16,-17 0-1,-18-17-15,-18 17 0,1 0 0,-54 36 16,36-36 0,0 1-16,-1-1 0,1-18 15,17 19-15,18-19 16,18 1-16,53 0 15,34-18 1,-52 0-16,-17 0 0,17 0 16,17-18-1,-52 18-15</inkml:trace>
  <inkml:trace contextRef="#ctx0" brushRef="#br1" timeOffset="115594.1273">8573 13018 0,'70'-18'0,"1"0"15,-1 18 1,-35 0-16,36 18 16,-53-18-16,17 0 15,0 0-15,-17 0 16</inkml:trace>
  <inkml:trace contextRef="#ctx0" brushRef="#br1" timeOffset="115889.4722">9066 12171 0,'-17'17'15,"-1"1"-15,18 70 16,0-52 0,0 17-16,0-18 0,0 18 15,18-18-15,-18 0 0,17 1 16,1-1-16,17-18 0,-17 1 15,17 0 1,-17-18-16,17 0 0,-17-18 16</inkml:trace>
  <inkml:trace contextRef="#ctx0" brushRef="#br1" timeOffset="116317.126">9313 12400 0,'0'71'16,"18"-18"0,-18-18-16,0-53 31,0-35-15,18 36-16,-18-19 15,0 1-15,17 18 0,-17-1 16,18 0-16,0 18 15,-1 18-15,-17 17 16,18 0 0,-18-17-16,0 0 15,17-18-15,1 17 16,0-17-16,-1-17 16,1 17-16,-18-18 15,18 18-15,-18-18 0,17 18 16,1 18 15,-18 17-31,0-17 16,0 35-16,18-35 15,-18 17 1,0-18-16,17-17 16,1 0-16</inkml:trace>
  <inkml:trace contextRef="#ctx0" brushRef="#br1" timeOffset="116511.9238">9737 12312 0,'17'35'16,"1"18"-1,0 0 1,-18-18-16,0 1 15,-18-1 1,0-17-16,1 17 0</inkml:trace>
  <inkml:trace contextRef="#ctx0" brushRef="#br1" timeOffset="117206.7144">9948 12224 0,'0'-18'16,"18"18"0,0 0-1,17 0-15,18-18 0,35 18 16,-53-17-16,53 17 16,-70 0-16,17 0 15,-17 0 1,0 17-16,-18 19 15,0 17-15,-18-18 16,18 53-16,0-35 16,0 71-16,0-54 15,0 89 1,18-89-16,-18 19 0,17-19 16,1 71-16,0-88 15,-1 0-15,1-18 0,-18 1 16,18 17-16,-18-36 15,-18 1-15,0-18 0,1 17 16,-36-17 0,17 0-16,1 0 0,-18 0 15,-35 0-15,53-17 16,-18 17-16,-35 0 16,52 17-16,1-17 0</inkml:trace>
  <inkml:trace contextRef="#ctx0" brushRef="#br1" timeOffset="150380.3118">10936 12594 0,'18'0'47,"17"-17"-31,0 17-16,18-18 0,-35 18 15,52 0 1,-52 0-16,35 0 16,-18 0-16,1 0 15,-19-18-15,1 18 16,-1 0-16,-34 18 31</inkml:trace>
  <inkml:trace contextRef="#ctx0" brushRef="#br1" timeOffset="150602.6272">11042 12771 0,'35'0'16,"1"0"-1,34 0 1,-17-18-16,0 18 16,0 0-1,-36 0-15,1 0 0,-18 18 16,-18-18-16</inkml:trace>
  <inkml:trace contextRef="#ctx0" brushRef="#br1" timeOffset="152104.8597">12012 12629 0,'0'-17'31,"0"-1"-15,0 1-1,18 17 1,-18-18 0,-18 36 46,18-1-46,0 1-16,0-1 15,0 19-15,0-19 0,0 36 16,0-17-16,18-19 0,-1 36 16,-17-35-1,18-18-15,0 17 0,-1-17 16,1 0-16,17 0 15,-17-17 1,-1-19-16,-17 19 16,0-1-1,0 1-15,0 34 32,18 1-32,0-1 15,-1 19-15,1-36 16,17 35-1,1-35-15,-1 0 0,0 0 16,-17-18 0,-1 1-16,-17-19 15,0 19-15,0-36 16,-17 35-16,-18-35 16,17 36-16,0-19 15,1 36 1,17-17-16</inkml:trace>
  <inkml:trace contextRef="#ctx0" brushRef="#br1" timeOffset="152705.3929">12524 12259 0,'-18'0'15,"36"0"16,-1 0-31,1 0 16,35 0-16,-36 0 16,1-18-16,17 18 0,1 0 15,-19 0 1,1-17-16,-36 17 31</inkml:trace>
  <inkml:trace contextRef="#ctx0" brushRef="#br1" timeOffset="152864.9448">12665 12277 0,'0'35'16,"-18"18"-1,18 0-15,0 0 16,0-18-1,0-17-15</inkml:trace>
  <inkml:trace contextRef="#ctx0" brushRef="#br1" timeOffset="154451.2369">13141 12047 0,'-18'0'0,"18"-17"16,0-1-16,0 0 15,0 1-15,0-1 16,0-17 0,-17 17-16,17 1 15,-18-1 1,18 0-16,-18 18 16,18-17-1,0 34 1,18 1-1,0 0-15,-18-1 16,35 54-16,0-36 16,18 53-16,-35-17 15,17-18-15,0 17 0,1-17 16,52 88 0,-53-70-16,18-1 0,-18 1 15,1 0-15,52 34 16,-35-52-16,-18 0 0,0-17 15,-17-1-15,35 18 16,-53-36-16,17 1 0,-17 0 16,0-36 31,-17 18-32</inkml:trace>
  <inkml:trace contextRef="#ctx0" brushRef="#br1" timeOffset="154844.1638">13723 11871 0,'-18'-18'15,"1"18"1,-1 18-16,-35 35 15,36 0-15,-36 88 16,17-53-16,-52 106 16,53-70-16,-36 70 15,36-106-15,0 53 16,17-88-16,18 35 16,-17-53-16,17 1 15</inkml:trace>
  <inkml:trace contextRef="#ctx0" brushRef="#br1" timeOffset="156336.9639">14217 12629 0,'35'0'16,"-17"0"-16,17 0 16,18 0-1,-18 0-15,1-17 0,-19 17 16,36 0-16,-18-18 16,-17 18-16</inkml:trace>
  <inkml:trace contextRef="#ctx0" brushRef="#br1" timeOffset="156519.8118">14393 12577 0,'0'88'16,"0"-53"-16,0 36 15,0-36 1,18-18-16,-18 1 0,35 17 16</inkml:trace>
  <inkml:trace contextRef="#ctx0" brushRef="#br1" timeOffset="157083.3774">15152 12259 0,'0'-18'15,"17"18"-15,1 0 16,0-17-16,52-1 16,-34 18-16,16-18 15,-34 18-15,35-17 16,-35 17 0,-36 17-16</inkml:trace>
  <inkml:trace contextRef="#ctx0" brushRef="#br1" timeOffset="157369.907">15169 12259 0,'0'18'0,"0"17"15,18-17-15,-18-1 0,0 19 16,18-1-16,-18 18 15,0-18-15,17 18 0,-17 0 16,0 0-16,0 0 0,18 35 16,-18-53-16,18 18 15,-1-18-15,19-17 16,-19 0-16,36-18 16,-35 0-16,35 0 15,-18 0-15,0 0 16,-17 17-1,0-17-15</inkml:trace>
  <inkml:trace contextRef="#ctx0" brushRef="#br1" timeOffset="158176.9622">15769 12224 0,'0'-18'16,"-17"36"-1,34 17-15,1 36 16,17 34 0,-17-52-16,-1 0 0,1 0 15,0 35-15,-18-70 16,17 35-16,-17-71 47,18-35-47,0 36 15,-1-1-15,18 0 16,1 18-16,-19 18 0,1 0 16,0-1-16,17 36 15,-35-17-15,0-19 16,0 1-16,0 17 0,-35-17 15,-1-1-15,19-17 16,-54 0-16,54 0 16,-19 0-16,19 0 15,-1 0-15,18-17 16</inkml:trace>
  <inkml:trace contextRef="#ctx0" brushRef="#br1" timeOffset="159645.544">16757 12259 0,'18'0'31,"-1"18"-15,-17-1-16,18 54 15,0-36-15,-1 53 16,1-35 0,-18-17-16,17 34 15,1-35-15,-18 1 0,0-1 16,18-35 15,-18-35-15,0 17-16,35-17 15,0-1-15,1 36 16,-1 0-16,-18 0 16,19 36-16,-19-1 15,1-17-15,-18-1 16,0 19 0,-18-19-16,1-17 0,-19 18 15,1-18-15,18 0 16,-19 0-16,19 0 15,-1 0-15,18-18 16,0 1-16,18 17 16</inkml:trace>
  <inkml:trace contextRef="#ctx0" brushRef="#br1" timeOffset="159907.2306">17357 12665 0,'17'0'15,"1"0"1,17-18 0,-17 18-1</inkml:trace>
  <inkml:trace contextRef="#ctx0" brushRef="#br1" timeOffset="160050.4418">17657 12612 0,'17'0'15,"1"0"1</inkml:trace>
  <inkml:trace contextRef="#ctx0" brushRef="#br1" timeOffset="160179.3859">17886 12629 0,'17'0'0</inkml:trace>
  <inkml:trace contextRef="#ctx0" brushRef="#br1" timeOffset="160323.2567">17992 12629 0,'17'0'16,"1"0"0</inkml:trace>
  <inkml:trace contextRef="#ctx0" brushRef="#br1" timeOffset="161336.4765">18574 12206 0,'-18'0'15,"18"18"1,18 35-16,-18-18 16,17 71-1,1-53-15,0 0 0,-18 35 16,17-53-16,-17 0 15,0 18-15,0-35 16,0-36 0,0-17-1,0 17-15,18-17 16,0 17-16,35 1 16,-18 17-16,18 17 15,-18 19-15,18-1 16,-35-17-16,-1 35 15,-17-36-15,-35 18 16,0-17-16,-18 0 16,17-18-1,-34 0-15,35 0 16,17 0-16,0-18 16,18 0-16,18 1 15</inkml:trace>
  <inkml:trace contextRef="#ctx0" brushRef="#br1" timeOffset="161630.7903">18944 12136 0,'35'-18'15,"18"18"1,-17 0-16,-1 18 0,35 52 16,1 18-1,-18 36 1,-18-18-16,-35-53 16,0 52-1,-17-69-15,-36 52 0,35-71 16,-53 36-1,54-35-15,-18 0 0,-18-1 16</inkml:trace>
  <inkml:trace contextRef="#ctx0" brushRef="#br1" timeOffset="163275.8547">18909 12136 0,'-18'-18'16,"18"0"0,18 18 77,17 0-77,-17 0-16,-1 18 0,1-18 16,17 0-16,-17 0 0,17 18 15,18-18-15,-18 0 16,1 17-16,-19-17 16,19 0-1,-36 18 16,0-1-15,0 1-16,0 17 16,0-17-16,0 35 15,0 0 1,0-18-16,-18 36 16,18-18-16,0-18 15,0 53-15,0-53 16,0 1-16,18 34 15,-18-35-15,0 1 0,0 17 16,0-36 0,0 19-16,17-1 15,-17-17-15,0-1 0,0 1 16,18-1-16,-18 1 16,18 0-1,-36-36 48,0 18-48,1 0-15,-19-18 16,19 18-16,-1 0 16,0 0-16,1 0 0,-18 0 0,-18 0 15,35 0-15,-35 0 16,35 0-16,-17 0 15,18 0 1,17 18 0,0 0-16</inkml:trace>
  <inkml:trace contextRef="#ctx0" brushRef="#br1" timeOffset="166634.3393">16633 13300 0,'18'-18'15,"-18"0"1,18 18-16,-18 18 16,0 17-1,0-17 1,0 17-16,0 1 0,17-19 16,-17 54-16,0-36 15,18 0-15,-18-17 0,18 17 16,-18-17-16,17-18 15,-17 18-15,18-18 16</inkml:trace>
  <inkml:trace contextRef="#ctx0" brushRef="#br1" timeOffset="167275.8345">16986 13423 0,'18'0'31,"-18"18"-15,18-18-16,34 35 15,-34-17-15,53-1 16,-54 1-16,19 0 15,16-1-15,-34 1 16,0 0 0</inkml:trace>
  <inkml:trace contextRef="#ctx0" brushRef="#br1" timeOffset="167486.5047">17180 13388 0,'-35'35'16,"17"-17"-16,1 35 16,-1-18-16,18-17 0,-18-1 15,18 36-15,0-35 16,18 0-1</inkml:trace>
  <inkml:trace contextRef="#ctx0" brushRef="#br1" timeOffset="168009.8199">17480 13476 0,'18'35'16,"-18"18"0,0-35-16,0 17 15,0-17-15,0-36 31,35-17-15,-35 0-16,18 17 0,-1-35 16,1 18-1,0 17-15,-1 1 0,1 17 16,0 0-16,-1 17 16,-17 18-1,18-17-15,-18 35 16,0-35-16,0-1 15,17-17 1,19-35 0,-19 17-16,19-17 15,-19 17-15,19 1 16,-19 17-16,1 17 16,-1 1-1,-17 35-15,0-18 16,18 36-1,-18-53-15,0 17 0,0-18 16,-18 1 0</inkml:trace>
  <inkml:trace contextRef="#ctx0" brushRef="#br1" timeOffset="180705.5999">22472 9331 0,'-18'0'15,"1"18"1,-1 35-16,18-1 16,-18-16-16,18 70 15,18-71-15,-18 18 0,35 0 16,1-18-16,-19-35 15,36 18 1,-18-18-16,-17 0 0,0-18 16,-1 0-16,19-17 15,-19 53 1,-17 35 0,0-18-16,36 35 15,-1-34 1,-18-19-16,54-17 15,-36-17-15,18-19 16,-35 1-16,-1-53 16,-17 35-16,-35-35 15,18 53-15,-1-18 16,0 35-16,1-17 16</inkml:trace>
  <inkml:trace contextRef="#ctx0" brushRef="#br1" timeOffset="180984.2266">23160 9049 0,'53'-18'16,"17"0"0,-34 1-16,17 17 0,52-35 15,-69 35 1</inkml:trace>
  <inkml:trace contextRef="#ctx0" brushRef="#br1" timeOffset="181117.9963">23301 9172 0,'18'53'15,"-1"-18"-15,-17-17 16,18 0-16,0-1 15,-1 1-15</inkml:trace>
  <inkml:trace contextRef="#ctx0" brushRef="#br1" timeOffset="181811.735">23936 8255 0,'18'-18'15,"-1"18"1,19-17-1,16 17-15,-16-18 16,17 18-16,-36 0 16,36 0-16,-35 0 15,17 0-15,-35-18 16,-18 18 0</inkml:trace>
  <inkml:trace contextRef="#ctx0" brushRef="#br1" timeOffset="182356.7094">24007 8237 0,'-18'18'15,"18"0"1,0-1-1,18 19-15,-18-1 16,17-18-16,1 36 16,-18-17-16,17 34 15,1-17-15,-18 18 0,0-18 16,0 105 0,0-87-16,0 88 15,-18-71-15,18 88 16,-17-88-16,17 89 15,0-89-15,0 106 16,0-106-16,0 106 16,17-106-16,1 89 15,-18-89-15,35 88 16,-35-105-16,36 70 16,-19-70-16,1 35 15,-18-54 1,18 19-16,-1-53 15,-17 35-15,0-36 16,18-17 0,-1-17-16,1-1 15,0 0 1,-1 18-16,36-17 16,-35 17-16,35 0 15,-18 0-15,0 0 16,-17 0-16,0 0 15</inkml:trace>
  <inkml:trace contextRef="#ctx0" brushRef="#br1" timeOffset="183219.4432">23160 9049 0,'-18'0'0,"1"0"16,34 0 31,1 0-32,17-18 1,0 18-16,18 0 16,-35 0-16,53-18 15,-36 18-15,18-17 16,-36 17-16,1 0 16,-36 0-1,1 17 1</inkml:trace>
  <inkml:trace contextRef="#ctx0" brushRef="#br1" timeOffset="183436.4309">23283 9013 0,'-17'0'16,"17"36"-1,17 17 1,-17-36-16,18 54 16,0-53-16,-18 17 0,35 18 15,-35-36-15,18 1 16,-18 0-16</inkml:trace>
  <inkml:trace contextRef="#ctx0" brushRef="#br1" timeOffset="186389.9371">24571 9454 0,'18'18'31,"-1"0"-15,1-1-16,0 1 0,52 35 16,-17-18-16,18 18 15,-19-18-15,19 18 16,-53-35-16,35 0 15,-53-1-15,17-17 16</inkml:trace>
  <inkml:trace contextRef="#ctx0" brushRef="#br1" timeOffset="186599.6668">24941 9490 0,'-35'17'0,"-18"54"15,0-1 1,36-34-16,-19 34 16,36-34-16,-17-1 15,34-35-15,1 18 16</inkml:trace>
  <inkml:trace contextRef="#ctx0" brushRef="#br1" timeOffset="186879.5797">25206 9102 0,'-18'17'15,"18"19"1,-17-1-16,17 18 16,17-18-16,-17-17 15,36 35-15,-1-36 16,-17 1-16,-1 0 0,18-18 15,-17 0 1</inkml:trace>
  <inkml:trace contextRef="#ctx0" brushRef="#br1" timeOffset="187023.0761">25365 9260 0,'-18'18'16,"18"17"-16,0-17 15,0 0-15,18-1 16,-18 1-16,17-18 0,19 0 16</inkml:trace>
  <inkml:trace contextRef="#ctx0" brushRef="#br1" timeOffset="187206.2954">25576 9208 0,'18'35'16,"-18"-18"-16,18 36 15,-18-35-15,0 0 16,17-1-16,-34 1 16,-1 17-16,0-35 15</inkml:trace>
  <inkml:trace contextRef="#ctx0" brushRef="#br1" timeOffset="187462.5556">25241 8290 0,'0'71'0,"0"-1"16,0 36 0,18 35-1,-18-52-15,-18-1 16</inkml:trace>
  <inkml:trace contextRef="#ctx0" brushRef="#br1" timeOffset="187701.8135">25153 10336 0,'0'106'16,"-18"0"0,18-53-16,0 53 15,0-53-15,18-18 16,-18 18-16,0 35 16,0-53-16,0-17 15</inkml:trace>
  <inkml:trace contextRef="#ctx0" brushRef="#br1" timeOffset="188151.5693">26123 9507 0,'0'18'0,"18"-18"16,-1 35-16,19 1 15,-1-1-15,18 0 0,-18 18 0,18-18 16,-18 1-16,36 52 15,-36-71-15,1 19 16,-19-1-16,-17-17 0,18 35 16</inkml:trace>
  <inkml:trace contextRef="#ctx0" brushRef="#br1" timeOffset="188363.6966">26405 9560 0,'-35'71'15,"-18"17"1,36 18-16,17-18 16,35 0-1,0-70-15,-17 0 16,17-1-16,-17-17 0,17-17 15</inkml:trace>
  <inkml:trace contextRef="#ctx0" brushRef="#br1" timeOffset="188574.3713">26652 9402 0,'18'70'0,"-18"1"16,35-18-1,-17-36-15,0 1 0,-1-1 16,1-17-16,-1 0 16,-17-17-16</inkml:trace>
  <inkml:trace contextRef="#ctx0" brushRef="#br1" timeOffset="188791.6712">26899 9384 0,'36'18'0,"-19"-1"16,-17 1 0,0-1-16,-35 19 15,0-1-15,17-17 16,0 17-16,18-17 15,18-1 1,0-17-16,17 0 16,-17 0-16,35 0 15</inkml:trace>
  <inkml:trace contextRef="#ctx0" brushRef="#br1" timeOffset="188996.3043">27146 9402 0,'18'35'16,"0"0"0,-18 18-1,0-35-15,0-1 16,0 1-16,-36 0 15,19-18-15,-1 0 16</inkml:trace>
  <inkml:trace contextRef="#ctx0" brushRef="#br1" timeOffset="189214.8725">26741 8414 0,'17'17'15,"1"19"-15,-1-19 0,19 72 16,-19-37 0,1 19-16,-18 70 15,0-35-15,-18-18 16</inkml:trace>
  <inkml:trace contextRef="#ctx0" brushRef="#br1" timeOffset="189442.2677">26829 10301 0,'0'124'15,"0"17"1,0-53-16,17 53 16,-17-70-16,18-1 15,0 36-15,-18-53 16,17 35 0,-17-70-16</inkml:trace>
  <inkml:trace contextRef="#ctx0" brushRef="#br1" timeOffset="189636.1729">27534 10072 0,'18'-18'15,"0"18"1,-1 0 0</inkml:trace>
  <inkml:trace contextRef="#ctx0" brushRef="#br1" timeOffset="189786.51">27852 10001 0,'17'-17'16,"1"17"-16,35-18 15</inkml:trace>
  <inkml:trace contextRef="#ctx0" brushRef="#br1" timeOffset="189919.0612">28116 9984 0,'18'0'16,"0"0"-16,-1-18 0,1 18 15,17 0 1</inkml:trace>
  <inkml:trace contextRef="#ctx0" brushRef="#br1" timeOffset="190031.4717">28293 10001 0,'17'0'16,"1"-17"0,0 17-16,-18-18 15</inkml:trace>
  <inkml:trace contextRef="#ctx0" brushRef="#br1" timeOffset="190497.5911">28787 9648 0,'35'18'16,"18"35"-1,53 35 1,-71-52-16,71 52 16,-53-53-16,35 36 15,-35-19-15,-53-34 16,0 0-1,-18-18-15</inkml:trace>
  <inkml:trace contextRef="#ctx0" brushRef="#br1" timeOffset="190692.8609">29157 9719 0,'-70'88'16,"17"0"0,17-17-1,36-36-15,18 36 16,0-54-16,17 36 16,0-53-16</inkml:trace>
  <inkml:trace contextRef="#ctx0" brushRef="#br1" timeOffset="191410.5526">29492 9366 0,'0'18'16,"-17"35"0,17 17-1,0 1-15,0-36 16,17 18-1,1-53-15,0 0 16,-1-35 0,-17-18-1,0 18-15,18-18 16,-1 35 0,-17 0-16,18 18 15,0 0-15,-18 18 0,0 17 16,17-17-16,-17 17 15,0-17 1,18 0 0,0-18-16,-1-18 15,-17 0-15,36 1 16,-19 17-16,18-18 16,1 18-16,-1 0 15,-17 18 1,-18 17-1,0-17-15,0-1 0,0 18 16,0-17 0,0 0-1</inkml:trace>
  <inkml:trace contextRef="#ctx0" brushRef="#br1" timeOffset="191961.7872">29245 9349 0,'0'-18'16,"-17"36"0,17 17-1,0 0-15,0-17 16,0 17-16,17 36 16,1-54-16,17 19 0,0-1 15,-17-18-15</inkml:trace>
  <inkml:trace contextRef="#ctx0" brushRef="#br1" timeOffset="192169.8338">30251 9507 0,'-18'53'15,"0"18"1,1-54-16,-1 19 16,-17-1-1,0-35-15</inkml:trace>
  <inkml:trace contextRef="#ctx0" brushRef="#br1" timeOffset="192417.7436">29651 8625 0,'0'53'15,"18"18"1,-1 17-16,-17-53 16,18 18-16,-18 53 15,0-53-15,-18 18 16</inkml:trace>
  <inkml:trace contextRef="#ctx0" brushRef="#br1" timeOffset="192719.8092">29580 10530 0,'0'124'0,"-17"17"15,17 0 1,0-88-16,0 53 16,17-71-16,-17-17 0,18 17 15</inkml:trace>
  <inkml:trace contextRef="#ctx0" brushRef="#br1" timeOffset="193514.1714">30409 8484 0,'-17'-17'0,"-1"17"31,18-18-31,18 18 16,-1 0-16,36-18 16,-17 18-16,34 0 15,-35-17-15,18 17 16,-35 17-16,17 19 15,-17-19-15,-18 72 16,0-37-16,18 90 16,-18-54-16,-18 106 15,18-71-15,-18 124 16,1-123-16,17-1 16,0 1-16,-18-1 15,18 71-15,0-106 16,0 89-1,0-107-15,18 71 16,-1-88-16,1 0 0,-18-18 16,18 18-16,-18-17 15,0-19-15,-18 1 0,0-18 16,1 0-16,-1 0 16,-17-18-16,-36-17 15,36 17-15,0 1 16,-1 17-16,-17-18 0,1 18 15,16 0-15,-17 0 0,-17 18 16,35 17-16</inkml:trace>
  <inkml:trace contextRef="#ctx0" brushRef="#br1" timeOffset="197477.8013">20179 8378 0,'18'0'15,"17"0"-15,0 0 16,0-17-16,1 17 0,17-18 16,-18 18-16,-18 0 15,-17 18 1</inkml:trace>
  <inkml:trace contextRef="#ctx0" brushRef="#br1" timeOffset="197695.9359">20285 8502 0,'0'53'16,"0"53"-1,0-53 1,0 0-16,0-18 16,0-18-16,17 1 15,19-18 1,17 0 0,-18-18-16</inkml:trace>
  <inkml:trace contextRef="#ctx0" brushRef="#br1" timeOffset="198351.5543">23072 8290 0,'17'0'0,"54"-17"16,-18 17-1,-18 0-15,0 0 0,18 0 16,-35 0-16,0 17 16,-18 1-16,0 35 15,0-18-15,0 36 16,0-18-1,0 35-15,17-53 16,1 53-16,-18-35 16,0 0-16,0-18 15,0 1 1,0-19-16,-18 1 16,-17-36-1,0 18-15,-18-17 16,0-1-16</inkml:trace>
  <inkml:trace contextRef="#ctx0" brushRef="#br1" timeOffset="198975.7418">20708 8573 0,'-18'0'0,"36"0"47,17 0-31,1 0-16,-1 0 16,0 0-16,18 0 0,18 0 15,70 0-15,-53 0 16,18 0-16,0 0 0,17 0 15,124 17 1,-106-17-16,0 0 0,0 0 16,-17 0-16,-1-17 0,107-1 15,-125 18-15,37 0 16,-72 0-16,-17 18 16,-35-18-16,-18 17 15,-18 1 1,-17-18-16</inkml:trace>
  <inkml:trace contextRef="#ctx0" brushRef="#br1" timeOffset="204406.7271">12083 13582 0,'0'0'0,"17"0"16,19-18-1,-1 18-15,106 0 16,35 0 0,-70 0-16,18 18 15,17-18-15,141 0 16,-123 0-16,-18 0 0,0-18 15,-35 18-15,88 0 16,-141-17-16,0 17 16,-18 0-16</inkml:trace>
  <inkml:trace contextRef="#ctx0" brushRef="#br1" timeOffset="205548.5549">20743 12524 0,'18'0'16,"0"0"-1,-1 0-15,54 0 16,-36 0-16,36 0 16,-36 0-16,-17 0 15,-36 17 1</inkml:trace>
  <inkml:trace contextRef="#ctx0" brushRef="#br1" timeOffset="205675.6969">20779 12700 0,'70'18'16,"1"-18"0,-1 17-1,-34-34-15,16 17 16,-34-18-16</inkml:trace>
  <inkml:trace contextRef="#ctx0" brushRef="#br1" timeOffset="206284.3063">21696 12100 0,'17'-17'31,"36"17"-31,0-18 16,-17 18-16,52-18 15,-71 18-15,36-17 16,-35 17-16,0 0 16,-36 17-16,0-17 15</inkml:trace>
  <inkml:trace contextRef="#ctx0" brushRef="#br1" timeOffset="206803.2195">21678 12136 0,'0'17'31,"18"-17"-31,-1 18 15,-17-1 1,18 1 0,-18 0-16,0 35 15,0-36-15,0 19 16,18 17 0,-18-18-16,0 0 0,0 18 0,0-18 15,0 1-15,0 16 16,0 37-16,0-36 15,-18-18-15,18 53 16,-18-53-16,18 36 16,0-18-16,0-36 15,0 72-15,18-54 16,-18-17 0,18-18-16,-18 17 15,17-17-15,-17 18 16,36-18-1,-1 17-15,-17-17 16,52 18-16,-35-18 16,1 0-16,17 0 15,-36 0-15,1 0 0,-18 18 16</inkml:trace>
  <inkml:trace contextRef="#ctx0" brushRef="#br1" timeOffset="208539.0289">22419 12594 0,'18'-17'16,"-1"17"15,-17 17-16,0 18 1,0 1-16,0 34 16,0-34-16,0 16 15,0-16-15,18-19 0,-18 1 16,18 0-16,17-1 16,-17-17-16,-1 0 15,18-17-15,-17 17 16,-18-18-16,18-17 15,-1 35-15,-17 17 32,36 1-17,-36 0-15,35-1 16,-17 1-16,-1-18 0,18 0 16,-17-18-1,0 1-15,-18-36 16,0 35-16,-18 0 15,18-17-15,0 18 0,-18-1 16,18 0-16,0 1 16,0-1-1</inkml:trace>
  <inkml:trace contextRef="#ctx0" brushRef="#br1" timeOffset="208744.9603">22913 12400 0,'18'-17'0,"34"-1"16,1 0 0,-17 18-16,17-17 15,-18 17-15,-17-18 16,-36 18-1</inkml:trace>
  <inkml:trace contextRef="#ctx0" brushRef="#br1" timeOffset="208862.619">23054 12312 0,'-18'35'15,"18"1"1,18 16 0,17 1-16,-17-17 15,17 17-15,-17-36 16,0 18-16,-18-17 15</inkml:trace>
  <inkml:trace contextRef="#ctx0" brushRef="#br1" timeOffset="209091.3027">23336 12629 0,'53'53'16,"-18"-35"-16,36 35 15,-18-18-15,0 0 0,0-17 16,17 35 0,-34-35-16,-1-1 0,-17 19 15</inkml:trace>
  <inkml:trace contextRef="#ctx0" brushRef="#br1" timeOffset="209284.957">23671 12647 0,'-53'53'16,"18"-18"-16,18 1 15,-19 16-15,19 1 16,17-17-16,0-1 16,17-17-1</inkml:trace>
  <inkml:trace contextRef="#ctx0" brushRef="#br1" timeOffset="209586.7005">23865 12136 0,'-17'0'15,"17"52"-15,-18-34 16,18 17-16,0 36 16,0-36-16,18 1 0,-1 16 15,1-34-15,0 0 16,-1 17 0,1-35-16,0 0 15</inkml:trace>
  <inkml:trace contextRef="#ctx0" brushRef="#br1" timeOffset="209739.9187">24007 12365 0,'0'53'16,"17"-18"-1,1-17-15,-18-1 0,17 1 16,1-18-1</inkml:trace>
  <inkml:trace contextRef="#ctx0" brushRef="#br1" timeOffset="210062.9122">24165 12100 0,'0'18'16,"18"0"-1,0 17-15,17 18 16,0-18-16,-17 0 15,-1-17-15,1 53 16,0-36-16,-18 0 16,17-17-16,-17-1 0,-17 19 15,-1-19 1,0-17 0</inkml:trace>
  <inkml:trace contextRef="#ctx0" brushRef="#br1" timeOffset="210979.9459">26776 12594 0,'0'18'32,"0"17"-17,0 0-15,17 36 16,-17-36-16,53 18 15,-35-18-15,35-17 16,-35-18-16,35 0 16,-36-18-16,18 1 15,-17-19 1,0 1-16,-18 18 16,17-1-16,-17 36 15,18 17 1,-18-18-16,18 19 15,-1-36 1,1 35-16,0-35 16,-1 0-16,1-18 15,-1 1-15,1-36 16,0 35-16,-18-35 16,0 18-16,0-18 15,0 35-15,0-17 16,0 18-16</inkml:trace>
  <inkml:trace contextRef="#ctx0" brushRef="#br1" timeOffset="211314.3203">27481 12206 0,'18'-18'16,"0"18"-16,35 0 16,-36-17-16,19 17 15,-54 17 16,0 1-15,1 0 0,17-1-16,0 1 0,17 35 15,-17-35-15,18 17 16,-18-17 0,18-1-16</inkml:trace>
  <inkml:trace contextRef="#ctx0" brushRef="#br1" timeOffset="212486.8488">27852 12647 0,'35'35'16,"-17"1"-16,35 17 16,17-1-16,-52-34 15,17 0-15,-17-1 0,-1 1 16,-17 0-16</inkml:trace>
  <inkml:trace contextRef="#ctx0" brushRef="#br1" timeOffset="212687.3313">28116 12559 0,'-53'35'15,"36"0"-15,-18 36 16,17-36-16,0 1 16,18 34-16,0-35 15,0-17-15,0 17 16,18-17-16,0-18 16</inkml:trace>
  <inkml:trace contextRef="#ctx0" brushRef="#br1" timeOffset="212932.5809">28187 12188 0,'0'71'0,"18"0"15,-1-54-15,1 36 16,17-18 0,-35-17-16,18-18 15,-1 0-15,-17-18 16</inkml:trace>
  <inkml:trace contextRef="#ctx0" brushRef="#br1" timeOffset="213127.1177">28416 12241 0,'18'0'16,"0"18"-16,-18 0 15,0-1-15,0 1 16,0 17 0,0-17-16,0 0 15,0-1-15,17-17 16,1 0-1,-1 0-15,-17-17 16</inkml:trace>
  <inkml:trace contextRef="#ctx0" brushRef="#br1" timeOffset="213333.6101">28557 12118 0,'18'18'16,"35"17"0,-18 35-16,-17-34 15,17 34-15,-35 1 16,0-36 0,-35 18-16,17-35 15,1-1-15</inkml:trace>
  <inkml:trace contextRef="#ctx0" brushRef="#br1" timeOffset="215353.0347">30409 12771 0,'18'17'0,"0"-17"15,-1 0 1,1 0-16</inkml:trace>
  <inkml:trace contextRef="#ctx0" brushRef="#br1" timeOffset="215511.6139">30674 12788 0,'18'0'15,"-1"0"-15,1 0 0,17 0 16</inkml:trace>
  <inkml:trace contextRef="#ctx0" brushRef="#br1" timeOffset="215624.8139">30833 12788 0,'17'0'15,"1"0"-15</inkml:trace>
  <inkml:trace contextRef="#ctx0" brushRef="#br1" timeOffset="216425.6182">31521 12682 0,'0'-17'16,"17"17"0,-17 17-1,-17 1-15,-1 35 16,18-35-16,-18 34 16,18-16-1,-17-1-15,17-17 16,17-18-1,1 0-15,-18-18 16,18 0 0,-1 1-16,1 17 0,0-18 15,17 18 1,-17 0-16,17 18 16,-35-1-16,17 1 15,1-18-15,-18 18 16,18-18-16,-18-18 15,17 18-15,-17-18 16,18 1-16,-18-19 16,18 36-16,-18-35 15,0 18-15</inkml:trace>
  <inkml:trace contextRef="#ctx0" brushRef="#br1" timeOffset="216753.9433">31838 12400 0,'18'-17'0,"35"17"15,17-18 1,-34 18-16,17 0 15,-36 0-15,-17-18 16,-35 18 0,17 0-16,1 0 15,-1 0-15,0 0 16,1 18 0,34 0-1,-17-1-15,0 18 0,0-17 16,0 17-16,0-17 15,0 17-15,0 1 16,0-19-16</inkml:trace>
  <inkml:trace contextRef="#ctx0" brushRef="#br1" timeOffset="217276.9587">32191 12665 0,'0'17'32,"35"1"-32,-17 0 15,35 35-15,-36-36 16,54 36-16,-53-35 15,35 17 1,-53-17-16,17-1 0,-34-17 16</inkml:trace>
  <inkml:trace contextRef="#ctx0" brushRef="#br1" timeOffset="217475.793">32385 12612 0,'-35'17'16,"-1"36"-1,1 0-15,18-17 16,-1 34-16,36 1 16,-1-18-1,1-36 1,-1 1-16</inkml:trace>
  <inkml:trace contextRef="#ctx0" brushRef="#br1" timeOffset="217709.4176">32491 12277 0,'17'70'15,"-17"-34"-15,0 34 16,18 1-16,-18-54 16,0 19-16</inkml:trace>
  <inkml:trace contextRef="#ctx0" brushRef="#br1" timeOffset="218103.9426">32614 12418 0,'-17'35'16,"17"0"-1,-18-35-15,0 18 16,18-36-1,18 1-15,-18-1 16,18 18-16,-1-35 16,1 35-1,17 0 1,-17 0 0,0 0-16,-18 17 15,0 1 1,0 0-16,17-18 31,1 0-15,-1 0-1,-17 17 1,18 1 0,-18 0-16,0 17 15,18-17 1</inkml:trace>
  <inkml:trace contextRef="#ctx0" brushRef="#br1" timeOffset="218516.3476">32949 12312 0,'18'0'15,"0"35"17,-18-17-32,0 0 15,17 17-15,-17 18 0,18-36 16,-18 19-16,0-1 15,0-17-15,-18-1 16,1-17-16,-1 0 16</inkml:trace>
  <inkml:trace contextRef="#ctx0" brushRef="#br1" timeOffset="219506.6247">33514 12136 0,'0'-18'31,"18"18"-15,17 0-1,-18 0-15,1 0 0,0 0 16,-1 0-16,1 0 16,0 18-16,-1-18 15,-17 17 1,0 1 0,0-1-16,0 1 15,0 35 1,0-35-16,0 52 15,0-17-15,0-18 0,0 54 16,-17-1 0,17-35-16,0 0 0,-18 70 15,18-70 1,0 0-16,0-18 0,0 18 16,0-18-16,0 1 0,-18-1 15,18 0-15,0 18 16,0-35-16,-17 17 0,17-17 15,0 17 1,0 0-16,0-17 16,17 0-16,-17-1 15,0-34 17,-17 17-17,-1 0-15,0-18 0,-17 18 16,0 0-1,17 0-15,-52 18 16,17-1-16</inkml:trace>
  <inkml:trace contextRef="#ctx0" brushRef="#br1" timeOffset="221502.4543">15610 13899 0,'18'0'46,"0"18"-30,-1-18-16,1 0 16,0 0-16,-1 0 15,19 0-15,-19 0 16,18-18-16,1 18 16,-1 0-1,0 0-15,18-17 16,-18 17-16,36 0 15,-36 0-15,54 0 16,-54 0-16,71 0 16,-36 0-16,1 0 15,-18 0-15,17 0 0,1 0 16,-1-18-16,89 18 16,-88 0-16,17 0 0,-18-17 15,1 17-15,88-18 16,-89 18-16,1-18 0,17 18 15,71-17 1,-1-1-16,-69 18 16,105-18-1,-88 1-15,-1 17 0,-16-18 0,105 0 16,-106 18-16,71 0 16,-89 0-1,-17 0-15,35 0 16,-53 0-16,-17 0 0,-36-17 31</inkml:trace>
  <inkml:trace contextRef="#ctx0" brushRef="#br1" timeOffset="222682.0351">24500 12700 0,'18'0'15,"0"0"1,52 0-16,-34-18 16,69 18-16,-69 0 15,17-17 1,-36 17-16,1 0 0</inkml:trace>
  <inkml:trace contextRef="#ctx0" brushRef="#br1" timeOffset="222864.3989">24659 12524 0,'0'88'16,"18"18"-16,-18-53 0,17 35 15,1-35-15,0-18 16,-18-17-16,17 17 15,-17-17-15</inkml:trace>
  <inkml:trace contextRef="#ctx0" brushRef="#br1" timeOffset="223254.565">24924 12347 0,'17'141'15,"-17"-70"-15,18 70 16,-18-88-16,18 53 16,-18-89-16,17 19 15,1-36 1,17-18-1,18-17 1,-18 17-16,18 0 16,-17 18-16,-19 0 0,19 36 15,-19 34 1,-17-34-16,-17-19 0,-1 19 16,-53 16-16,36-52 15,-35 36-15,34-36 16,19 0-16,-19-18 15,19 18-15,17-18 16</inkml:trace>
  <inkml:trace contextRef="#ctx0" brushRef="#br1" timeOffset="223810.8666">28540 12859 0,'35'0'16,"-17"0"-16,35 0 15,-36 0-15,1 0 0,-1 0 16,1 0-16,-18-18 16</inkml:trace>
  <inkml:trace contextRef="#ctx0" brushRef="#br1" timeOffset="223971.0213">28681 12771 0,'0'52'16,"0"1"-16,0 0 16,0-17-1,0-19-15,17 1 16</inkml:trace>
  <inkml:trace contextRef="#ctx0" brushRef="#br1" timeOffset="224371.6106">28981 12347 0,'0'159'16,"0"-88"-16,17 87 15,-17-87-15,0-1 16,18-34-16,-18 17 0,18 0 16,-1-89 15,1-17-31,0 18 15,17 0-15,18-1 16,-18 19-16,18 34 16,-18-17-16,0 53 15,-35-17-15,-17-1 16,-1-17-16,-35 17 16,18-35-1,-36 18-15,36-18 16,-18-18-1</inkml:trace>
  <inkml:trace contextRef="#ctx0" brushRef="#br1" timeOffset="224983.7328">32808 12912 0,'18'17'0,"35"-17"16,-18 0-16,18 0 15,-18 0-15,1 0 16,-19 0-16,-17-17 15</inkml:trace>
  <inkml:trace contextRef="#ctx0" brushRef="#br1" timeOffset="225150.4787">32967 12841 0,'-18'53'16,"18"18"-1,0-36-15,0 0 0,0-17 0,18 17 16,0 0 0,-1-17-16,1-18 0</inkml:trace>
  <inkml:trace contextRef="#ctx0" brushRef="#br1" timeOffset="225545.4157">33196 12541 0,'-17'124'16,"17"-1"-1,0-70-15,0 0 16,0 0-16,-18 18 15,18-54-15,0 1 16,18-18-16,-1-18 16,19 1-16,-19-1 15,19 0-15,-1 18 0,-17 0 16,34 0-16,-34 18 16,17 35-1,-35-18-15,0-17 0,-17 35 16,-1-36-16,0-17 15,-34 18-15,16-18 16,1 0-16,17 0 16,-17-18-16,0 18 0,17-17 0,-35-1 15,18 18-15</inkml:trace>
  <inkml:trace contextRef="#ctx0" brushRef="#br1" timeOffset="227191.2742">27076 13547 0,'17'17'16,"-17"1"-16,36 53 15,-36-36 1,17 0-16,1 53 16,-18-52-16,18 16 15,-18-16-15,0-1 16</inkml:trace>
  <inkml:trace contextRef="#ctx0" brushRef="#br1" timeOffset="227504.0474">27481 13741 0,'0'17'0,"36"1"16,-1 17 0,0-17-16,1 0 15,34 17-15,-35-18 16,1-17-16,-19 18 15,1 0-15</inkml:trace>
  <inkml:trace contextRef="#ctx0" brushRef="#br1" timeOffset="227676.193">27658 13758 0,'-53'36'16,"18"17"0,-1-1-16,36 1 15,0-35-15,18 0 16</inkml:trace>
  <inkml:trace contextRef="#ctx0" brushRef="#br1" timeOffset="228138.3807">27940 13829 0,'0'35'0,"-18"18"16,18-18-16,0-17 15,0 0-15,0-1 16,18-17-1,0 0-15,-18-17 16,17-1-16,-17 0 0,18 1 16,17-36-16,-17 35 15,-1 1-15,1-1 16,0 18-16,17 0 16,-17 0-16,-18 18 0,17 17 15,-17 0-15,0 0 16,0 1-16,18-1 15,0-17 1,-1-18 0,19-18-16,-19 0 15,36-17-15,-18 17 16,36-17 0,-53 17-16,17 18 0,0 0 15,0 53 1,-35-35-16,18 35 15,-18-35-15,0-1 0,-18 36 16</inkml:trace>
  <inkml:trace contextRef="#ctx0" brushRef="#br1" timeOffset="230351.0159">22366 13123 0,'0'18'16,"18"-18"15,-1 0-15,1 0-1,0 0 16,-1 0 63,1 0-78,0 0-16,-1 0 0,19 0 15,-1 0-15,18-18 16,-18 18-16,18 0 16,-18 0-16,18 0 15,-18 0-15,54 0 16,-37 0-16,54 18 16,-53-18-16,106 0 15,-88 0-15,123 0 16,-106 0-16,106 0 15,-106 0 1,0 18-16,106-18 16,-106 0-16,36 0 0,88 0 15,-89 0 1,0 0-16,107 0 16,-124 0-16,35 0 15,-88 0-15,0 0 0,-18 17 16,-18-17-16</inkml:trace>
  <inkml:trace contextRef="#ctx0" brushRef="#br1" timeOffset="231406.6719">26758 13229 0,'18'0'31,"17"0"-31,0 0 16,54 0-16,-36 0 16,88 0-16,-53 0 15,106-17 1,-71 17-16,124-18 16,-123 18-16,105 0 15,-105 0-15,70 18 16,-106-18-16,0 0 0,35 17 15,-70-17 1,0 0-16,-17 0 0,-1 0 16,-18 0-16</inkml:trace>
  <inkml:trace contextRef="#ctx0" brushRef="#br1" timeOffset="232624.7824">31309 13300 0,'18'0'16,"-1"-18"-1,1 18-15,17 0 16,53 18-16,-35-18 16,106 17-16,-53-17 15,123 36 1,-88-36-16,142 17 16,-125 1-16,125 0 15,-125-1-15,-34 1 0,-1-18 16,18 17-1,-88-17-15,-35 0 0,-36 0 16</inkml:trace>
  <inkml:trace contextRef="#ctx0" brushRef="#br1" timeOffset="241461.759">22348 13264 0,'-17'0'0,"34"0"31,1 0-15,0 0 0,-1-17-1</inkml:trace>
  <inkml:trace contextRef="#ctx0" brushRef="#br1" timeOffset="242168.344">22348 13264 0,'-17'-52'16,"34"52"15,1 0-31,35 0 15,-35 0-15,35 0 16,-18 0-16,35 0 16,-34 17-16,52-17 15,-53 18-15,89-1 16,-71-17 0,17 0-16,1 0 0,-1 18 15,18-18-15,1 0 16,-1 0-16,-18 0 0,19-18 0,52 18 15,-53 0 1,-18 0-16,-17 0 0,88 0 16,1 0-1,-90 0-15,19 0 0,0 0 16,52 0-16,-52 18 16,70-18-16,-71 0 15,1 0-15,52 18 16,-70-18-16,0 0 15,53-18-15,-53 18 16,17 0 0,-34 0-16,-1 0 0,-17 0 15,17 0-15,-17 0 0,-1 0 16,1 0 0,-1 0-1,1 0 1,0 0-16,-1 0 15,-34 0 32,-1 0-47</inkml:trace>
  <inkml:trace contextRef="#ctx0" brushRef="#br1" timeOffset="243223.4343">25523 13229 0,'0'-17'15,"0"-1"-15,18 0 0,-18 1 16,0-19-16,0 19 16,0-1-16,0-35 15,0 18-15,0 0 16,-18-1-16,1-34 15,17 34-15,-18 1 0,1-71 16,17 53-16,0 1 16,-36-54-16,36 53 15,-17 0-15,-1-18 16,0 36-16,1 0 0,-1-18 16,0 18-16,1-1 15,17 19 1,-18-1-16,18 0 0,-17 18 15,17-17-15,-18-1 16,0 18 0,-17 0-1,-36 0-15,36 0 16,-18 18-16,-88-18 16,53 17-16,0-17 15,-18 0-15,-106 0 16,106 0-16,-17 0 0,-142 0 15,142-17-15,-18 17 16,0-18-16,-18 18 0,18-18 16,0 18-16,-124 0 15,142 0-15,17 0 0,-124 0 16,142-17-16,0 17 16,18 0-16,-1 0 15,0 0-15,-17-18 16,71 18-16,-1 0 15,36 0 1,17 0-16,0 18 16,-17-18-16,17 17 15,-17 1-15,-18 0 16,0-1 0,0 1-1,-18 0-15,0 17 0,18 18 16,-17 0-16,17 0 0,0 70 15,0-52-15,0-1 16,17 1-16,-17 17 16,53 53-16,-35-88 15,0 0-15,35 53 16,-36-71-16,-17 0 16,18 1-16,-1 17 15,1-36-15,-18 18 16</inkml:trace>
  <inkml:trace contextRef="#ctx0" brushRef="#br1" timeOffset="245032.7757">4621 4039 0,'0'18'16,"-17"0"-16,17 70 15,-18-35-15,18 0 0,18 70 16,-18-35-16,0 71 15,17-88-15,-17 87 16,0-69-16,-17 52 16,17-88-1,0 70-15,0-70 16,17 18-16,1-36 16,0-18-16,-1 19 0,1-19 15,17 19 1,-17-36-16,35 35 15,-18-17-15,18-1 16,-18 1-16,36 17 16,-18-35-16,53 18 15,-54-18-15,72 17 16,-53-17-16,70 18 16,-71-18-16,18 18 15,1-1-15,-1-17 0,88 18 16,-70 0-16,88-18 15,-71 0-15,-17 0 16,141 17 0,-141-17-16,159 0 15,-142 0-15,1 0 0,17 0 16,106 18 0,-106-18-16,-18 0 0,124 0 15,-123 0-15,-1 0 16,18 0-16,-17 0 0,-1-18 15,107 18-15,-125-17 16,1 17-16,0 0 0,-18 0 16,89 0-16,-107 0 15,1 0-15,-1-18 16,-17 18-16,18 0 0,-36 0 16,18 0-16,17-18 15,-34 18-15,-1-17 16,-17 17-16,-1 0 15,-17-18 1,0 0 0,-17 18-1,17-17-15,0-1 16,-18 0 0,18-17-16,0 18 0,0-36 15,0 17 1,0 1-16,0-71 15,18 53-15,-18 0 0,17-88 16,1 71-16,-18-1 16,18-17-16,-18 17 0,17 1 15,19-54 1,-19 71-16,-17-17 0,18 17 16,-1 0-16,1-35 15,-18 35-15,0 0 16,0 18-16,18-18 0,-18 18 0,0-18 15,-18 35-15,18 0 16,-35-17 0,17 35-16,1 0 0,-36-18 15,17 18-15,-17 0 16,-35 0-16,18 0 16,-71 0-16,52 0 15,-105 0 1,88 0-16,-140-17 15,122 17-15,-158 0 16,105 0-16,-158 0 16,159 17-16,-212-17 15,194 0-15,0 0 16,-177 0-16,177 0 16,18 0-16,-18 0 0,18 0 15,-1 0-15,-158-17 16,176 17-16,-123 0 15,159 0-15,17 0 16,-106 17-16,142-17 16,-1 18-16,0-18 0,36 18 15</inkml:trace>
  <inkml:trace contextRef="#ctx0" brushRef="#br1" timeOffset="247342.3509">26282 11994 0,'18'36'16,"-18"-19"0,0 54-16,0-36 15,0 36-15,17-18 16,1 35 0,-18-35-16,0 35 15,0-35-15,18 17 16,-18-34-16,0 17 15,17-18-15,1 0 16,-18 0-16,17-17 16,-17 0-16,18 17 0,0-17 15,-1 17-15,-17 0 16,18-35-16,-18 18 0,18 0 16,-1-18-16,1 17 15,0 1-15,-1-18 16,1 0-16,-1 17 15,1 1 1,0-18 0,-1 18-16,1-1 15,0-17-15,-1 0 16,1 18 0,0-18-16,-1 18 15,1-18 1,-1 0-16,1 0 0,0 17 15,17-17 1,-17 0-16,-1 18 0,19-18 16,-19 0-16,1 0 0,35 18 15,-36-18-15,19 0 16,-1 17-16,36-17 16,-36 0-16,18 18 15,-18-18-15,0 0 0,36 17 16,-36-17-16,36 0 15,-36 0 1,18 0-16,-18 0 16,36 0-16,-36 0 15,18 18 1,-18-18-16,18 0 16,-18 18-16,18-18 15,-17 17-15,-1-17 0,-18 0 16,19 0-16,17 0 15,-18 0-15,0 0 0,36 0 16,-36 0 0,0 0-16,1 0 0,52 0 15,-35 0-15,35 0 16,-35 0-16,53-17 16,-53 17-16,35 0 15,-35 0 1,-18 0-16,0 0 0,1 0 15,-1-18-15,0 18 16,-17 0-16,17 0 0,0 0 0,-17 0 16,35-18-1,-36 18-15,1 0 16,0 0-16,17 0 16,-17 0-16,-1 0 15,1 0-15,0 0 16,-1 0-16,1 0 15,-36 0 32,18-17-47,-17-1 16,17-17 0,0 0-16,0-1 15,0 1-15,0 0 0,0-53 16,0 17-16,0 0 15,0 19-15,17-19 0,-17 0 16,0 1-16,18 17 0,-18-53 16,0 53-1,0 18-15,0-36 16,0 36-16,-18 0 0,18 17 16,0-35-16,0 36 15,0-1-15,0 0 0,18 1 16,-18-1-16,0 0 15,-18 18-15,1 0 16,-19 0 0,19 18-16,-19-18 0,1 0 15,-18 0-15,-106 18 16,107-18-16,-37-18 16,19 18-16,-36 0 0,-106-18 15,106 1-15,-123 17 16,106-18-1,-142 18-15,142 0 16,-124-17-16,123 17 16,-123-18-16,124 18 15,-107 0 1,142 0-16,-88 0 16,105 0-16,36 18 0,-35-1 15,52-17 1</inkml:trace>
  <inkml:trace contextRef="#ctx0" brushRef="#br1" timeOffset="249363.787">16228 4075 0,'0'70'0,"0"-35"15,17 18-15,-17-17 0,18 52 16,0-35-16,-1 35 16,-17-35-1,0 0-15,0 17 0,0-17 0,0 71 16,0-54 0,-17 1-16,17-1 0,0 1 15,-18 70-15,18-88 16,0 0-16,0 0 15,0 0-15,0 0 16,18-18-16,-18-17 0,17-1 16,1 1-16,17-18 15,-17 17-15,35-17 16,-36 18-16,54 0 16,-36-18-1,53 0-15,-52 0 16,87 0-16,-70 0 15,88 0-15,-70 0 16,88 0-16,-71 0 16,18 0-16,-18 0 0,0 0 15,124 0 1,-107 0-16,107 17 16,-106-17-16,123 0 15,-123 0-15,123 0 16,-123 0-16,141 0 15,-141 0-15,141 0 16,-124 0-16,124 0 16,-123-17-16,123 17 15,-124 0-15,124-18 16,-141 18-16,141-18 16,-124 1-1,107-1-15,-124 18 16,105-17-16,-123-1 15,107 18 1,-125-18-16,89 18 0,-71-17 16,53-1-1,-88 18-15,35-18 16,-52 1-16,16-1 16,-69 0-1,-18 18-15,17 0 16,-17-17-16,17 17 0,-17 0 15,-1-18 1,19 1-16,-1-1 16,0-17-16,18-1 15,0 19-15,0-19 0,18 1 16,-18 0-16,18-53 16,-1 52-16,-17-17 0,18-70 15,0 70 1,-18-88-1,0 70-15,0 18 0,-18-52 16,18 69-16,0 1 0,0-35 16,0 52-1,0 0-15,0 1 16,0-1-16,-18 18 31,-17 0-15,0 0-16,-36 18 15,18-1-15,-70-17 16,52 18-16,-105-18 16,70 0-16,-123 18 15,105-18-15,-140-18 16,123 18-16,-142-18 16,125 1-1,-1-1-15,0 18 0,-17-18 16,-177 1-16,177-1 15,-195 0-15,177 1 16,0 17-16,-176-18 16,193 1-16,1-1 15,-159 0-15,176 1 16,-141-1-16,159 18 16,-123-18-16,140 18 15,18-17-15,-88 17 16,106 17-16,17-17 15,19 0-15</inkml:trace>
  <inkml:trace contextRef="#ctx0" brushRef="#br1" timeOffset="264396.2566">4480 10407 0,'-17'0'15,"-1"0"1,0 0 0,36 0 31,53 0-32,-19 0-15,1-18 16,71 1-1,-71 17-15,-18 0 0,53 0 16,-52 0-16,-1 0 16,0 0-16</inkml:trace>
  <inkml:trace contextRef="#ctx0" brushRef="#br1" timeOffset="268032.4272">7408 10830 0,'-17'0'16,"34"0"93,19 0-93,-19 0-16,1 0 16,0 0-16,-1 0 0,36 0 15,-18 0-15,18 0 16,-17 0 0,34 18-16,-35-18 15,18 0-15,-17 0 16,-1 0-16,0 0 0,0 0 15,1 0-15,-19 0 16,54 0-16,-36 18 16,0-18-16,36 0 15,-36 0-15,53 0 16,-35 0-16,36 0 16,-36-18-16,70 0 15,-70 18-15,70-17 16,-70 17-16,71 0 15,-71 0-15,88 17 16,-71 1-16,89 0 16,-71-18-16,124 17 15,-106 1 1,141 17-16,-106-17 16,141 17-16,-141-17 15,141-1-15,-140 1 16,122 0-1,-158-18-15,70 17 16,-105-17-16,35 0 16,-71 18-16,0-18 15</inkml:trace>
  <inkml:trace contextRef="#ctx0" brushRef="#br1" timeOffset="277971.6696">1023 12206 0,'-18'0'15,"36"0"48,17 18-48,1-18-15,34 0 16,-35 0-16,36 0 16,-18 0-16,17 0 15,-34 0-15,17 17 16,-36 1-16,1 0 16,17 17-16,-52 36 15,17-36-15,-18 0 16,-35 36-16,35-18 15,-17-18-15,-35 71 16,34-53-16,1-18 16,-36 71-16,54-71 15,-1 0-15,1 18 16,-1-18-16,18-17 0,18 35 16,-1-35-1,18-1 1,1 1-16,-19-18 0,36 18 15,-17-18-15,-1 0 16,-18 0-16,19 0 16,-1 0-16,18 0 0,-18 0 15,-17 0-15,0 0 16,-1 0 0</inkml:trace>
  <inkml:trace contextRef="#ctx0" brushRef="#br1" timeOffset="278315.8664">970 12665 0,'18'0'16,"-1"-18"-1,1 18-15,17-18 0,71 1 16,-53 17-16,18 0 0,-18-18 16,-1 18-16,-16 0 15,17 18-15,35-18 16,-70 0-16,-1 0 0,1 0 16</inkml:trace>
  <inkml:trace contextRef="#ctx0" brushRef="#br1" timeOffset="279077.7309">2434 12859 0,'-17'0'0,"17"-18"16,17 36 30,18-18-30,1 0 0,34 0-16,-34 0 15,34-18 1,-35 18-16,-17 0 0,0 0 0,-18 18 16,-18-1-1</inkml:trace>
  <inkml:trace contextRef="#ctx0" brushRef="#br1" timeOffset="279222.1304">2487 13070 0,'53'0'0,"-18"0"16,18 18-1,0-18-15,-53 18 0,18-18 16</inkml:trace>
  <inkml:trace contextRef="#ctx0" brushRef="#br1" timeOffset="280267.6536">4304 13635 0,'18'0'16,"17"0"-1,0 18-15,36-18 16,-18 17-1,35 1-15,-35-18 16,0 0-16,-18 0 0,0 0 16</inkml:trace>
  <inkml:trace contextRef="#ctx0" brushRef="#br1" timeOffset="280768.8664">6085 13617 0,'18'0'47,"35"0"-47,0 0 15,17 0-15,-34 0 16,34 0-16,-34 0 16</inkml:trace>
  <inkml:trace contextRef="#ctx0" brushRef="#br1" timeOffset="281291.5066">8749 13600 0,'70'0'16,"19"0"0,-1 0-1,-71 0-15,1 0 16</inkml:trace>
  <inkml:trace contextRef="#ctx0" brushRef="#br1" timeOffset="288816.6197">9437 11095 0,'0'-18'0,"0"1"16,0 34 0,0 1-1,0 0-15,0-1 16,0 54-16,0-54 15,0 36 1,0-35-16,0 17 0,17 0 16,-17-17-16,18 0 15,-36-18 17</inkml:trace>
  <inkml:trace contextRef="#ctx0" brushRef="#br1" timeOffset="289103.7415">9172 11254 0,'36'-18'16,"-1"-17"-16,-18 17 15,1 0-15,17 1 16,18-18-1,-35 35-15,0-36 16,-1 36-16,-17-17 0,18 17 16,-1 17 15,19 19-15,-19-19-16,1 1 0,17 17 15,-17-35-15,0 18 16,-1-1-16</inkml:trace>
  <inkml:trace contextRef="#ctx0" brushRef="#br1" timeOffset="293404.1352">4710 10742 0,'0'18'47,"0"17"-31,0 0-16,0 1 16,-18 16-16,18-16 15,0 17 1,0-18-16,18 0 15,-18-17-15,0 0 0,17-1 16,1 1-16</inkml:trace>
  <inkml:trace contextRef="#ctx0" brushRef="#br1" timeOffset="293769.5236">4463 10936 0,'17'-18'16,"-17"1"-1,18 17-15,0-35 16,-1-1-1,1 1-15,-1 0 16,1-1-16,17 1 16,-35 18-16,36-19 15,-19 36-15,1 0 32,0 18-32,17 0 15,-17-18-15,-1 0 16,1 17-16,17-17 15,-17 0-15,-1 18 16,19-18-16,-19 17 0</inkml:trace>
  <inkml:trace contextRef="#ctx0" brushRef="#br1" timeOffset="295566.3706">6985 13847 0,'0'17'31,"0"18"-15,18 1-16,-18-1 0,17 36 15,1-36 1,-18 35-16,18-34 16,-18 34-16,0-52 15,17 17-15,-17-17 16,18-18-16</inkml:trace>
  <inkml:trace contextRef="#ctx0" brushRef="#br1" timeOffset="295877.3092">6791 14093 0,'18'0'15,"-1"0"1,36-35-1,0-18-15,-35 18 16,35-18-16,-36 18 16,19-18-16,-36 35 15,17 1-15,-17 34 32,18 1-17,17 35-15,-17-18 16,-1-17-16,19-1 0,-19 19 15,36-1-15,-35-35 16</inkml:trace>
  <inkml:trace contextRef="#ctx0" brushRef="#br1" timeOffset="299771.3771">1341 13917 0,'0'0'0,"0"18"0,0 52 16,0-34-16,0-1 0,0 53 15,17-53 1,-17 18-16,18 18 0,-18-36 15,17-17-15,1 17 16,0-17-16</inkml:trace>
  <inkml:trace contextRef="#ctx0" brushRef="#br1" timeOffset="300082.6715">1111 14041 0,'18'-18'15,"0"0"1,34-17 0,1 0-16,-35 17 15,17-35 1,-17 36-16,0-1 0,-1 0 15,1 36 17,-1 17-17,-17-17-15,18-1 16,17 19-16,-17-19 16,17 19-1,-17-19-15</inkml:trace>
  <inkml:trace contextRef="#ctx0" brushRef="#br1" timeOffset="314764.1567">11853 13829 0,'0'18'62,"0"-1"-46,0 1 0,18-1-16,-18 1 0,18 17 15,-1-17-15,19 17 16,-19-17-16,36 0 16,-18-1-16,54 1 15,-54-18 1,53 17-16,-35 1 15,70 0-15,-70-18 16,53 17 0,-35-17-16,-18 0 0,17 0 0,18 0 15,54 0 1,-54 0-16,88 0 16,-88 0-16,71 0 15,-71 18-15,71-18 16,-71 0-16,71 0 15,-89 0-15,89 0 16,-106 0-16,88 0 16,-88 0-16,53 0 15,-53 18-15,35-1 16,-53 1-16,18 17 16,-35-17-16,17 35 15,-35-36 1,18 19-16,-18-19 15,0 19 1,0-19-16,-18 1 0,18-36 31,18 1-15,-18-1-16,18-17 16,-1 17-16,18 0 15,-17 1-15,17-1 16,-17 18-16,17-17 15,1 17-15,34-18 16,-35 18-16,36 0 16,-36 0-16,71 0 15,-53 0-15,53 18 16,-53-18-16,88 0 16,-88 17-1,88-17-15,-71 0 16,89 0-16,-88 0 15,105 0-15,-88 0 16,106 0 0,-88 0-16,88-17 15,-88 17-15,106 0 16,-106 0-16,105 0 16,-87 0-16,87 17 15,-87-17-15,87 0 16,-105 0-16,106 0 15,-106 0-15,-18 0 16,0 0-16,106 0 16,-106 0-16,1 0 0,-19-17 15,18 17-15,36-18 16,-54 0-16,-17 18 0,-17-17 16,-1-1-16,35 0 15,-52 1-15,0-19 16,-1 19-16,-17-19 15,-17-16 1,-1 34-16,0-17 0,-17 17 16</inkml:trace>
  <inkml:trace contextRef="#ctx0" brushRef="#br1" timeOffset="315653.6504">8096 15117 0,'-17'-18'16,"-1"0"0</inkml:trace>
  <inkml:trace contextRef="#ctx0" brushRef="#br1" timeOffset="316053.8002">7973 14975 0,'-18'-17'0,"36"-1"32,52 18-17,54 0 1,-54 0-16,-17 18 15,71-1-15,-18 19 16,-71-19-16,0 1 16,-17 0-16,-18 52 15,-18-35-15,-35 1 16,0 17-16,0 0 0,-70 35 16,70-35-16,0 0 15,18 17-15,35-35 16,35 18-16,18-35 15,88 0-15,-70-18 16,87-18 0,-69 18-16,34-18 15,-88 18-15,18-17 16</inkml:trace>
  <inkml:trace contextRef="#ctx0" brushRef="#br1" timeOffset="316261.2009">8061 15416 0,'53'0'0,"-18"0"15,36 0-15,52-35 16,-35 17-16,1 1 0,-1-1 15,-18 18-15,-17-17 16,0 17-16,-18-18 16</inkml:trace>
  <inkml:trace contextRef="#ctx0" brushRef="#br1" timeOffset="317814.1105">9596 15205 0,'17'0'47,"36"0"-32,-18 0-15,36 0 16,-36 0-16,1-18 0,-1 18 16,18 0-16,-36 0 15,1 0-15,0 0 16,-18 18 0</inkml:trace>
  <inkml:trace contextRef="#ctx0" brushRef="#br1" timeOffset="317994.6639">9613 15381 0,'18'0'0,"-1"0"16,36 0-16,-35-18 15,53 18 1,-36-17-16,0 17 15,-17 0-15,-1 0 0</inkml:trace>
  <inkml:trace contextRef="#ctx0" brushRef="#br1" timeOffset="318700.1676">10478 15222 0,'0'-17'15,"0"34"1,0 36-1,17-17-15,-17 52 16,0-53-16,18 0 0,-18 18 16,17-35-1,-17-36 1,0-52 0,18 17-16,-18 17 15,0 1-15,18-18 0,17-17 16,-35 52-1,18 18-15,-1 35 16,1 36 0,0-36-16,-1 0 15,1 36-15,17-18 16,18 18 0</inkml:trace>
  <inkml:trace contextRef="#ctx0" brushRef="#br1" timeOffset="319167.0065">11095 15416 0,'18'124'16,"-18"-54"-16,0 1 15,17 52-15,1-87 16,-18 34 0,0-52-16,-18 0 15,1-18-15,-19-53 16,19 17-16,-1 1 15,18-18-15,0-17 0,-18-1 16,18 1-16,36-89 16,-19 88-16,54-52 15,-36 87-15,53 19 16,-52 17-16,34 35 16,-52-17-16,-1 52 15,-17-34-15,-17 52 16,-1-71-16,-52 36 15,34-35-15,-34-18 16,34 0 0,19 0-16,-1 0 0,1-18 15,17-17-15</inkml:trace>
  <inkml:trace contextRef="#ctx0" brushRef="#br1" timeOffset="319381.1761">11659 15434 0,'18'0'62</inkml:trace>
  <inkml:trace contextRef="#ctx0" brushRef="#br1" timeOffset="320268.8382">12153 15275 0,'-17'-17'0,"-19"17"16,1 17-1,0 1-15,17 17 16,0-17-16,1 52 16,17-34-16,0 17 15,17-18-15,36-17 16,-35-1-16,53-34 16,-36 17-16,35-71 15,-52 36-15,17-54 16,-35 37-16,0-54 15,0 53 1,-35-71-16,17 71 16,-17-70-16,0 70 15,0 0-15,17 35 16,0 54 0,18-1-16,0 71 15,0-36-15,36 72 16,-19-54-16,54 35 15,-36-52-15,53 17 16,-52-70-16,52 17 16,-53-17-16,-17-18 15,-1 0-15,1-18 0,0-17 16,-18 17-16,0-35 16,-18 35-16,0-17 15,1 35-15,-1 18 16,0-1-1,18 36-15,0-17 16,18-1-16,35 18 16,-18-36-16,0 1 15,18-18-15,18 0 16,-36 0-16,0-18 0,1-34 16,-54-1-1,0 17-15,1 1 0,-18 0 16,-36-1-16,36 19 15,-36-1 1,54 18-16,-1 0 0,18 18 16</inkml:trace>
  <inkml:trace contextRef="#ctx0" brushRef="#br1" timeOffset="320452.6853">12912 15363 0,'0'-17'0,"35"17"16,-17 0-16,-1-18 0,54 1 15,-36 17 1,-17 0-16,17-18 0,-17 18 16</inkml:trace>
  <inkml:trace contextRef="#ctx0" brushRef="#br1" timeOffset="320758.3456">13053 14975 0,'-18'71'15,"18"-36"-15,0 53 16,0 1-16,0-36 16,0-1-16,0 37 15,35-19 1,-17-34-16,0-19 0,35 18 16,-18-35-16,0 18 15,18-36-15,-18 18 16,-17 0-16,17-17 15,-35-1-15,-17 18 16</inkml:trace>
  <inkml:trace contextRef="#ctx0" brushRef="#br1" timeOffset="321582.6895">13705 14817 0,'-17'0'15,"-1"35"1,1-17-16,-1 105 15,0-52-15,1 70 16,17-53-16,35 53 16,-17-88-16,52 35 15,-35-53-15,1 1 16,34-1 0,-35-35-16,1 18 0,-1-18 15</inkml:trace>
  <inkml:trace contextRef="#ctx0" brushRef="#br1" timeOffset="322287.714">14323 15222 0,'-18'36'15,"18"-19"-15,-17 36 16,17-18-16,0 36 16,0-53-16,17 35 15,1-36-15,-1-17 16,19 18 0,-1-18-16,-17-18 0,-18 1 15,17-1 1,-17 0-16,18 1 15,-18 34 1,35 19 0,0 17-1,-17-18-15,35 0 16,-18-17-16,1-1 0,34-17 16,-52 0-16,17-17 15,-17-19-15,-36-16 16,0 16-16,1 1 15,-36-36 1,35 54-16,1-1 0,-19 0 16,19 18-16,17 18 15</inkml:trace>
  <inkml:trace contextRef="#ctx0" brushRef="#br1" timeOffset="322594.5261">15134 15593 0,'-17'0'78</inkml:trace>
  <inkml:trace contextRef="#ctx0" brushRef="#br1" timeOffset="323189.2786">15363 15028 0,'-17'0'16,"34"-17"-1,19 17 1,-19 0-16,36 0 0,-17 0 15,-1-18-15,53 18 16,-53-18-16,18 18 0,-35 0 16,17-17-1,-17 17-15,-1 0 0,-34 0 16,-18 0 0</inkml:trace>
  <inkml:trace contextRef="#ctx0" brushRef="#br1" timeOffset="323389.1448">15646 15081 0,'0'53'16,"17"18"0,-17 17-16,18-35 15,-18 53-15,18-36 16,-1-34-1,-17-1-15,18 18 16,0-18-16,-18-17 16</inkml:trace>
  <inkml:trace contextRef="#ctx0" brushRef="#br1" timeOffset="325096.8134">16228 15540 0,'0'18'16,"0"-1"-16,-18 36 16,18-35-16,-35 52 15,17-52 1,-17 35-16,35-36 16,-18 1-16,18-36 15,18 18 1</inkml:trace>
  <inkml:trace contextRef="#ctx0" brushRef="#br1" timeOffset="325357.423">16563 15205 0,'18'17'16,"-1"1"-16,18 0 0,54 17 16,-36-17-16,0 17 15,52 18-15,-52-36 16,53 36-16,-71-35 16,36 0-16,-53-18 15,17 17-15,-53-17 16</inkml:trace>
  <inkml:trace contextRef="#ctx0" brushRef="#br1" timeOffset="325607.5801">17145 15011 0,'-35'70'16,"-18"36"-1,18-53-15,-18 70 16,17-52-16,1 0 16,0-18-16,0-1 0,17 1 15,18-17-15,-18 17 16,1-36-16,17 1 0</inkml:trace>
  <inkml:trace contextRef="#ctx0" brushRef="#br1" timeOffset="326154.044">17533 14799 0,'0'-18'16,"0"36"-16,35 17 16,1 1-16,-1-1 15,0 18-15,0 0 16,54 53-16,-54-36 16,35 54-16,-52-72 15,-18 54 1,-18-53-16,-34 35 0,-1-52 15,-36 34 1,54-34-16,-53-1 16,70-18-16,1 1 15</inkml:trace>
  <inkml:trace contextRef="#ctx0" brushRef="#br1" timeOffset="326631.8399">18838 15293 0,'36'0'0,"-19"0"16,71 0-16,-17 0 16,35-18-16,-36 18 15,19-17 1,-36 17-16,-36 0 0,18 0 15,-52 17 1,-1-17-16</inkml:trace>
  <inkml:trace contextRef="#ctx0" brushRef="#br1" timeOffset="326809.3952">19121 15081 0,'17'18'15,"-17"17"-15,35 36 16,-17 17-16,0-35 16,-18-18-16,17 18 0,1-18 15,0 54-15,-1-72 16,1 18-16</inkml:trace>
  <inkml:trace contextRef="#ctx0" brushRef="#br1" timeOffset="327716.4755">20232 14711 0,'0'0'0,"0"17"15,0 36 1,17 0-16,1 0 0,17 88 16,-35-88-16,36 71 15,-19-71-15,1-18 16,0 0-16,-18 0 0,0 1 15,0-19-15,0-34 32,0-19-32,0 19 15,17-54-15,-17 36 16,35-18-16,1 35 16,34 1-1,-34 17-15,52 53 16,-53-36-16,36 54 15,-54-36-15,1 53 16,-18-52-16,-53 52 16,18-53-16,-89 18 15,71-35-15,-17-18 16,17 17-16,18-17 0,-54-17 16,72 17-16,-19-18 15,19 0-15</inkml:trace>
  <inkml:trace contextRef="#ctx0" brushRef="#br1" timeOffset="328967.9182">20320 15363 0,'0'-17'15,"-18"34"63,18 1-62,0 0-16,0-1 16,0 1-16,18 0 0,-18 17 15,18-17-15,-1 17 16,-17-17-16,18-1 16,-18 1-1,-18-18 1</inkml:trace>
  <inkml:trace contextRef="#ctx0" brushRef="#br1" timeOffset="332131.1716">20602 16016 0,'0'18'16,"0"17"-1,0-17-15,0 17 16,0-17-1,0-1-15,18 36 0,0-35 16,17 35 0,0-36-16,71 19 15,-53-19-15,53-17 16,-36 0-16,36 0 16,-71 0-16,36-17 15,-53 17-15,-1-18 16,-34 18-1,-19-18 1,1 18-16</inkml:trace>
  <inkml:trace contextRef="#ctx0" brushRef="#br1" timeOffset="332671.3191">20338 16157 0,'17'0'46,"-17"-17"-30,18 17-16,0-36 16,-1 19-16,18-19 15,-35 1-15,36-18 16,-19 36-16,1-36 16,-18 35-16,18 0 15,-1 18 1,1 18-16,17 0 15,-17-1-15,0 1 16,34 0-16,-16-18 16,-19 17-16,19-17 0,-1 18 15,-17-18-15</inkml:trace>
  <inkml:trace contextRef="#ctx0" brushRef="#br1" timeOffset="335652.2228">22102 15787 0,'0'-18'15,"-18"18"1,0 0 15,18 18-15,-17 17-16,-1-17 15,0 52 1,18-34-16,-17 16 0,17-16 16,0-1-16,35 36 15,-17-36-15,-1-17 0,19-1 16,-19 1-16,36 17 15,-18-35-15,-17 18 0,0-18 16,17 0 0,-17 0-16</inkml:trace>
  <inkml:trace contextRef="#ctx0" brushRef="#br1" timeOffset="335957.3823">22454 15752 0,'18'35'15,"-18"-18"-15,0 54 16,0-36-16,18 36 16,-18-36-16,17-17 0,-17-1 15,18 1-15,0 0 0,-1-1 16,1 1-16,-1-18 16</inkml:trace>
  <inkml:trace contextRef="#ctx0" brushRef="#br1" timeOffset="336141.339">22754 16140 0,'0'17'0,"0"19"15,0-19 1,0 1-16,0-1 15,0 1-15,0 0 16</inkml:trace>
  <inkml:trace contextRef="#ctx0" brushRef="#br1" timeOffset="336474.9366">23107 15946 0,'18'17'31,"-18"1"-31,17 35 16,-17-36-16,0 1 16,18 17-16,-18-17 15,18 17-15,-18-17 16,0 0 0,17-18-1,-17-18 1</inkml:trace>
  <inkml:trace contextRef="#ctx0" brushRef="#br1" timeOffset="336782.0998">23319 15628 0,'17'0'0,"1"18"16,17 17-1,-17 0-15,35 36 16,-18-36-16,0 53 15,-17-52-15,-18-1 0,18 53 16,-36-53-16,-35 54 16,0-54-1</inkml:trace>
  <inkml:trace contextRef="#ctx0" brushRef="#br1" timeOffset="337993.8185">25047 15681 0,'18'71'15,"-18"34"1,0-52-16,18 35 16,-1-52-16,1-1 15,-18 0-15,17-17 0,1 17 16,0-17-16</inkml:trace>
  <inkml:trace contextRef="#ctx0" brushRef="#br1" timeOffset="338210.3334">25365 15769 0,'0'53'15,"0"-18"1,0 18-16,0 18 16,17 17-16,1-53 0,0 36 15,-18-53 1,0 17-16,0-18 0,-18 19 16,0-36-1</inkml:trace>
  <inkml:trace contextRef="#ctx0" brushRef="#br1" timeOffset="338537.3516">25083 15681 0,'35'-18'16,"0"18"-16,0 0 0,71-17 15,-35 17 1,-1 17-16,-17 1 0,0 0 0,0 35 16,-35-18-16,-18 0 15,0 0-15,0 1 16,-18-19-16,-53 36 16,36-35-16,-18 17 15,36-17-15,-1 17 16,36 0-16,52 1 15,-17-19 1,0 19-16,35-1 16,-35-18-16,-35 1 0,17 35 15</inkml:trace>
  <inkml:trace contextRef="#ctx0" brushRef="#br1" timeOffset="342274.8798">10530 16263 0,'18'0'47,"0"0"-16,-1 0-31,1 0 0,0 0 16,-1 0 0,36 0-16,-35 0 15,35 0-15,-18 0 16,36 0-1,-36 0-15,53 18 16,-53-18-16,71 0 16,-53 0-16,71 0 15,-54 0-15,71 0 16,-70 0-16,88-18 16,-89 18-16,89-18 15,-71 18-15,88 0 16,-87 0-16,105-17 15,-106 17-15,106 0 16,-106 0-16,106 0 16,-88 0-16,88-18 15,-88 18 1,88 0-16,-88 0 16,88 0-16,-89-17 15,107 17 1,-88 0-16,105-18 15,-123 18-15,141-18 16,-124 18-16,124-17 16,-106-1-16,106 18 15,-123 0-15,123 0 16,-124-18-16,106 18 16,-105 0-16,123 0 15,-141 0-15,105 0 16,-105 0-16,88-17 15,-106 17-15,53 0 16,-88 0-16,36 0 16</inkml:trace>
  <inkml:trace contextRef="#ctx0" brushRef="#br1" timeOffset="343210.3771">20003 15981 0,'17'0'16,"1"0"-1,17-18-15,0 18 16,54-17-16,-19 17 16,1-18-16,-1 18 0,18-18 15,-17 1-15,17 17 16,-17-18-16,-1 0 0,1 18 16,-1-17-16,19 17 15,-72-18-15</inkml:trace>
  <inkml:trace contextRef="#ctx0" brushRef="#br1" timeOffset="347490.7573">20902 15011 0,'0'17'16,"18"-17"0,-1 0-1,1 0-15,0 0 16,-1 0-16,1 0 16,0 0-16,-1 0 15,1-17-15,-1 17 16,1-36-1,0 19 1,-1-18-16,-17-1 16,0 19-16,18-19 15,-18 19-15,0-54 16,0 36-16,0 0 0,0-1 16,-18-52-1,18 53-15,-17-18 0,-19-53 16,19 71-16,-1-18 15,-52-35-15,34 35 16,-34-53-16,17 53 16,-35-70-1,17 70-15,-52-53 16,52 53-16,-52-35 16,34 35-16,19 17 0,-71-52 15,70 35-15,18 18 16,-17 0-16,-54-53 15,71 70-15,-35-53 16,53 54-16,-18-36 16,35 53-16,18-35 15,18 35 1,17 0 0,-17 0-16,0 0 15,-18 17-15,0 1 16,0 17-16,0-17 15</inkml:trace>
  <inkml:trace contextRef="#ctx0" brushRef="#br1" timeOffset="347929.73">19579 13353 0,'18'17'16,"-1"1"0,1 0-16,-18-36 46,0 0-30,-18-17 0,18 17-16,-17-17 15,17 0-15,0 17 0,-18-35 16,18 36-16,0-1 16,0 0-16,-17 1 15,17-1-15,17 0 16,1 18-1,-1-17-15,36 17 16,-17 0-16,34-18 16,-35 18-16,36 0 15,-36 0-15,1 18 16</inkml:trace>
  <inkml:trace contextRef="#ctx0" brushRef="#br1" timeOffset="357407.0056">27499 14905 0,'18'18'47,"-1"34"-32,19-16 1,-19-19-16,1 1 16,0 0-16,-1-18 15</inkml:trace>
  <inkml:trace contextRef="#ctx0" brushRef="#br1" timeOffset="357540.1746">27675 14940 0,'18'18'16,"17"17"-16,-35-17 0,18-1 15,0-17-15</inkml:trace>
  <inkml:trace contextRef="#ctx0" brushRef="#br1" timeOffset="358136.0969">27887 15028 0,'18'36'0,"-1"52"15,1-35-15,17 70 16,-35-70-16,36 35 16,-19-52-16,1 17 15,-18-36 1,0 1-16,-18-18 16,1-35-1,-1-1-15,0 19 0,-17-54 16,35 18-1,-18 0-15,18-70 16,18 70-16,-18 18 0,53-36 16,-35 53-16,-1 18 15,18-17-15,-17 17 0,17 0 16,1 17-16,-19 1 16,19 17-1,-36 1-15,0-19 0,-18 54 16,18-54-16,0 19 15,-18 17 1,36-1-16,-18-16 0,18-19 16,-1 1-16,1 17 15,0-17-15,-1 17 16,-17-17 0,-17 0-16,-1-18 15,-35 0-15,35 0 16,-35 0-1,36 0-15,34 0 16</inkml:trace>
  <inkml:trace contextRef="#ctx0" brushRef="#br1" timeOffset="358451.8642">28469 15558 0,'0'17'16,"0"1"-16,0-1 16,0-34-1,18-1-15,-18 1 0,0-1 16,0-53-1,0 36-15,-18-36 16,18 36-16,18-18 16,-1 36-16,19-19 15,-19 36-15,1 0 0,17 0 16,-17 0 0,0 18-16,-1 0 0</inkml:trace>
  <inkml:trace contextRef="#ctx0" brushRef="#br1" timeOffset="358747.5034">28804 15363 0,'-17'0'16,"17"18"-1,-18 53 1,18-54-16,0 19 15,18-19-15,-1 1 0,1 0 16,17-1-16,1-17 16,-19 0-16,1-17 0,-1 17 15,1-36-15,-18 1 16,0 17-16,-18 1 16,1-19-16,-18-17 15,17 36-15,-17 17 0,17 0 16,0 0-16,1 0 15,17 17-15,0 1 16</inkml:trace>
  <inkml:trace contextRef="#ctx0" brushRef="#br1" timeOffset="359643.3047">29175 15381 0,'0'-18'16,"-18"1"-16,18-1 16,-18 1-1,1 34 1,-1-17-16,18 18 16,-35 17-16,17 18 15,18-35-15,0 35 16,18-36-16,0 1 15,17 17 1,-18-35-16,1 0 0,35-17 16,-35 17-1,-18-18-15,17-35 0,-17 35 16,0 1-16,0-19 16,0 19-16,-17-1 15,17 36 1,17-18-1,-17 17-15,53 19 16,-18-19 0</inkml:trace>
  <inkml:trace contextRef="#ctx0" brushRef="#br1" timeOffset="359988.8037">29439 15469 0,'0'0'0,"-17"0"0,-1 0 16,18 18-16,0 0 15,0-1-15,0 1 16,18 0-16,-1-18 16,1 0-16,17-18 15,-17 0 1,0 1-16,-1-36 0,1 35 16,-18-17-16,-18-53 15,1-1 1,-1 36-16,0 1 0,1-1 15,-19-53-15,19 71 16,-1-1-16,0 36 16,18 18-1,0 17-15,0 0 0,18 18 16,0 53-16,35 0 16,-36-53-16,19 0 15,-1-18-15,35 53 16,-34-70-16,17 17 15</inkml:trace>
  <inkml:trace contextRef="#ctx0" brushRef="#br1" timeOffset="360210.1966">29792 15346 0,'-18'35'16,"18"36"-1,36-18-15,-19-36 16,36 1-16,-17 0 16,-1-18-16,0 0 0,36-18 15</inkml:trace>
  <inkml:trace contextRef="#ctx0" brushRef="#br1" timeOffset="360542.812">30198 15399 0,'17'-18'16,"-34"18"-16,-1 0 15,18 18-15,-17-18 16,-19 53 0,36-36-16,-17 36 15,17-35-15,0 17 16,17-17-16,19-1 15,-19 1-15,18-18 16,-17-18-16,0 1 16,-18-1-16,0-17 15,17 17-15,-17-17 16,0 0-16,-17 17 16,17 0-16,17 36 31,-17 17-16,18-17-15,-18 0 0,35 17 16,-17-17 0,0-1-16,-1-17 15,1 0 1</inkml:trace>
  <inkml:trace contextRef="#ctx0" brushRef="#br1" timeOffset="360827.6456">30498 15293 0,'-36'0'16,"1"18"-16,35-1 16,0 18-1,0 1-15,18-19 0,35 19 16,-18-19-16,-17 1 15,34 17-15,-34-17 16,0 0-16,-18-1 16,-36 1-16,19-18 15,-18 0-15,17 0 0,-17 0 16,17 0-16,0 0 0,1-18 16,-19 1-1</inkml:trace>
  <inkml:trace contextRef="#ctx0" brushRef="#br1" timeOffset="360994.0098">30674 15416 0,'53'0'16,"35"0"-1,-17-17 1,-54-1-1,-17 0-15,-17 1 0</inkml:trace>
  <inkml:trace contextRef="#ctx0" brushRef="#br1" timeOffset="361166.8451">30709 15240 0,'18'88'16,"-18"-53"-16,18 54 16,-18-54-16,17 0 0,1-17 15,-18 17-15,18-35 16</inkml:trace>
  <inkml:trace contextRef="#ctx0" brushRef="#br1" timeOffset="361310.6572">31009 15505 0,'18'35'16,"-18"-17"0</inkml:trace>
  <inkml:trace contextRef="#ctx0" brushRef="#br1" timeOffset="361722.7169">31133 15505 0,'0'-18'15,"17"-17"-15,-17-1 16,0 19-16,18-1 15,0 0-15,-1 18 16,-17 18 0,18 0-16,-18-1 15,0 1-15,17 0 0,1 17 16,0-17-16,-1-1 16,1 1-16,17-18 15,-17 0-15</inkml:trace>
  <inkml:trace contextRef="#ctx0" brushRef="#br1" timeOffset="361851.6956">31397 15469 0,'18'0'0,"-18"-17"16,0-1-16,0 0 15,18 18 1,-36 0 31</inkml:trace>
  <inkml:trace contextRef="#ctx0" brushRef="#br1" timeOffset="362334.5506">31397 15469 0,'36'-53'15,"-54"53"17,18 36-17,-18-1-15,18 0 16,0 1-16,36-1 16,-36-18-16,35 1 15,-18-18-15,1-18 16,0 18-16,-1-35 15,-17 0-15,18 17 0,-18-17 16,0 17 0,0 1-16,-18 34 15,36 1 1,0 53-16,-18-19 16,17-16-16,19 52 15,-19-35-15,1 0 16,-18-18-16,17 0 0,-34 36 15,-1-54-15,-17 19 16,0-36 0,17 0-16,-53 0 0,54 0 15,-18-36 1,17 19-16,0-36 16,1 18-16,-36-18 15,35 17-15</inkml:trace>
  <inkml:trace contextRef="#ctx0" brushRef="#br1" timeOffset="362508.1191">30886 15081 0,'0'0'0,"0"-17"0,17-1 16</inkml:trace>
  <inkml:trace contextRef="#ctx0" brushRef="#br1" timeOffset="362712.4544">31732 14781 0,'0'18'32,"0"0"-17,0-1-15</inkml:trace>
  <inkml:trace contextRef="#ctx0" brushRef="#br1" timeOffset="362841.849">31873 14817 0,'36'53'16,"-36"-36"-16,0 1 15,0 0-15,0-1 16</inkml:trace>
  <inkml:trace contextRef="#ctx0" brushRef="#br1" timeOffset="375124.0646">6085 15328 0,'-17'0'16,"17"18"-1,35-18 1,71 17 0,-36-17-16,89 0 15,-71 0-15,89-35 16,-89 35-16,71-35 15,-106 0-15,52-1 16</inkml:trace>
  <inkml:trace contextRef="#ctx0" brushRef="#br1" timeOffset="375374.8986">6703 15099 0,'17'18'0,"19"-1"15,-1 1-15,71 17 16,-36-17-16,54-1 16,-54 1-16,36 17 15,-70-17-15,-19 17 16,1 18-16,-36-35 16,-35 52-16,0-52 15,-70 53-15,52-36 16,-70 35-1,71-17-15,-54 35 16</inkml:trace>
  <inkml:trace contextRef="#ctx0" brushRef="#br2" timeOffset="403153.1306">1446 5909 0,'-17'0'16,"17"-18"-1,-18 18 32,18 18-31,0 17-1,0-17-15,18 0 16,-18 52-16,0-17 16,-18 0-16,0 70 15,18-52-15,-17 0 16,-1 87-16,1-87 16,17-1-16,0 54 15,0-36-15,0-35 16,0-35-16,17 17 15,-17-17-15,18-1 0,35 18 16,-36-35-16,19 18 16,-1-18-16,18 0 15,0-18-15,53 18 0,-36 0 16,36 0 0,-35 18-16,52 17 15,-70 1-15,70-1 16,-70-17-16,53 17 15,-35-17-15,35-1 16,-54-17-16,37 0 16,-54 0-16,36-35 15,-36 17-15,0-17 16,-17 17-16,-1-17 16,1 0-16,-18-1 15,18 19-15,-1-36 16,-17 18-1,18-36-15,0 36 16,17-36-16,-18 18 16,19-52-1,-1 52-15,-17 0 0,52-88 16,-35 70-16,54-52 16,-1 34-1,-70 54-15,-1 0 16,-17 17-16,0 1 15,0-1-15,0 0 0,-17 1 16,17-1-16,-18 0 16,0 1-16,18-1 15,-17 0-15,-1 1 0,-53-19 16,36 19-16,-106-18 16,53 35-16,0-18 15,-18 18-15,-18 0 0,-176 35 16,142 0-1,-195 1-15,212-1 16,-71 0-16,142 1 16,-36-1-16</inkml:trace>
  <inkml:trace contextRef="#ctx0" brushRef="#br2" timeOffset="404327.2132">13053 6068 0,'0'88'16,"-18"71"0,1 17-1,-1-88-15,-17 71 16,17 0-16,18-106 15,0 0-15,18 35 16,-1-53-16,19-17 16,16-1-16,72 19 15,-36-36-15,-17 0 0,140 17 16,-87-17-16,-1 18 16,142-18-16,-159 0 15,17 0-15,71 18 16,-106-18-16,-17 0 0,52-18 15,-70 18 1,0-18-16,18 1 16,-36-1-16,-17 18 0,35-35 15,-36 35 1,-17-18 0,0 0-16,0-17 15,0 0-15,0 17 16,18-17-16,-18-18 0,18-53 15,-18 53 1,17-17-16,-17-89 0,18 53 16,-18-88-16,17 106 15,-17-35 1,-17 87-16,-1 19 16,1 34-16,-19-17 15,1 18-15,0 0 16,-53-1-16,17-17 15,0 0-15,-34 0 16,-1 0-16,-159-17 16,124-1-16,-212 0 15,177 18-15,-18 0 0,-141 0 16,194 0-16,-53 36 16,123-19-16</inkml:trace>
  <inkml:trace contextRef="#ctx0" brushRef="#br2" timeOffset="405550.6775">24871 5927 0,'-18'53'16,"1"0"-1,17-1-15,-18 72 16,0-54-16,1 72 16,-1-54-16,0-18 0,1 89 15,-1-88-15,18-18 16,0 35 0,0-35-16,18-18 0,35 18 15,-36-36-15,36 1 16,-18 0-16,18-1 0,0-17 15,0 18-15,88 0 16,0-1 0,-52-17-16,-19 18 0,18-18 15,89 18-15,-89-18 16,0 17-16,-35-17 0,18 18 16,34-18-16,-52 18 15,36-18 1,-36 0-16,-18-18 0,35 0 15,-52 1-15,17-19 16,-35 19-16,18-36 16,-18 17-16,-18-52 15,18 35-15,0-52 16,0 52-16,18-71 16,0 54-1,52-54-15,-35 54 16,18-36-16,-35 53 15,17-18 1,-17 36-16,-18 0 16,0 17-16,-18 0 15,1 18 1,-19 0-16,19-17 16,-36 17-16,0-18 15,-18 18-15,-87-17 16,34 17-16,-158 0 15,123 0-15,-211 0 16,176-18-16,-194 18 16,211 18-16,-140 17 15,193 0-15,18 0 16</inkml:trace>
  <inkml:trace contextRef="#ctx0" brushRef="#br2" timeOffset="408920.3734">4286 16810 0,'36'0'31,"16"0"-31,1-18 15,36 1-15,-37 17 16,1-18-16,-17 18 16,-1 0-16,0 0 0,-17 0 15,-18 18-15,-18-1 16</inkml:trace>
  <inkml:trace contextRef="#ctx0" brushRef="#br2" timeOffset="409205.8874">4286 16863 0,'18'0'0,"0"35"16,-18 36 0,0-36-16,0 71 15,0-36-15,0 1 16,0-18-16,0 70 15,0-52-15,17-18 0,18 53 16,1-71-16,-1 0 16,36 0-1,-36-35-15,35 18 16,-34-18-16,-1 0 0,-17 0 16,-1 0-16</inkml:trace>
  <inkml:trace contextRef="#ctx0" brushRef="#br2" timeOffset="409917.0516">5327 17286 0,'-35'-18'16,"-1"18"0,19-17-16,-19 17 0,1 17 15,0 36 1,17-17-16,18-1 0,-17 71 16,17 0-1,35-18 1,0-53-16,0-35 0,1 18 15,70-71 1,-89 18-16,36-54 16,-35 36-16,-18 1 0,0 16 15,-18-52 1,18 53-16,-35-18 16,17 53-16,1 0 15,17 17-15,0 1 16,17 17-16,1 1 0,17-1 15,18 53-15,-18-53 16,1 1-16,-1-19 0,0 19 16,18-1-1,-35-17-15,-1-18 0</inkml:trace>
  <inkml:trace contextRef="#ctx0" brushRef="#br2" timeOffset="410294.9944">5803 16651 0,'-17'0'0,"17"18"16,-18-18-16,18 53 15,0 0-15,0-18 16,0 53-16,18-53 0,-18 1 15,17-1-15,1-17 16,-1-1-16,1 36 16,0-53-16,-1 18 0,1-18 15,17-18 1</inkml:trace>
  <inkml:trace contextRef="#ctx0" brushRef="#br2" timeOffset="410456.3202">6033 16880 0,'0'36'15,"0"-19"-15,0 19 16,17-19-16,-17 1 16,18 0-16,-1-18 15</inkml:trace>
  <inkml:trace contextRef="#ctx0" brushRef="#br2" timeOffset="410689.7197">6156 16633 0,'0'0'0,"18"0"0,-1 0 0,54 36 16,-36-19-16,0 1 15,-17 17-15,35 36 16,-35-36-16,-1 53 16,-17-52-16,-35 34 15,0-35-15,-18 1 16,35-19-16,0 1 16</inkml:trace>
  <inkml:trace contextRef="#ctx0" brushRef="#br2" timeOffset="411472.3184">7479 17286 0,'18'-35'0,"-18"17"15,-18-17-15,18 17 16,-18 1-16,1-1 16,-1 18-16,0 0 0,-35 18 15,36-1 1,-18 19-16,-18 52 15,35 18-15,0-71 16,36 71-16,0-53 16,35 0-16,-1-53 15,37 0 1,-54-18-16,53-53 16,-70 18-16,17-35 15,-17 53-15,-18-53 16,-18 52-16,0-16 15,1 52-15,-1-18 16,0 18-16,18 18 16,-17-1-16,34 36 15,-17-18-15,36 1 0,-19-19 16,19 1-16,34 35 16,-17-35-16,-18-1 15,1-17-15,-19 0 0,19 0 16</inkml:trace>
  <inkml:trace contextRef="#ctx0" brushRef="#br2" timeOffset="411701.884">7796 16651 0,'0'18'0,"0"17"0,-17 0 15,17 54-15,17-54 16,19 35 0,-19-34-16,1-19 0,17 1 15,-17 0-15,35 17 16,-36-35-16,1 0 0,0 0 16,-18-18-1</inkml:trace>
  <inkml:trace contextRef="#ctx0" brushRef="#br2" timeOffset="411923.5967">8026 16757 0,'17'18'31,"-17"-1"-31,18 1 0,0 35 16,-18-36-16,0 1 15,0 17-15,0-17 16,17 0-16,-17-1 0,18 1 15,17 0 1,-17-18-16,17 0 16,-17-18-16,35 0 15,-53 1-15,17 17 16</inkml:trace>
  <inkml:trace contextRef="#ctx0" brushRef="#br2" timeOffset="412119.7239">8202 16598 0,'18'0'16,"17"18"-16,0-1 0,18 36 15,-18-17 1,18 52-16,-35-53 16,0 18-16,-18 18 15,0-36-15,0 0 0,-18 18 16,-17-18-1,17-17-15</inkml:trace>
  <inkml:trace contextRef="#ctx0" brushRef="#br2" timeOffset="412497.0191">9066 17321 0,'18'0'0,"17"18"16,1-18-1,-1 0 1</inkml:trace>
  <inkml:trace contextRef="#ctx0" brushRef="#br2" timeOffset="412652.582">9507 17304 0,'18'0'0,"17"0"16,-17 0 0,17-18-16</inkml:trace>
  <inkml:trace contextRef="#ctx0" brushRef="#br2" timeOffset="412776.8104">9737 17321 0,'17'-17'16,"1"17"-16,0 0 0,-1 0 16</inkml:trace>
  <inkml:trace contextRef="#ctx0" brushRef="#br2" timeOffset="412910.2417">10001 17304 0,'0'-18'16,"18"18"0,0-18-16,-1 18 15</inkml:trace>
  <inkml:trace contextRef="#ctx0" brushRef="#br2" timeOffset="413503.8371">10883 17198 0,'-17'-35'16,"-1"17"-1,-35 0 1,35 18-16,-35 36 16,18-1-16,-18 53 15,36-53-15,-1 18 0,18 0 16,18 35-16,-1-52 16,1-1-16,17-17 0,0-18 15,71-18 1,-70 0-16,-1-17 0,18-18 15,-18-17-15,-17 17 16,-18 17-16,0 1 16,-18 0-16,-17 0 15,35 17-15,-18 18 0,0 0 16,18 18-16,0 34 16,0-16-1,18-1-15,35 18 16,-35-18-16,17-17 15,0 17-15,1 0 0,-1 1 0,-18-1 16</inkml:trace>
  <inkml:trace contextRef="#ctx0" brushRef="#br2" timeOffset="413803.8679">11130 16563 0,'-17'0'15,"17"18"-15,-18-1 16,36 54-16,-18-18 15,17 35-15,1-53 16,35 18 0,-18-18-16,-17-17 0,35 0 15,-18-1-15,-18-17 16,1 0-16</inkml:trace>
  <inkml:trace contextRef="#ctx0" brushRef="#br2" timeOffset="414230.4956">11412 16828 0,'0'52'15,"0"-16"-15,0 17 16,18-53-16,-18 17 16,18-34-1,-18-19 1,0 1-16,17-18 15,-17 18 1,18 0-16,0-1 16,-1 19-16,1 17 15,-1 17-15,-17 36 16,0-17-16,0-1 16,18-18-1,-18 1-15,18-36 16,-1 1-1,1-1-15,0-35 16,-1 36-16,19-1 16,-19 0-16,1 18 15,-18 18-15,18 17 16,-18 1 0,0-1-16,0-18 15,17 1-15,1 0 16,-1-18-1</inkml:trace>
  <inkml:trace contextRef="#ctx0" brushRef="#br2" timeOffset="414544.5986">11924 16457 0,'0'18'16,"18"-1"-16,-1 19 15,1-1-15,17 35 16,18 1-1,-35-36-15,-1 54 16,-17-54-16,0 0 0,-17 18 16,17-35-16,-18-1 15,-17 1-15</inkml:trace>
  <inkml:trace contextRef="#ctx0" brushRef="#br2" timeOffset="415171.7119">12224 16616 0,'17'0'31,"1"-18"-31,17 18 16,-17 0-16,0 0 15,17 0-15,0-17 16,0 17-16,-17 0 0,17 0 0,-17 0 16,0 0-16,17-18 15,-17 18-15,-18 18 16,17-18-16,-17 35 16,18-18-1,-18 1-15,0 35 0,17 0 16,-17-18-16,18 89 15,0-71-15,-18 17 0,35 54 16,-35-54 0,0-17-16,18 71 15,-18-54-15,17 36 16,-17-53-16,0 17 16,0-34-16,-17-1 15,-1-17 1,-17-18-16,-18-18 15,18 0-15,-1 18 16,1-17-16,-53-1 16,53 18-16,-18 0 15,0 18-15,17-1 0,-17 1 16</inkml:trace>
  <inkml:trace contextRef="#ctx0" brushRef="#br2" timeOffset="419252.2838">7444 10636 0,'-18'0'15,"0"0"1,36 0 31,0 0-47,-1 0 16,1 0-16,0 0 15,-1 18 1,18-18-16,36 18 15,-36-1-15,89 1 16,-71-18-16,88 17 16,-71-17-16,107 0 15,-89 0-15,106-17 16,-71-1-16,107 1 16,-89-1-16,141 0 15,-141 1-15,159-1 16,-141 18-16,158 0 15,-158 18 1,159-1-16,-160 1 16,160 0-16,-177-1 15,123 1 1,-140-1-16,88 1 16,-124-18-16,-18 18 15,1-18-15,-18 0 0,0 0 16,-36 0-16,-17-18 15,0 0-15,-70-17 16</inkml:trace>
  <inkml:trace contextRef="#ctx0" brushRef="#br2" timeOffset="420670.3533">4322 10089 0,'-18'-17'15,"36"17"1,17 0-16,18 0 15,53 0-15,-36 0 16,71-18-16,-70 1 16,88-1-1,-107 18-15,37 0 16</inkml:trace>
  <inkml:trace contextRef="#ctx0" brushRef="#br2" timeOffset="423101.7591">4357 14146 0,'17'0'16,"-17"-17"-1,18-1 1,0 18-16,-1-18 15,36 1 1,0-1-16,18 1 16,-36-1-16,89 0 15,-54 1-15,1 17 16,105-18 0,-70 0-16,123 1 15,-88-1-15,0 18 0,177-18 16,-142 1-16,230-1 15,-194 1-15,229-1 16,-212 0-16,18 1 16,229-19-1,-229 19-15,0-1 0,247-35 16,-282 18-16,-1 17 16,89-17-16,-194 17 15,17 18 1,-105 0-16,-36 18 0</inkml:trace>
  <inkml:trace contextRef="#ctx0" brushRef="#br2" timeOffset="425605.3882">970 13582 0,'0'-18'16,"18"18"0,35 18-1,-18-18-15,18 0 16,53 0-16,-36 0 16,1 0-16,17-18 15,-17 18-15,-1 0 0,1-17 16,-1 17-16,-34 0 15</inkml:trace>
  <inkml:trace contextRef="#ctx0" brushRef="#br2" timeOffset="427328.8491">5327 18150 0,'0'-17'15,"-18"17"-15,18-18 16,-17 1 0,17-1-1,17 0 1,1 1-1,0-1 1,17 0-16,-17 18 16,34-17-16,-16-1 15,52 0-15,-53 18 16,89-17 0,-71-1-16,88 0 15,-53 1-15,88 17 16,-70-18-16,106 1 15,-106 17-15,17 0 0,124 0 16,-106 0-16,0 0 16,0-18-16,177 18 15,-159-18-15,158 18 16,-158 0-16,176 0 16,-159 0-16,142 0 15,-142 0-15,159 0 16,-158 0-16,176 0 15,-195 0 1,142 0-16,-141 0 16,106 0-1,-160 0-15,89 0 0,-123 0 16,35 0 0,-89 0-16,-17 18 15</inkml:trace>
  <inkml:trace contextRef="#ctx0" brushRef="#br2" timeOffset="428228.3446">3263 17145 0,'18'0'15,"35"18"1,-18-18-16,18 0 16,-18 0-16,1 0 0,34 0 15,-35 17 1,1 1-16</inkml:trace>
  <inkml:trace contextRef="#ctx0" brushRef="#br2" timeOffset="428374.8001">3351 17374 0,'36'0'15,"-1"0"-15,0-17 0,36-1 16,-36 0-1,0 18-15,-17-17 0</inkml:trace>
  <inkml:trace contextRef="#ctx0" brushRef="#br2" timeOffset="429207.6163">1570 16757 0,'0'71'16,"18"-19"-16,-18 19 16,35 88-16,-18-71 15,-17 124-15,0-107 16,0 1-16,0 53 16,0-106-16,0 17 15,0-105 1,-17-71-1,17 18-15,-18-71 16,18 71 0,0 18-16,0-107 15,0 71-15,18 18 0,-1-106 16,1 106-16,17 0 16,-17 53-1,0 35-15,-18 17 0,17 54 16,19 88-1,-19-54-15,1 1 16,17 88-16,0-106 16,-17-17-16,17 17 0,-17-17 15,17-1-15,0 71 16,1-88-16,-19 0 0,1-18 16,0-17-16,-1 17 15</inkml:trace>
  <inkml:trace contextRef="#ctx0" brushRef="#br2" timeOffset="429374.6775">1623 17321 0,'35'0'15,"0"0"-15,54 0 16,-37-17-16,72 17 15,-71 0-15,0-18 16</inkml:trace>
  <inkml:trace contextRef="#ctx0" brushRef="#br2" timeOffset="434156.8199">13917 17110 0,'-18'0'0,"36"0"16,0 0-1,17 0-15,36 0 16,-19 17-16,19-17 15,-36 0-15,36 18 16,-53-18 0,17 18-16</inkml:trace>
  <inkml:trace contextRef="#ctx0" brushRef="#br2" timeOffset="434302.6034">13970 17321 0,'35'0'0,"53"0"16,-35 0-16,36-17 15,-54 17-15,0 0 16</inkml:trace>
  <inkml:trace contextRef="#ctx0" brushRef="#br2" timeOffset="437054.4382">15752 16986 0,'17'0'0,"1"-17"0,-18-1 15,0 0 1,-18 1-16,-35-1 16,0 18-16,-35 0 15,18 18 1,-54-1-16,71 19 15,0-19-15,-53 36 16,54 35 0,34-52-16,36 52 15,-1-53-15,18 0 0,54 36 16,16-36 0,-52-35-16,0 0 0,0 0 15,0-17-15,-18 17 16,-35-18-16,0 0 0,-35-52 15,0 34-15,-36-16 16,1 16 0,34 19-16,1-1 15,18 18-15</inkml:trace>
  <inkml:trace contextRef="#ctx0" brushRef="#br2" timeOffset="437655.0043">16351 16528 0,'-17'0'0,"-19"17"16,19 1-16,-19 70 15,1-35-15,0 71 16,17-54-16,-17 54 16,35-72-16,18 72 15,-1-71 1,36 35-16,-18-35 15,1-18-15,-1-17 16,0 0-16,1 17 0,-19-18 0,1 1 16,-1-18-16,1 0 15</inkml:trace>
  <inkml:trace contextRef="#ctx0" brushRef="#br2" timeOffset="438867.5801">16651 16704 0,'-18'-18'0,"36"1"31,53-1-31,-18 18 16,70-18-16,-70 36 16,0-18-16,35 53 15,-53-35-15,-17 17 0,0 53 16,-36-53-1,18 1-15,-71 70 16,36-71-16,0 18 16,-18 17-16,35-34 0,18-1 15,0 0-15,18 18 16,17-35-16,53-1 16,-52-17-16,-1 0 15,36-17-15,-36-1 16,-18 0-16,-17 1 15,-17-1-15</inkml:trace>
  <inkml:trace contextRef="#ctx0" brushRef="#br2" timeOffset="439046.2858">16581 17110 0,'17'-18'16,"18"18"-16,54-18 15,-36 1-15,70-1 16,-52 1-16,34-1 16,-52 0-16,18 18 15,-36-17-15</inkml:trace>
  <inkml:trace contextRef="#ctx0" brushRef="#br2" timeOffset="439330.7121">17392 16457 0,'53'18'15,"-18"-1"1,0 19-16,36 34 15,-36-17-15,1 18 0,-1-1 16,0 1-16,0 70 16,-35-71-16,-17 36 15,-36-18 1,-35 1-16,35-36 16,0-36-16,0 19 0,0-19 15</inkml:trace>
  <inkml:trace contextRef="#ctx0" brushRef="#br2" timeOffset="439880.4277">15522 17939 0,'18'-18'16,"-18"0"-1,0 36 1,0 17 0,18 1-16,-1 52 15,-17-53 1,35 53-16,1-52 16,-19-19-16,54 36 15,-53-35-15,17-1 0,35-17 16,-34 0-1,-19 0-15,19-17 16,-36-1-16</inkml:trace>
  <inkml:trace contextRef="#ctx0" brushRef="#br2" timeOffset="440196.7003">15258 18027 0,'-18'0'0,"36"-18"47,35-17-31,-36 17-16,1-17 0,35-18 15,-36 18-15,19 0 16,-19 17-16,1-17 15,0 17-15,-1 0 0,1-17 16,0 35 0,-1 18-16,-17-1 0,18 19 15,-1 17-15,1-18 16,0-17-16,17 17 16,-17-35-16,-1 17 0</inkml:trace>
  <inkml:trace contextRef="#ctx0" brushRef="#br2" timeOffset="444607.8959">3246 12012 0,'-18'-53'15,"18"18"1,-18 35-16,-17 0 15,17 0-15,1 18 16,-1-1 0,0-17-16,18 18 0,0-1 31,18-17-31,-18 18 16,18 0-1,-18 17-15,17 36 16,-17-36-16,0 71 15,-17-36 1,17 71-16,-18-52 16,0 69-16,1-52 15,-1 88-15,18-88 16,0 106 0,0-107-16,0-16 0,0 17 15,0-36-15,0 89 16,0-106-16,18 0 0,-18 0 15,35 17-15,-17-35 16,-1-17-16,1 17 0,0-17 16,-1 0-1,19-18-15,-1 17 0,-18 1 0,19-18 16,17 0-16,17 18 16,-17-18-16,0 17 0,-18-17 15,89 0 1,-1 0-16,-52 0 15,17 0-15,71 0 16,0-17-16,-54-1 16,89 0-16,-88 18 15,0-17-15,106-1 16,-106 0-16,17 18 0,-17-17 16,17 17-16,124-18 15,18-17 1,-142 35-16,124-36 15,-123 36-15,-1-17 0,124-1 16,0 1 0,-123-1-16,-1 18 15,124-18-15,0 1 16,-124 17-16,1 0 16,-18 0-16,123-18 15,-123 18-15,0-18 0,0 18 16,-18-17-16,106 17 15,-88-18-15,-18 18 16,0-18-16,0 1 0,18 17 16,53-18-1,-71 1-15,0-1 0,53 0 16,-70 18-16,-1-17 0,36-1 16,-53 0-1,18 1-15,-36 17 16,0-18-16,-17 18 0,0 0 15,34-18-15,-34 18 16,0-17 0,-1 17-16,1 0 31,0-18 0,-1 1-15,-17-1-1,18 0 1,-18 1-16,18-1 16,-18 0-16,17-35 15,1 18-15,-18 17 0,0-52 16,0 17-16,0 18 0,0-71 16,0 53-1,-18 0-15,18-17 0,0-1 16,-17-53-16,-1 54 15,18-1-15,0 18 0,-18-17 16,18-36 0,0 53-16,0-17 0,0 17 15,0 0-15,18-53 16,-18 53-16,0 0 0,0 18 16,0-18-16,-18 0 15,18 18-15,-17 17 0,17 0 16,-18 1-16,0-18 15,1 35-15,-1 0 16,0-18-16,1 18 16,-1 0-16,-17 0 0,17 0 15,-17 0-15,0 0 0,-1 0 16,-17 0-16,1 0 0,-1 0 16,-71 18-16,54-18 15,-89 17-15,53-17 16,18 0-16,-18 0 0,-88 18 15,71-18-15,17 17 16,-18-17-16,-123 0 16,124 0-16,-1 0 15,-17 0-15,18 0 0,-159 0 16,140 0-16,-157 0 16,157 0-16,-157 0 15,140 0-15,-141 18 16,124-18-1,-160 0-15,178 0 16,-195 0-16,177 18 16,-177-18-1,176 17-15,-140-17 16,158 0-16,-141 0 16,141 0-16,-105 18 15,123-18-15,17 18 0,18-1 16,1 1-16,-1 0 15</inkml:trace>
  <inkml:trace contextRef="#ctx0" brushRef="#br2" timeOffset="450634.9141">1358 17939 0,'0'-18'16,"-17"18"-16,-1 0 16,0 0-1,18 18 16,36-1-15,16 1-16,54 17 16,-35-35-16,88 18 15,-71 0-15,18-18 16,70 17-16,-88-17 16,71 18-1,-18-18-15,-88 0 16,0 0-16,-18 0 0,36-18 15,-54 18-15,-17-17 16,-17-1-16</inkml:trace>
  <inkml:trace contextRef="#ctx0" brushRef="#br3" timeOffset="471418.2717">1129 3863 0,'-18'-18'15,"18"1"-15,0-1 16,0 0-16,0 1 31,-17 17-15,17-18 0,0 36-1,0-1 1,0 36-1,-18-17-15,18 52 16,0-35-16,0 70 16,-18-70-16,18 88 15,0-53-15,-17 71 16,17-71-16,0 71 16,-18-71-16,18 71 15,0-71 1,0 71-16,0-88 15,18 105-15,-18-88 16,17 71-16,-17-71 16,18 71-1,-18-89-15,0 71 16,0-52-16,0 69 16,0-87-16,0 88 15,0-89-15,0 71 16,0-88-16,0 71 15,0-71-15,0 35 16,0-35-16,0 17 16,0-34-16,0 17 15,0-36-15,0 18 16,0 1 0,18-19-16,-18 1 0,17 0 15,1-18-15,0 0 16,-1 17-1,18-17 1,-17 0-16,17 18 0,-17-18 16,35 0-1,-18 0-15,53 18 16,-35-18-16,53 0 16,-53-18-16,71 18 15,-54 0-15,89 0 16,-71-18-16,88 1 15,-87 17-15,-1-18 16,106 18-16,-88-18 16,0 18-16,105-17 15,-87 17-15,-19-18 16,125 18-16,-124 0 0,17 0 16,89-18-1,-106 18-15,-1 0 0,107 0 16,-88 0-16,-19 0 15,125 0-15,-124 0 16,-1 0-16,107 0 16,0 0-1,-89 0-15,-17 0 0,0 0 16,0 0-16,105 0 16,-105 0-16,0 0 0,106 0 15,-106 0-15,-1 0 16,125 0-1,-125 0-15,1-17 0,124-1 16,-125 18-16,107-17 16,-106 17-16,106 0 15,-107 0-15,72 0 16,-71 0-16,70 0 16,-70 0-1,70 0-15,-70 0 16,71 0-16,-89 0 15,88 0-15,-88 0 16,71 0 0,-71 0-16,53 0 15,-70 0-15,52 17 16,-70-17-16,53 0 16,-71 0-16,36 0 15,-36 0-15,-17-17 0,17-1 16,-17 18-1,-18-18-15,17 1 0,-17-36 16,0 35-16,0-52 16,0 17-16,-17-53 15,17 35-15,0-70 16,0 71-16,-18-107 16,18 89-1,0-124-15,18 106 16,-1-88-16,-17 89 15,36-107 1,-36 106-16,17-106 16,1 107-16,0-89 15,-18 105-15,17-105 16,1 106-16,0-71 16,-1 71-16,1-71 15,-1 89-15,-17-71 16,18 88-16,-18 0 0,0-53 15,0 71 1,0 0-16,-35-18 16,35 35-16,-18-17 0,-17-1 15,17 19-15,1-1 16,-19-17 0,19 17-16,-19 18 0,1-17 15,-53 17-15,35-18 16,-70 18-16,52 0 15,-17 0-15,-89 0 16,72 0-16,-19 0 16,18 0-16,-35 0 0,18 18 15,-18-18-15,-142 0 16,125-18-16,-1 18 0,-176 0 16,-36 0-1,160 0-15,17 0 16,-18 18-16,-229-1 15,212 1-15,-1 0 0,1-18 16,0 17-16,-18 1 0,-212 17 16,212-17-16,18-1 15,0 1-15,-18 0 16,17-1-16,1 1 0,-230 35 16,230-36-16,18 1 15,-1 0-15,0-1 0,-194 36 16,230-35-1,0 0-15,-124 17 0,159-17 16,35-1-16,-106 1 16,124-1-16,17-17 15,-17 18-15</inkml:trace>
  <inkml:trace contextRef="#ctx0" brushRef="#br3" timeOffset="473692.1351">12506 3898 0,'18'35'16,"-18"1"-1,0-1-15,0 71 16,0-36-16,-18 1 0,0 123 15,18-88-15,-17 0 16,-1 105 0,18-105-16,-18 18 0,1 105 15,-1-88-15,18-17 0,-17 158 16,17-159 0,0 18-16,-18 106 15,18-123-15,0-1 0,0 107 16,0-125-1,0-16-15,0-1 0,0-18 16,18 1-16,-18-1 0,17 19 16,1-36-16,-1-1 15,-17-16-15,0-19 16,18 36-16,0-35 16,-18 0-16,17-1 0,1 1 15,0-1 1,-1 1-16,1-18 15,17 18 1,-17-18-16,35 17 16,-18-17-16,-17 0 15,70 0-15,-35 0 16,0 0-16,0 0 0,70-17 16,-52-1-16,105 18 15,-88-18 1,18 18-16,88-17 15,-70-1-15,-19 1 0,142-1 16,-123 0-16,-1 18 16,18-17-16,-17 17 0,17-18 15,0 18-15,247 0 16,-247 0-16,124 0 16,17 0-1,-141 0-15,0 0 16,141 0-16,-140 0 15,-1 0-15,159 0 16,-142 0-16,-17 0 0,177 18 16,-159-18-16,-1 0 15,160 17 1,-159-17-16,176 0 16,18 0-16,-195 0 15,177 0-15,-176 0 16,159 0-16,-160 0 15,142 0 1,-159 0-16,1 0 16,-1 0-16,-18-17 0,124 17 15,-141 0-15,70-18 16,-87 18-16,16-18 16,-52 18-16,35 0 15,-70 0-15,35-17 16,-35 17-16,-1 0 15,1-18-15,-18 0 16,0 1-16,18-1 16,-18 1-16,17-36 15,1 35 1,-1-35-16,-17 18 16,18-36-1,0 36-15,17-53 16,-17 35-16,17-71 15,-17 54-15,-1-18 0,1 17 16,17-105-16,-17 70 16,-1 18-16,-17-1 0,18-16 15,17-89-15,-17 88 16,0 0-16,-1 0 16,1 0-16,17-123 15,-17 105-15,-1 19 0,-17-19 16,18 18-16,0-123 15,-1 123-15,-17-70 16,0 88-16,0-1 0,0-34 16,0 52-1,0-34-15,0 52 16,-35-18-16,17 36 16,-17 0-16,0 17 15,-36 0 1,18 18-16,-52 18 15,34-18-15,0 18 0,-87 17 16,52-35-16,18 17 16,-36 1-16,-105 0 15,105-1-15,-17-17 0,-17 18 16,-142 0 0,159-18-16,-36 17 0,1-17 15,-1 0-15,1 18 0,-18-18 16,0 0-16,0 18 0,-18-18 15,18 0-15,-229 0 16,229 0-16,-229 0 16,211 0-16,0 0 15,-211-18-15,211 0 16,1 18-16,-1 0 0,-211-17 16,229 17-16,-230-18 15,230 18 1,-17 0-16,-178 0 15,195 0-15,0 0 0,-176 18 16,211-18-16,-17 0 16,-124 17-16,177-17 15,-89 0 1,124 18-16,35-18 0,0 0 16,18 18-16</inkml:trace>
  <inkml:trace contextRef="#ctx0" brushRef="#br3" timeOffset="475911.7627">24059 3722 0,'0'53'15,"0"53"1,18-36-16,-18 107 16,18-89-16,-18 106 15,17-88-15,-17 123 16,0-123-16,-17 105 16,-1-105-16,0 124 15,1-107-15,-1 89 16,18-107-16,-17 90 15,17-125-15,-18 106 16,18-105-16,-18 0 16,18-1-16,-17 1 15,-1 35-15,18-54 16,-18 37-16,18-54 16,0 0-16,0 0 0,0-17 15,0 35 1,0-35-16,18 17 15,0-17-15,-1 17 16,19-18 0,-19 1-16,18 0 15,1-18-15,-19 17 0,36 1 16,-17-18-16,-1 18 0,18-1 16,-18-17-16,89 36 15,-72-36-15,19 17 0,-18-17 16,17 18-16,107-18 15,-89 0-15,106 18 16,-106-18-16,18 0 0,106 17 16,-106-17-1,123 0-15,-106 18 16,124-18-16,-123 0 16,123 0-16,-124 0 15,124 0 1,-123 0-16,123 0 15,-124 0-15,124 0 16,-124 0-16,1 0 0,123-18 16,-141 18-16,17 0 15,1 0-15,-1-17 16,-17 17-16,17 0 16,1-18-16,-1 18 0,107-18 15,-107 18-15,-17-17 0,123-1 16,-123 18-16,106-18 15,-124 18-15,124-17 16,-124-1 0,18 18-16,-18-18 15,0 18-15,88-17 16,-87-1-16,87 0 16,-105 18-16,17 0 0,88-17 15,-88 17-15,71 0 16,-88 0-16,-1 0 15,1 0-15,-18-18 0,17 18 16,71 0 0,-70-17-16,-18 17 0,17 0 15,-34 0-15,52 0 16,-35 0-16,-18 0 0,0 0 16,-17 0-16,53 0 15,-54 0-15,1 0 0,-1-18 16,1 18-16,0 0 47,-18-18-16,17 18-15,1-17-16,-18-1 15,18 0-15,-18 1 0,35-19 16,-35 1-16,35-18 15,-17 0-15,17-35 16,-17 18-16,17-72 16,-17 72-16,35-106 15,-36 70-15,1 0 16,17-88-16,-17-18 16,-1 124-16,1-18 15,-18 18-15,18-18 16,-18 18-16,0 0 0,0-89 15,0 89-15,0 0 16,-18-71-16,18 71 16,-18 35-16,1-70 15,17 70-15,-18 0 16,18 18-16,0-1 0,0 1 16,0 17-16,0-17 15,0 17-15,0 1 16,-17 34 15,-19 1-15,1-18-16,-18 18 0,18-1 15,-36-17-15,-88 18 16,71-18-16,-18 0 0,-17-18 16,-1 18-16,-158-17 15,124-1-15,-1 0 0,-18 1 16,1 17-16,-212-53 15,194 35-15,-229-17 16,193 17-16,1 1 16,-265-1-16,247 0 15,-17 1-15,-248 17 16,265-18-16,-18 18 0,1-18 16,-248 1-1,248 17-15,-283 0 16,282 0-16,1 0 0,-230 17 15,265 1-15,-1 0 16,19-18 0,17 17-16,17-17 0,-123 36 15,159-36-15</inkml:trace>
  <inkml:trace contextRef="#ctx0" brushRef="#br3" timeOffset="481499.9846">10089 14288 0,'-17'0'16,"-1"0"31,18-18-16,18 18-16,-36 0 48,1-18-47,-1 1-16,-17 17 0,-18-18 15,17 0-15,-52 18 16,35-17-16,18 17 15,-18 0-15,0 0 0,0-18 16,18 18-16,-36 0 0,-34 18 16,34-18-16,18 0 15,-70 17 1,-1 1-16,54 0 16,-1-1-16,1-17 0,-72 36 15,90-19-15,-19 1 16,-53 17-16,72-17 15,-37 17-15,36 0 16,-17 1 0,35-19-16,-54 36 15,54-35-15,-18 35 16,18-36-16,-36 19 16,54-19-16,-36 36 15,18-35-15,-1 35 16,1-18-16,0 18 15,17-35-15,0 34 16,1-16-16,-1 17 16,1-36-16,-1 36 15,18-35-15,-18 35 16,18-36 0,-17 36-16,17-35 15,0 35-15,0-36 16,0 36-16,17-35 15,-17 17-15,0 1 16,18-1 0,-18-17-16,35 17 15,-17-18-15,17 19 16,0-19-16,18 19 16,-17-36-16,16 35 15,-16-35-15,17 35 16,-18-35-16,36 35 15,-36-35-15,18 18 16,-18 0-16,0-18 16,1 0-16,-1 17 0,0-17 15,0 0-15,36 18 16,-36-18-16,0 18 16,54-18-16,-54 0 15,0 0-15,36 17 16,-18-17-16,-18 0 0,36 0 15,-19 0 1,-16 0-16,34 18 16,-17-18-16,-18 0 0,36 0 15,-36 0-15,18 0 16,18 0-16,-36 0 16,18 0-16,-18 0 15,18 0-15,-18 0 0,54 0 16,-54 0-16,53 0 15,-35 0-15,35 0 16,-52 0-16,52 0 16,-35 0-16,0 0 15,-18 0-15,18 0 0,0-18 16,35 18 0,-35 0-16,0 0 0,0 0 15,52 0-15,-52 0 16,0 0-16,0 0 0,53 0 15,-53 0-15,70 0 16,-70 0 0,0 0-16,71 0 15,-71 0-15,0 0 0,70 0 16,-52 18-16,-1-18 16,54 0-16,-54 0 15,-17 0-15,18 0 16,52 0-16,18 0 15,-88 0-15,35 18 16,-17-18-16,70 0 16,-53 0-16,-17 0 0,-1 0 15,18 0-15,54 0 16,-54 0-16,-18 0 16,19 0-16,-19 0 0,106 0 15,-105 0 1,17 0-16,89 0 0,-107 0 15,107 0-15,-107 0 16,89 0 0,-71-18-16,71 18 15,-71 0-15,71 0 16,-71-18-16,88 18 16,-105-17-16,105 17 15,-105-18-15,105 18 16,-105-18-16,88 1 15,-89 17-15,89-18 16,-89 0-16,89 18 16,-88 0-16,70-17 15,-71 17-15,54-18 16,-54 18 0,72-17-16,-72 17 15,54-18 1,-54 18-16,71 0 15,-88 0-15,88-18 0,-70 18 16,52 0 0,-52 0-16,70 0 15,-71 0-15,1 18 0,70-18 16,-70 0-16,-1 0 16,71 18-1,-70-18-15,-1 0 0,1 17 16,0-17-16,70 18 15,-71-18-15,1 17 0,-1-17 16,1 0-16,70 18 16,-70-18-16,17 0 15,-18 0-15,1 0 0,88 18 16,-89-18-16,1 0 16,88 0-16,-71 0 15,70 0-15,-87 0 16,88-18-1,-71 18-15,53 0 16,-70-18-16,70 18 16,-53-17-16,53-1 15,-70 18-15,70-35 16,-71 17-16,1 18 0,-1-17 16,-17-1-16,0 0 15,0 1-15,0-1 0,35-35 16,-52 36-16,-1-19 15,18 1-15,-36 0 16,1-1-16,-18 19 0,0-19 16,0 1-16,-35-18 15,17 18-15,-17 0 16,0-1-16,-18 1 0,-53 0 16,53 0-1,0 17-15,-88-17 0,53 35 16,17-18-16,-105-17 15,-1 17 1,89 1-16,0-1 0,0 18 16,-106-35-16,105 17 15,-105 0-15,89 1 16,-1-1-16,-18 0 16,18 18-16,-17-17 0,0 17 0,-124-18 15,105 18 1,-122-18-16,-1 1 15,124 17-15,0-18 16,0 18-16,-124-17 16,124 17-16,0 0 15,0 0-15,0-18 0,-141 18 16,141 0 0,0 0-16,-124 0 15,124 0-15,17 0 0,-140-18 16,140 18-16,1 0 15,-142-17-15,142 17 16,-1-18-16,-140 18 16,140 0-16,-17 0 0,-123-18 15,140 18 1,-17 0-16,-106-17 16,141-1-16,-17 18 0,17-18 15,-141-17-15,35 18 16,89-1-16,17 0 15,-141-17-15,18 0 16,88 35-16,17-18 16,1 0-16,-160-17 15,160 18-15,-18-1 16,-141-17-16,158 17 16,-17 0-16,0 1 0,17-1 15,-122 0-15,104 1 16,-105-1-1,106 18-15,-159 18 16</inkml:trace>
  <inkml:trace contextRef="#ctx0" brushRef="#br3" timeOffset="486205.8402">3528 16193 0,'-18'0'15,"18"-18"17,0 0-17,0 1 1,-17 17-1,-1-18-15,-17 18 16,-1 0-16,19 0 16,-54 0-1,36 0-15,-53 0 16,52 0-16,-17 0 0,-52 0 16,52 0-16,-18 0 15,-52 0 1,52 0-16,1 0 0,-72 0 15,72 0-15,-1 0 16,1 0-16,-1 18 0,-88-1 16,89-17-16,-1 18 15,-87 17-15,87-17 16,1-1-16,-72 36 16,72-35-16,17 0 15,-71 35-15,72-18 16,-1-18-16,-36 54 15,37-36-15,16-17 0,-34 52 16,34-34 0,1-1-16,-18 36 15,36-36-15,-1 0 0,-17 36 16,17-36-16,18-17 16,0 17-16,0 0 0,0 18 15,0-18-15,18 18 16,-1-35-16,19 35 15,-19-36 1,1 19-16,-1-19 0,36 36 16,-35-35-16,35 35 15,-18-18 1,-17-17-16,52 52 0,-34-52 16,17 35-1,-18-18-15,35 18 16,-34-18-16,-1-17 0,0 17 15,18 18-15,-18-18 16,54 18-16,-54-35 16,0 0-16,53 35 15,-35-36-15,-17 1 16,69 17-16,-52 0 16,0-17-16,35 17 15,-17-17-15,-18-18 0,0 18 16,0-1-16,70 1 15,-70 0-15,18-1 16,-18-17-16,17 18 0,71-18 16,-70 17-1,-18-17-15,88 18 0,-71-18 16,19 0-16,52 0 16,-71 0-16,1 0 15,-1 18-15,1-18 0,0 0 16,17 0-16,70-18 15,-87 18-15,17-18 0,71 18 16,-88-17-16,87 17 16,1 0-1,-88 0-15,70-18 16,-53 18-16,53 0 16,-53-17-16,53-1 15,-52 18 1,-1-18-16,-18 18 0,18-17 15,1 17-15,69-18 16,-87 18-16,17 0 0,71-18 16,-89 18-16,89 0 15,-71-17 1,1 17-16,87-18 16,-105 18-16,105 0 15,-106-18-15,107 18 16,-107 0-16,89 0 15,-71 0-15,71 0 16,-71 0-16,71 18 16,-88-18-16,105 0 15,-88 0-15,71 18 16,-71-18-16,89 0 16,-89 0-16,70 17 15,-69-17-15,69 0 16,-69 0-16,69 0 15,-69 0 1,69 0-16,-69 0 16,87 0-16,-88 0 15,71-17 1,-71 17-16,71-18 16,-71 18-16,71-18 15,-71 18-15,88-17 16,-87 17-16,69 0 15,-70-18-15,89 1 16,-89 17-16,106-18 16,-106 18-16,106 0 15,-106 0-15,89-18 16,-71 18-16,-18 0 16,88 0-16,-70 0 15,-18 0-15,18 0 0,71 0 16,-89 0-1,106 0-15,-88 0 16,70 0-16,-70 18 16,88-18-16,-88 0 15,88 0 1,-106 0-16,106 0 16,-88 0-16,88-18 15,-106 18-15,106-17 16,-88 17-16,88-18 15,-88 18-15,70-18 16,-70 1-16,70-19 16,-87 19-16,105-19 15,-106 19-15,88-18 16,-88 17-16,89-17 16,-89 17-16,71-17 15,-71 17-15,71-17 16,-89 17-1,89-17-15,-89 17 16,72-17 0,-72 0-16,-17-1 0,71-16 15,-54 34-15,-17-17 0,53-1 16,-53 1 0,-18 0-16,36-18 15,-36 35-15,0-52 16,-35 52-16,18-35 15,-18 18-15,-18-18 16,18 35-16,-35-35 16,17 18-16,-35-18 15,36 36-15,-72-54 16,54 53-16,-71-35 16,53 36-16,-70-19 15,52 19-15,-70-18 16,71 17-1,-71 0-15,52 1 16,-69-1-16,87 0 16,-105 1-1,105 17-15,-105-18 16,88 0-16,-159 1 16,70-1-1,89 18-15,-88-17 16,87 17-16,1 0 0,-106-18 15,18 18 1,70 0-16,18 0 16,0 0-16,-106-18 15,105 18-15,-105 0 16,106-17-16,0 17 0,-88 0 16,87 0-16,1 0 15,-88 0 1,88-18-16,-1 18 0,1 0 15,-70 0-15,69 0 16,19 0-16,-18-18 0,-1 18 16,19 0-16,-107 0 15,89 0-15,0 0 16,0 0-16,-18 0 0,18 0 16,-106 0-16,88 0 15,18 0-15,-18 0 0,0 0 16,-88 0-16,106 0 15,-106 0 1,88 0-16,18 0 0,-124 0 16,106-17-16,0 17 15,-88 0-15,106 0 16,-18 0-16,-88 0 16,106-18-16,0 18 0,-18 0 15,18 0-15,-106-18 16,88 18-1,18 0-15,-18 0 0,0 0 16,18 0-16,-18 0 0,0 0 0,-88 0 16,89 0-1,-1 0-15,18 0 0,-107 0 16,1 0 0,106 0-16,-18 0 0,18-17 15,0 17-15,-106 0 16,106 0-16,-71 0 15,71 0-15,-89 0 16,89-18-16,18 18 16,-107 0-16,107-17 15,-18 17-15,-1 0 16,-69-18-16,69 18 0,-87 0 16,88-18-16,-18 18 15,-88 0 1,106-17-16,-18 17 0,-106-18 15,106 18-15,1 0 16,-1 0-16,-18-18 0,19 18 16,-142-17-16,123 17 15,-123 0 1,141 0-16,-141 0 16,124 0-16,-142 17 15</inkml:trace>
  <inkml:trace contextRef="#ctx0" brushRef="#br3" timeOffset="487305.4056">15752 17745 0,'-18'0'16,"18"17"15,35 19-31,-17-19 16,70 71-16,-35-35 15,0-17-15,17 17 16,-17-18-16,71 18 15,-71-18-15,70 18 16,-70-35-16,-18-1 0,36 19 16,-36-36-16,-17 0 15,-18-18 1</inkml:trace>
  <inkml:trace contextRef="#ctx0" brushRef="#br3" timeOffset="487636.1673">15804 18115 0,'-17'0'0,"34"0"16,1-17-1,17-36-15,1-36 16,-19 54-16,-17-18 16,18-35-16,-18 35 15,18-17 1,-18 34-16,0 19 16,17-1-16,1 18 15,35 18 1,-18-1-16,18 19 0,18 16 15,-19-34 1,-16 0-16,-1 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06:08.70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4180 0,'0'0'0,"-18"-17"16,-17 17-1,18 0-15,-36 0 16,35 17-16,-35 36 16,35-17-16,-17 52 15,35-35-15,0 17 16,0-34-16,35 16 16,1-34-16,17 0 15,-18-18-15,18-36 16,-18 1-16,18-35 15,-35 17-15,-1-71 16,1 71 0,-18-70-16,-18 52 15,-17-70 1,17 88-16,-17 0 0,0-17 16,17 35-16,1 17 0,-19 0 15,36 36 1,0 0-16,0 52 15,18 1-15,17 52 16,-17-52-16,52 52 16,-34-70-16,34 53 15,-52-71-15,35 53 16,-18-70-16,-17 35 16,-1-35-16,1-1 15</inkml:trace>
  <inkml:trace contextRef="#ctx0" brushRef="#br0" timeOffset="356.3622">2293 4110 0,'18'0'0,"17"0"16,-17 18-1,17-18-15,0 35 16,-35-18-16,18 19 16,-18-19-16,-18 54 15,18-53-15,-17 34 16,17-16-16,0 17 15,17-36 1,1 19-16,-18-19 16,35 1-16,-17-18 15,-1 0-15,1 0 16,-18-18 0</inkml:trace>
  <inkml:trace contextRef="#ctx0" brushRef="#br0" timeOffset="515.9945">2293 4374 0,'35'0'16,"-17"0"-16,35-17 16,-18 17-16,-17-18 0,35 18 15,-36-17-15,1 17 16</inkml:trace>
  <inkml:trace contextRef="#ctx0" brushRef="#br0" timeOffset="1050.4747">2611 3634 0,'-18'0'15,"0"17"-15,1 1 16,17 17-16,-18 53 16,18-52-16,0-1 0,0 0 15,18 0-15,-1 1 0,19 17 16,-19-36-1,36-17-15,-35 0 16,35 0-16</inkml:trace>
  <inkml:trace contextRef="#ctx0" brushRef="#br0" timeOffset="1256.2402">2805 3828 0,'0'35'15,"17"0"1,1 18 0,0-35-16,-1-1 15,1-17-15</inkml:trace>
  <inkml:trace contextRef="#ctx0" brushRef="#br0" timeOffset="1491.0628">2981 3581 0,'35'70'16,"-17"1"-16,17-18 15,-17 53 1,-18-71-16,0 35 16,-18-34-16</inkml:trace>
  <inkml:trace contextRef="#ctx0" brushRef="#br0" timeOffset="2747.0432">3422 4145 0,'18'0'16,"17"0"-1,-17 0-15,34 0 16,-16-17-16,-1 17 0,0 0 16,-17 0-16</inkml:trace>
  <inkml:trace contextRef="#ctx0" brushRef="#br0" timeOffset="2896.9445">3457 4339 0,'36'0'16,"-1"0"-16,-18 0 15,19-17-15,-19 17 16</inkml:trace>
  <inkml:trace contextRef="#ctx0" brushRef="#br0" timeOffset="3663.3375">4463 4163 0,'-18'-35'16,"0"17"-1,1 0-15,-19 1 16,19 17-16,-18 0 15,-36 35 1,0 18 0,36 35-16,18-53 0,-1 36 15,18-18 1,35-18 0,36-17-16,-1-18 15,-34-18-15,-1 0 16,18-35-16,-36 18 15,19-18-15,-36 36 16,0-36-16,-18 35 16,0 0-1,18 1-15,-17 17 0,17 17 16,-18 19-16,18-19 16,18 19-16,-1-19 0,19 36 15,34-18 1,-35-35-16,1 18 15,34-18-15,-52 0 16</inkml:trace>
  <inkml:trace contextRef="#ctx0" brushRef="#br0" timeOffset="4042.5691">4657 3493 0,'-18'0'16,"0"35"-1,18-18-15,0 19 0,0 34 16,0-34-16,0-1 16,18 0-16,0 0 0,17 18 15,-17-35-15,17 17 16,-17-35-1,-1 18-15,1-18 0,-1 0 16</inkml:trace>
  <inkml:trace contextRef="#ctx0" brushRef="#br0" timeOffset="4260.7468">4904 3687 0,'17'17'16,"-17"36"-1,0-35-15,18 17 16,0 0-16,-18-17 16,0 0-16,17-18 0,-17 17 15,18-17-15</inkml:trace>
  <inkml:trace contextRef="#ctx0" brushRef="#br0" timeOffset="4743.6153">5062 3528 0,'0'17'15,"18"1"-15,0 17 16,-1 1-16,1-19 16,-18 19-16,18-19 0,-1 18 0,-17 1 15,18-19-15,-18 1 0,0 17 16,0-17 0,-18 17-16,1-17 15</inkml:trace>
  <inkml:trace contextRef="#ctx0" brushRef="#br0" timeOffset="5171.9972">5398 4163 0,'17'0'16,"36"0"-1,0-18 1,-18 18-16,18 0 15,-35 0-15,-1 0 16</inkml:trace>
  <inkml:trace contextRef="#ctx0" brushRef="#br0" timeOffset="6082.919">6121 3969 0,'-18'0'15,"18"17"1,0 19-1,0-1 1,18 18-16,-1-18 16,1 0-16,0-17 0,-1 17 15,36-17-15,-35 0 16,17-18-16,-17 0 16,-1-18-16,19 0 15,-36-17-15,17 17 16,-17-17-16,0 18 0,0-1 0,0-17 15,18 35 1,-18 17 0,18 54-16,-1-36 0,-17 18 15,35 35 1,-17-53-16,-18 18 0,18-17 16,-18 52-16,0-53 15,-18 0 1,0-17-16,-34 0 15,34-18-15,-53 0 16,54-18-16,-54-35 16,54 35-16,-36-52 15,35 35-15,0-1 0</inkml:trace>
  <inkml:trace contextRef="#ctx0" brushRef="#br0" timeOffset="6453.2072">6544 3510 0,'-18'0'16,"1"0"0,-1 35-16,18-17 15,0 53-15,0-36 16,0 0-16,18 0 0,17 18 15,-17-35-15,-1 17 16,19-17 0,-1 0-16,-17-18 0,17 0 15</inkml:trace>
  <inkml:trace contextRef="#ctx0" brushRef="#br0" timeOffset="6662.2828">6756 3669 0,'17'35'16,"-17"-17"0,18 17-16,-18-17 15,18-1-15,-1 1 31</inkml:trace>
  <inkml:trace contextRef="#ctx0" brushRef="#br0" timeOffset="6946.4984">6914 3475 0,'18'35'0,"35"71"15,-18-35 1,-17-36-1,-18 0-15,18 36 16,-18-18-16,-18-18 16,-17 18-16,17-36 15</inkml:trace>
  <inkml:trace contextRef="#ctx0" brushRef="#br0" timeOffset="8647.4648">9490 3898 0,'-88'18'0,"52"-1"15,1 19-15,-36 34 16,36 1-1,35-1-15,35-17 16,-17-35-16,17 0 16,36-18-16,-18-18 15,-18 0-15,0-17 16,1-18-16,17-35 16,-53 35-16,17 0 0,-17 0 15,-17 0-15,-19-53 16,19 71-16,-36-53 15,17 53-15,1-1 16,18 36-16,-1 18 16,18 17-16,18 54 15,-1-37-15,36 72 16,-18-71-16,36 53 16,-18-53-16,17 17 15,-34-35-15,17 18 16,-18-53-16</inkml:trace>
  <inkml:trace contextRef="#ctx0" brushRef="#br0" timeOffset="8953.4125">9895 3828 0,'36'0'15,"-19"17"-15,1-17 16,35 36 0,-35-36-16,17 35 15,-18-18-15,-17 19 16,0-19-16,0 19 0,0-19 16,-17 36-16,17-35 15,0 0-15,0 17 16,17-35-16,1 17 15,0-17-15,17 0 16,-17 0-16,-1 0 16,1 0-16,-36-17 15</inkml:trace>
  <inkml:trace contextRef="#ctx0" brushRef="#br0" timeOffset="9085.9738">9948 4145 0,'0'-17'0,"36"-1"16,-19 18-16,1-18 16,35 1-16,17-1 15,-52 18-15,0-18 16</inkml:trace>
  <inkml:trace contextRef="#ctx0" brushRef="#br0" timeOffset="9320.913">10248 3493 0,'-17'35'0,"17"0"15,0-17-15,0 35 16,17-18-16,1 0 15,-1-17-15,1 17 0,17 0 16,1-17-16,-1 0 16,0-18-16,-17 0 15</inkml:trace>
  <inkml:trace contextRef="#ctx0" brushRef="#br0" timeOffset="9548.8195">10460 3581 0,'18'-18'0,"-18"36"16,0-1-1,0 1-15,0 0 16,0-1 0,17 1-16,-17 0 15,0-1-15,18-17 0,17 18 16,-17-18-16,17 0 15,-17 0-15,-1-18 16,1 18-16</inkml:trace>
  <inkml:trace contextRef="#ctx0" brushRef="#br0" timeOffset="9726.2035">10724 3510 0,'36'35'16,"-19"1"-16,1-1 0,0 18 16,-18-18-16,0-17 15,0 35 1,0-18-16,-18 0 0</inkml:trace>
  <inkml:trace contextRef="#ctx0" brushRef="#br0" timeOffset="10004.3838">11130 3828 0,'35'0'16,"1"0"-16,17-18 16,-36 18-16,19 0 15,-19 0-15</inkml:trace>
  <inkml:trace contextRef="#ctx0" brushRef="#br0" timeOffset="10140.0157">11113 3969 0,'35'0'16,"18"0"-1,0-18 1,-36 18-16</inkml:trace>
  <inkml:trace contextRef="#ctx0" brushRef="#br0" timeOffset="10783.4188">11994 3792 0,'-17'-17'16,"-1"-1"-1,-35 18 1,18 18-16,-36 35 16,36-18-16,18 18 0,-19 17 15,36-34-15,36 17 16,-19-36-16,36 19 16,-18-36-16,54 0 15,-72-18 1,36-17-16,-53-1 15,18 19-15,-18-1 0,-18-35 16,0 35 0,1 18-1,-1 0-15,18 36 16,18-19-16,17 19 16,-17-19-16,-1 1 15,19 0-15,-1-1 0,-17 1 16,34 17-16,-52-17 15,18-18-15</inkml:trace>
  <inkml:trace contextRef="#ctx0" brushRef="#br0" timeOffset="11009.9062">12224 3422 0,'0'18'0,"0"17"16,17 35-1,-17-34-15,36 52 16,-19-53-16,19 18 16,-19-18-16,36 1 15,-35-19-15,-1-17 16</inkml:trace>
  <inkml:trace contextRef="#ctx0" brushRef="#br0" timeOffset="11262.2968">12418 3545 0,'35'18'15,"-17"-18"1,-1 18-16,19-1 15,-36 1-15,17-18 16,-17 18-16,0-1 16,0 1-16,18 0 0,0-1 15,-1-17 1,1 0-16,-1 0 16,1 0-16,17 0 15,-17 0-15</inkml:trace>
  <inkml:trace contextRef="#ctx0" brushRef="#br0" timeOffset="11491.1683">12718 3404 0,'17'0'16,"36"36"-1,-18 17 1,36 70-16,-53-88 16,17 36-1,-35-54-15,0 36 16,-18-17-16,-17-19 16,0 1-16,17-18 15</inkml:trace>
  <inkml:trace contextRef="#ctx0" brushRef="#br0" timeOffset="12840.1065">10460 3616 0,'0'-18'31,"-18"18"-31,18-17 31,0-1 0,0 0-15,-17 18 0,-1 0 62,0 0 16,1 0-32,34 0-31,-34 0 32,17 18-63,-18-18 15,0 0 1,1 0 0,17-18 46,17 18-46,1 0-1,0 0 1,-1 0 0,1 0-1</inkml:trace>
  <inkml:trace contextRef="#ctx0" brushRef="#br0" timeOffset="13563.45">13212 3969 0,'17'0'16,"18"0"-1,18 0-15,-17 17 16,-19-17-16,1 0 0,0 0 16</inkml:trace>
  <inkml:trace contextRef="#ctx0" brushRef="#br0" timeOffset="14169.3078">13829 3828 0,'0'0'0,"-18"0"0,18 17 15,-17 1-15,17 35 16,0-18-16,17 0 15,19-17-15,-19 17 16,18-17-16,-17 0 16,17-18-16,-17 17 0,0-17 0,35-17 15,-53-1-15,17 0 16,-17-35-16,0 36 16,0-19-16,-17 1 15,17 53 1,0-1-1,17 19-15,1 17 0,17 35 16,0-35-16,1 35 16,-36-35-16,17-18 15,-17 0-15,-17 1 16,17-19-16,-36 1 16,1-18-16,0 0 15,0-18-15,-54-17 0,54 0 16,-35-18-16,34 18 15,-17-36 1,36 36-16</inkml:trace>
  <inkml:trace contextRef="#ctx0" brushRef="#br0" timeOffset="14432.4065">14182 3387 0,'0'53'16,"-18"-18"-16,36 53 15,-18-53 1,17 18-16,36 0 0,-35-18 15,35 1 1,-18-19-16,0-17 16</inkml:trace>
  <inkml:trace contextRef="#ctx0" brushRef="#br0" timeOffset="14687.2459">14429 3440 0,'53'0'16,"-18"17"-16,-18-17 15,1 0-15,-18 36 16,-18-1-16,18-18 16,-17 19-16,17-19 15,0 1 1,17 0-16,1-1 15,0-17-15,-1 0 0,1 0 16,0-17-16,17-1 16</inkml:trace>
  <inkml:trace contextRef="#ctx0" brushRef="#br0" timeOffset="14920.693">14711 3316 0,'53'0'15,"-36"18"-15,19-1 0,-1 36 16,18 18 0,-18-1-16,-35-52 15,0 17-15,0 1 0,-17-1 16,-1 0-1,0-17-15,1-1 0,-1 1 16,0-18-16</inkml:trace>
  <inkml:trace contextRef="#ctx0" brushRef="#br0" timeOffset="15727.1243">16475 3916 0,'17'0'31,"1"0"-15,0 0-16</inkml:trace>
  <inkml:trace contextRef="#ctx0" brushRef="#br0" timeOffset="15878.5625">16951 3969 0,'0'-18'0,"18"0"16,-1 1-1,1 17-15</inkml:trace>
  <inkml:trace contextRef="#ctx0" brushRef="#br0" timeOffset="16005.4105">17392 3969 0,'18'-18'0</inkml:trace>
  <inkml:trace contextRef="#ctx0" brushRef="#br0" timeOffset="16127.3313">17851 3951 0,'0'-18'15</inkml:trace>
  <inkml:trace contextRef="#ctx0" brushRef="#br0" timeOffset="25693.3667">1905 6191 0,'-18'-17'0,"-17"-1"15,0 18-15,0-18 16,-18 36 0,35 17-16,-17-17 15,-1 52-15,19-17 16,-1-17-16,18 69 16,18-34-1,35-18-15,0-35 16,-18-18-16,0 0 0,0-18 15,-17 0-15,17-17 16,1 0-16,-1-71 16,-17 53-16,-1 0 0,-17-70 15,0 52 1,0 1-16,-35-89 16,0 88-16,-18-88 15,17 107-15,-34-54 16,52 70-16,-17 1 15,17 35-15,18 71 16,0-18-16,36 88 16,-19-53-16,19-18 15,52 89 1,-53-88-16,53 52 16,-53-70-16,18 0 0,-17-18 15,34 36-15,-52-36 16,0-17-16,-1 17 15,-17-53 17,0-17-32</inkml:trace>
  <inkml:trace contextRef="#ctx0" brushRef="#br0" timeOffset="26515.8614">2452 5486 0,'-35'0'15,"17"-18"1,36 18 15,52 0-15,-17 0-16,0 0 0,-18 18 15,71-1-15,-71 1 16,1 17-16,-19-17 0,19 35 16,-36-36-16,-18 36 15,0-17-15,1 17 0,-54 52 16,36-34-1,-18 17-15,35-35 16,18 18-16,18-54 16,35 36-16,-18-53 15,53 18 1,-52-18-16,34-18 16,-35 1-16,1-1 15,-36 0-15,-18 18 16</inkml:trace>
  <inkml:trace contextRef="#ctx0" brushRef="#br0" timeOffset="26743.9495">2399 5891 0,'18'0'16,"-1"0"-16,18 0 0,54 0 16,-36-17-16,70 17 15,-52 0 1,-18 0-16,35 0 16,-35 0-16,-36 0 0,1 0 15</inkml:trace>
  <inkml:trace contextRef="#ctx0" brushRef="#br0" timeOffset="27761.1118">3810 5750 0,'18'0'31,"-1"0"-31,36 0 16,-18 0-16,1 0 15,-1 18-15,-17 17 16</inkml:trace>
  <inkml:trace contextRef="#ctx0" brushRef="#br0" timeOffset="27889.3179">3863 6068 0,'18'0'16,"34"0"-1,-16 0-15,17-18 16,-36 18-16</inkml:trace>
  <inkml:trace contextRef="#ctx0" brushRef="#br0" timeOffset="28417.4745">4427 5450 0,'18'0'31,"17"0"-31,36-17 16,-36-1-16,53 1 15,-52-1-15,-19 18 16,19 0-16,-36-18 15,0 36-15,-18-18 16</inkml:trace>
  <inkml:trace contextRef="#ctx0" brushRef="#br0" timeOffset="28645.6421">4445 5503 0,'35'89'0,"-17"-54"15,17 88-15,-17 18 16,-18-52-16,17-19 16,-17 1-16,18 35 15,0-54-15,-1-16 0,1-19 16,17 19 0,1-19-16,-1-17 0,-17 0 15,34-17-15,-16-1 16,-19 18-16,-17-18 15</inkml:trace>
  <inkml:trace contextRef="#ctx0" brushRef="#br0" timeOffset="29201.2913">5239 5980 0,'-53'0'16,"0"35"-1,18 0 1,-1 36-16,36-36 16,0 18-16,18-18 15,17 0-15,1-17 16,-1 0-16,0-18 0,0 0 16,1-18-16,17-35 15,-36 18-15,1 0 0,0-54 16,-18 54-1,-18-71-15,-17-17 16,17 70-16,-17-18 16,-1 18-16,-34-52 15,52 87-15,1 0 16,-1 1-16,0 17 0,18 53 16,0 0-16,0-1 15,18 1-15,52 88 16,-34-70-16,-1-18 15,0 0-15,36 35 16,-18-53-16,-18-17 0,18 17 16,-18-17-16,-17-18 15</inkml:trace>
  <inkml:trace contextRef="#ctx0" brushRef="#br0" timeOffset="29743.9963">5680 5856 0,'17'0'16,"1"0"-1,0 0-15,17 0 0,35 18 16,-52-18-16,0 35 16,-18-17-1,0 17-15,-18 0 16,-17 18-16,17-18 15,1 18 1,17-35-16,0 17 0,0-17 16,17 0-16,18-1 15,1 1-15,17-18 16,-36 0-16,1-18 0,17 18 16,-35-17-1</inkml:trace>
  <inkml:trace contextRef="#ctx0" brushRef="#br0" timeOffset="29879.7043">5697 6085 0,'53'0'15,"-35"18"-15,70-18 16,-53 0 0,54-18-16,-54 18 15,18-17-15</inkml:trace>
  <inkml:trace contextRef="#ctx0" brushRef="#br0" timeOffset="30197.4294">5997 5345 0,'0'105'15,"0"-16"1,18-54-1,0 0-15,17 36 16,-18-54-16,19 19 16,-19-19-16,36-17 15</inkml:trace>
  <inkml:trace contextRef="#ctx0" brushRef="#br0" timeOffset="30358.0254">6209 5539 0,'0'17'0,"0"36"15,18-53 1,17 35-16,-18-35 16,1 0-16</inkml:trace>
  <inkml:trace contextRef="#ctx0" brushRef="#br0" timeOffset="30576.3189">6385 5309 0,'53'36'15,"0"34"-15,0 1 16,-53-36-16,18 18 15,-18 0 1,-18-18-16,-17 0 16,17-17-16,0-18 0,18 18 15</inkml:trace>
  <inkml:trace contextRef="#ctx0" brushRef="#br0" timeOffset="31454.5932">7391 5980 0,'0'-18'16,"0"0"0,0 1-1,-18-1-15,0 0 16,-17 18-16,0 18 15,0 0-15,-18 17 16,35 0-16,0 1 0,18-19 16,0 36-16,18-35 15,17 17-15,-17-17 16,17-18-16,18-18 16,-18 18-16,1-18 15,-19 1-15,1-19 0,0 19 16,-1-18-16,1-1 0,-18-52 15,0 53-15,0-71 16,0 53-16,-53-53 16,35 53-1,-17-17-15,17 52 16,-17 0-16,18 18 16,-1 36-1,18-1-15,18 53 0,-1-35 16,18 53-1,-17-53-15,53 53 16,-36-71-16,35 36 16,-34-54-16,-1 1 0,0 17 15</inkml:trace>
  <inkml:trace contextRef="#ctx0" brushRef="#br0" timeOffset="31728.7321">7761 5891 0,'35'0'15,"36"0"1,-53 0-16,35 18 16,-53 0-1,0-1-15,0 19 0,-18-1 16,0 18-1,18-18 1,0-17-16,18-1 16,17 1-1,-17-18-15,-1 0 16,-17-18-16</inkml:trace>
  <inkml:trace contextRef="#ctx0" brushRef="#br0" timeOffset="31862.2587">7761 6050 0,'18'0'16,"70"18"-1,-17-18-15,-1 0 16,-17-18 0</inkml:trace>
  <inkml:trace contextRef="#ctx0" brushRef="#br0" timeOffset="32075.9738">8043 5327 0,'0'71'16,"0"17"-1,18 0-15,17-18 16,1-52-16,34 17 16,-35-17-16,-17-18 15,17 0-15</inkml:trace>
  <inkml:trace contextRef="#ctx0" brushRef="#br0" timeOffset="32321.4723">8308 5433 0,'18'17'16,"-18"19"0,0-19-16,-18 36 0,0-17 15,1-19-15,17 1 16,17-1-16,1-17 15,0 18-15,52-36 16,-17 1 0,-35 17-16,17-18 15</inkml:trace>
  <inkml:trace contextRef="#ctx0" brushRef="#br0" timeOffset="32526.5005">8502 5309 0,'35'53'15,"18"0"-15,-35-18 16,-1 1-16,1 34 16,-18-34-16,0-19 0,-18 54 15,-34-18 1,34-18-16,-17 0 15</inkml:trace>
  <inkml:trace contextRef="#ctx0" brushRef="#br0" timeOffset="32755.9172">8908 5927 0,'17'0'16,"1"0"-16,0 0 15,-1 0-15,1 0 0</inkml:trace>
  <inkml:trace contextRef="#ctx0" brushRef="#br0" timeOffset="32913.0503">9278 5891 0,'18'0'15,"-1"0"1,1 0-1,17 0-15</inkml:trace>
  <inkml:trace contextRef="#ctx0" brushRef="#br0" timeOffset="33032.5628">9525 5874 0,'18'0'15,"-1"0"-15,1 0 0,-36 0 31</inkml:trace>
  <inkml:trace contextRef="#ctx0" brushRef="#br0" timeOffset="33566.2231">8361 5415 0,'0'-17'31,"-18"17"-15,1 0 0,17-18-16,-18 18 15,0 0-15,1 0 16,-1 0-1,18 18 1</inkml:trace>
  <inkml:trace contextRef="#ctx0" brushRef="#br0" timeOffset="34567.2229">10019 5750 0,'-35'-17'0,"17"17"15,-17 0-15,-1 17 16,1 19-16,18-1 16,-1 18-16,18-18 15,18 18 1,-1-35-16,1-18 0,35 17 16,-18-17-16,0 0 15,18-35 1,-35 0-16,-1 17 0,1-53 15,-18 36-15,0-18 0,-18-35 16,1 35 0,17 0-16,-18 0 0,-17-52 15,0 69-15,17 1 16,0 35-16,1 18 16,17 17-16,17 71 15,1-53 1,0 17-16,17-17 0,0 0 15,36 53-15,-36-71 16,18 0-16,17 18 16,-52-53-16,17 0 0</inkml:trace>
  <inkml:trace contextRef="#ctx0" brushRef="#br0" timeOffset="34874.9923">10354 5680 0,'35'0'15,"18"17"-15,-17 1 16,-1 17 0,-35-17-16,0 0 0,-18 17 15,18-18 1,-35 19-16,35-19 15,-18 1-15,18 0 16,0 17-16,18-17 16,17-1-16,-17 1 15,35-18 1,-36 0-16,19 18 16,-19-36-16,-17 0 15</inkml:trace>
  <inkml:trace contextRef="#ctx0" brushRef="#br0" timeOffset="35019.3775">10407 5874 0,'35'-18'16,"-17"18"-16,35 0 15,-18-18-15,18 1 16,-35 17-16</inkml:trace>
  <inkml:trace contextRef="#ctx0" brushRef="#br0" timeOffset="35442.3918">10495 5168 0,'0'18'0,"-17"17"16,34 18-1,-17-18-15,35 36 16,1-1-1,-1-17-15,36 0 16,-36-35 0,0-18-16,-17 0 15</inkml:trace>
  <inkml:trace contextRef="#ctx0" brushRef="#br0" timeOffset="35886.663">10760 5398 0,'0'70'15,"0"-35"-15,17-17 16,1-53 15,0-1-15,-1-16-16,19 16 15,-19 1 1,1 17-16,-1 18 16,-17 36-16,0-1 15,0 0-15,0-17 16,18-1-16,-18 1 16,18-18-1,-1-18 1,1-17-1,0 0 1,-1 35-16,1-18 16,0 18-16,-18 18 0,17 0 15,-17 17 1,0-18-16,0 19 16,0-19-16,0 19 15,18-36-15</inkml:trace>
  <inkml:trace contextRef="#ctx0" brushRef="#br0" timeOffset="36086.8794">11183 5221 0,'18'53'0,"-18"-35"15,17 35-15,1-36 16,0 36-16,-1-35 16,-17-1-16,0 1 15,0 0-15,-17-1 16</inkml:trace>
  <inkml:trace contextRef="#ctx0" brushRef="#br0" timeOffset="36836.0741">11342 5151 0,'-18'-18'16,"36"18"15,-1 0-15,1-18-16,0 18 0,35 0 15,-18-17 1,0 17-16,-17-18 0,17 18 0,0-18 16,1 18-1,-19 0-15,1-17 16,-18 34-16,0 1 16,0 0-16,0 52 15,0-35-15,18 71 16,-1-35-16,1 70 15,-18-70-15,18 87 16,-1-87-16,1 70 16,-1-88-16,1 35 15,-18-53-15,18 18 16,-18-35-16,-18 0 16,0-18-1,1 0-15,-1 0 16,-35 0-16,36 0 15,-36-18-15,17 18 16,-17 0 0,18 0-16,-35 0 15,17 0-15,-35 18 16</inkml:trace>
  <inkml:trace contextRef="#ctx0" brushRef="#br0" timeOffset="41975.6878">7038 6544 0,'0'-18'16,"0"36"-1,0 17 1,18 36-1,-18-18-15,0-18 16,0 0-16,17 36 16,-17-36-16,18 0 0,-18-17 15,17 0 1,1-36 0</inkml:trace>
  <inkml:trace contextRef="#ctx0" brushRef="#br0" timeOffset="42175.0265">7320 6703 0,'35'35'15,"-17"0"-15,35 1 16,35-1-16,-70-35 15,17 18-15,0-1 0,1 1 16</inkml:trace>
  <inkml:trace contextRef="#ctx0" brushRef="#br0" timeOffset="42376.2483">7514 6703 0,'-35'17'16,"17"19"-16,-17-1 15,35 0-15,-18 1 16,18-19-16,0 18 16,0-17-16,18-18 15</inkml:trace>
  <inkml:trace contextRef="#ctx0" brushRef="#br0" timeOffset="42859.3978">7849 6738 0,'0'53'16,"0"0"0,18-18-1,-18-17-15,0-1 0,18-17 0,-1 0 16,-17-17-16,18-1 16,-18 1-16,18-36 15,-18 17-15,17-17 16,-17 36-16,18-1 15,-18 1-15,17 17 16,1 17-16,0 36 16,-18-35-1,17 17-15,1 0 16,-18-17-16,18 0 0,-1-18 16,1 0-1,0-18 1,-18 0-16,52-17 15,-34 17-15,17 18 16,-17 0-16,17 18 16,-35 0-16,18 52 15,-18-35-15,0 18 16,18-35-16,-18 17 16</inkml:trace>
  <inkml:trace contextRef="#ctx0" brushRef="#br0" timeOffset="55501.474">1993 7779 0,'-17'-36'16,"17"19"-1,0 34 1,0 1 0,0 35-16,17 0 0,-17 18 15,0-1-15,0 18 0,-17 89 16,17-107-16,0-17 16,0 35-16,0-70 15,0 0-15,-18-54 16,18-34-1,0 17-15,18-53 16,-18 53 0,17 0-16,-17-17 0,18-1 15,17-88-15,-17 89 16,-1 17-16,1 0 0,17-18 16,-17 71-1,0 0-15,-1 0 0,1 0 16,17 89-16,-17-37 15,-1 90-15,19-1 16,-36-53-16,35 53 16,-35-88-1,18 53-15,-1-53 16,-17 17-16,0-34 16,0-1-16,0-18 15</inkml:trace>
  <inkml:trace contextRef="#ctx0" brushRef="#br0" timeOffset="55673.4452">2028 8184 0,'53'0'15,"-35"0"-15,53 0 16,-36 0-16,35-17 15,-34 17-15,-1 0 16</inkml:trace>
  <inkml:trace contextRef="#ctx0" brushRef="#br0" timeOffset="55901.8994">2734 8061 0,'18'0'16,"35"0"0,-18 0-1,0 0-15,0 0 16,-17 0-16,0 0 0</inkml:trace>
  <inkml:trace contextRef="#ctx0" brushRef="#br0" timeOffset="56016.8973">2787 8202 0,'18'35'16,"-18"-17"-16,53-18 15,-18 0-15,-18 0 16,19 0-16,-19 0 0</inkml:trace>
  <inkml:trace contextRef="#ctx0" brushRef="#br0" timeOffset="56528.7692">3528 7655 0,'-18'0'16,"18"-17"-16,18 17 15,35 0 1,-18 0 0,18 0-16,53 0 0,-71-18 15,53 18 1,-70 0-16,17-18 15</inkml:trace>
  <inkml:trace contextRef="#ctx0" brushRef="#br0" timeOffset="56823.8456">3563 7673 0,'18'18'31,"-1"-1"-15,1 18-16,0 1 16,-1 17-16,-17 70 15,18-35-15,-18-17 0,0 17 16,0 53 0,0-70-16,18 35 0,-18-71 15,52 35 1,-34-70-16,53 18 15,-36-18-15,35 0 16,-34-18-16,34 18 16,-34 0-16,-19 0 0,1 0 15</inkml:trace>
  <inkml:trace contextRef="#ctx0" brushRef="#br0" timeOffset="58086.7775">4657 8220 0,'0'-36'16,"-18"19"-16,18-1 0,-18 1 16,1-1-16,-1 18 0,18-18 0,-18 1 15,-17 17 1,18 0-16,-19 17 0,19 19 16,-19-1-16,19 0 15,-1 18-15,0-18 0,18 18 16,0-18-16,0 1 0,18 17 15,0-36-15,35 1 16,-18-18-16,0 0 16,18-35-16,-18-1 15,-17-17-15,-18 36 16,0-36-16,0 35 16,-18-17-1,1 35-15,17 18 16,0 17-1,0-17-15,35 34 16,-17-34-16,52 17 16,-34-35-16,16 18 15,-34-18-15,0 0 16</inkml:trace>
  <inkml:trace contextRef="#ctx0" brushRef="#br0" timeOffset="58425.4209">4904 7602 0,'-18'0'16,"0"-17"-1,1 34 1,17 1-16,-18 53 16,18-36-16,0 0 0,35 36 15,-17-36-15,17 18 16,1-35-16,-1-1 15,-18-17 1,19 0-16</inkml:trace>
  <inkml:trace contextRef="#ctx0" brushRef="#br0" timeOffset="58598.3157">5115 7708 0,'0'35'16,"0"-17"-16,0 0 0,18 17 16,-18-17-16,35 17 15,-35-17-15,18-1 16,-1-17-16</inkml:trace>
  <inkml:trace contextRef="#ctx0" brushRef="#br0" timeOffset="58787.633">5292 7620 0,'17'35'16,"19"1"0,-19-1-16,1 0 15,0 0-15,-18 18 16,-18-17-1,0-1-15,1-17 0</inkml:trace>
  <inkml:trace contextRef="#ctx0" brushRef="#br0" timeOffset="59233.4048">5838 8255 0,'0'-18'16,"18"18"-1,0-17 1,-1 17-16,1 0 16</inkml:trace>
  <inkml:trace contextRef="#ctx0" brushRef="#br0" timeOffset="59376.2862">6121 8220 0,'17'0'16,"1"0"-1,0 0-15</inkml:trace>
  <inkml:trace contextRef="#ctx0" brushRef="#br0" timeOffset="59504.3623">6368 8255 0,'17'0'0,"1"-18"15</inkml:trace>
  <inkml:trace contextRef="#ctx0" brushRef="#br0" timeOffset="59621.1365">6579 8220 0,'18'-18'16</inkml:trace>
  <inkml:trace contextRef="#ctx0" brushRef="#br0" timeOffset="60288.494">7479 8132 0,'-18'-36'16,"18"19"-1,-53-1-15,18-17 16,0 35-16,0 0 0,-18 35 15,-18 36 1,36-36-16,17 18 16,0 35-16,18-18 15,18-52-15,53 17 16,-36-17-16,53-18 16,-35-18-16,0-35 15,-18 36-15,-17-54 16,-18 36-1,0-36-15,-18 36 16,-17-18-16,17 36 16,1 17-1,-1 0-15,18 17 16,0 19-16,0-19 0,18 54 16,-1-36-16,54 18 15,-18-35-15,35 17 16,-53-35-16,18 17 15,-35-17-15,-1 0 16</inkml:trace>
  <inkml:trace contextRef="#ctx0" brushRef="#br0" timeOffset="60551.2441">7585 7549 0,'-18'53'16,"18"-35"0,0 17-16,0-17 0,18 52 15,-1-52-15,36 53 16,-17-54-16,16 19 15,-34-19-15,35-17 16</inkml:trace>
  <inkml:trace contextRef="#ctx0" brushRef="#br0" timeOffset="60944.3416">7814 7743 0,'0'36'15,"0"-1"1,0 0-16,18-17 16,-1-36-1,-17-17 1,18 0 0,-18-18-1,18 35-15,-18 1 16,17 17-16,1 0 15,-18 17 1,0 1-16,18-1 16,-1-17 15,-17-17-15,18 17-1,-1 17-15,1 1 16,17 0-16,-17-1 15,0 19-15,-18-19 16,0 1 0,0 0-16</inkml:trace>
  <inkml:trace contextRef="#ctx0" brushRef="#br0" timeOffset="61149.5514">8237 7638 0,'0'17'0,"36"36"16,-19-35-16,1 35 16,0-18-1,-18 0-15,17-17 16,-17 17-16</inkml:trace>
  <inkml:trace contextRef="#ctx0" brushRef="#br0" timeOffset="61696.8799">8467 7532 0,'0'-18'15,"17"18"-15,19 0 16,-1 0-16,0 0 16,-17 0-1,-1-17-15,19 17 16,-19 17-16,1 1 16,-18-1-16,18 72 15,-1-54-15,-17 35 16,18-17-16,0 89 15,-1-90-15,1 90 16,-1-72-16,1 54 16,0-72-16,-18 37 15,0-54-15,0 18 16,0-35 0,-36-1-16,19-17 15,-18 0-15,-1 0 16,-17-35-16,18 17 15,0 1 1,0-1-16,17 18 0</inkml:trace>
  <inkml:trace contextRef="#ctx0" brushRef="#br0" timeOffset="61840.8326">9278 8396 0,'-18'-18'16</inkml:trace>
  <inkml:trace contextRef="#ctx0" brushRef="#br0" timeOffset="63513.999">11183 7602 0,'18'0'16,"-18"18"-1,17-18 1,19 18-16,17 35 16,-18-36-16,35 36 15,-34-35-15,34 35 16,-35-18-16,-17-17 16,17 17-16,-17-17 0,17 34 15,-17-52-15,0 18 16</inkml:trace>
  <inkml:trace contextRef="#ctx0" brushRef="#br0" timeOffset="63811.23">11994 7708 0,'-17'0'16,"-1"0"-16,1 0 0,-19 18 15,1-1 1,-18 36-16,18-35 16,17 17-16,-35 18 15,36-17-15,-1 34 16,18-35-16,0 54 16,0-54-16,18 53 15,-18-53-15,17 36 16,-17-36-16,0 36 15,0-54-15,0 36 16,0-35 0</inkml:trace>
  <inkml:trace contextRef="#ctx0" brushRef="#br0" timeOffset="64659.113">12347 8008 0,'18'0'32,"17"-18"-32,0 18 15,18 0 1,-17 0-16,-1 0 15,-17 0-15</inkml:trace>
  <inkml:trace contextRef="#ctx0" brushRef="#br0" timeOffset="64787.5296">12383 8184 0,'70'0'16,"1"0"-1,-36-17-15,0 17 0,-17 0 0</inkml:trace>
  <inkml:trace contextRef="#ctx0" brushRef="#br0" timeOffset="65222.5128">13053 7549 0,'17'0'0,"1"0"16,53-17-16,-36-1 16,18 1-16,35 17 15,-53 0-15,18 0 16</inkml:trace>
  <inkml:trace contextRef="#ctx0" brushRef="#br0" timeOffset="65465.301">13070 7673 0,'0'18'16,"18"70"-16,-18-53 16,18 89-16,-18-72 15,17 72 1,-17-71-16,36 53 15,-19-71-15,36 35 16,-35-52-16,35 17 16,-36-35-16,19 0 15,-19 0-15,1 0 16</inkml:trace>
  <inkml:trace contextRef="#ctx0" brushRef="#br0" timeOffset="65955.996">13758 8043 0,'0'36'31,"0"-19"-31,0 54 16,0-36-16,0 0 15,18 1-15,0-19 0,-1 1 16,1 0-16,17-1 16,-17 1-16,17-36 15,-17 18-15,-18-17 0,17-19 16,-17 1-1,0 17-15,0 1 0,0-1 16,18 18-16,-18 18 16,18 52-16,-1-34 15,36 69-15,-35-52 16,17 53-16,-17-53 16,-18 35-1,0-52-15,-36-1 16,19-18-16,-36 1 15,18-18-15,-36-35 16,36 0-16,-18-18 16,35 17-16,1-17 15,-19-52-15</inkml:trace>
  <inkml:trace contextRef="#ctx0" brushRef="#br0" timeOffset="66283.2064">14129 7426 0,'0'-18'16,"0"36"0,0 17-1,0-17-15,0 17 0,0 36 16,17-36-16,-17 0 16,18 1-16,0-19 0,17 18 15,-17-17-15,17 0 16,-17-18-16,-1 0 15</inkml:trace>
  <inkml:trace contextRef="#ctx0" brushRef="#br0" timeOffset="66494.9334">14393 7602 0,'0'18'0,"18"17"16,0-17-1,-18 0-15,17-1 0,1 1 16,-18-1-16,18-17 16,-1 0-16</inkml:trace>
  <inkml:trace contextRef="#ctx0" brushRef="#br0" timeOffset="66707.5101">14552 7408 0,'0'0'0,"18"18"0,17 35 15,0-18-15,-17-17 16,0 17-16,-18 0 0,17 1 15,-17-1-15,0 0 0,0 18 16,-17-35-16,-1 35 16,0-53-16,-17 17 15,17 1-15</inkml:trace>
  <inkml:trace contextRef="#ctx0" brushRef="#br0" timeOffset="67062.1209">15240 8096 0,'18'0'16,"-1"0"-1,1 0 1,0 0 0</inkml:trace>
  <inkml:trace contextRef="#ctx0" brushRef="#br0" timeOffset="67196.0671">15558 8096 0,'17'-17'32,"1"17"-32,-1 0 15</inkml:trace>
  <inkml:trace contextRef="#ctx0" brushRef="#br0" timeOffset="67335.9276">15804 8096 0,'0'-17'0,"18"17"16,0 0-1,-1-18-15</inkml:trace>
  <inkml:trace contextRef="#ctx0" brushRef="#br0" timeOffset="68015.0971">16457 7902 0,'-18'0'15,"18"36"1,0-19-16,0 36 16,0-18-16,36 18 15,-19-35-15,19 0 16,-19-1-16,19-17 0,-1 18 15,18-36-15,-36 18 16,19-35 0,-36 17-16,0-17 0,0 0 15,0 17-15,-18 0 16,18 36 0,0 53-1,0-18-15,18-1 0,17 54 16,-35-53-16,18-18 15,-1 54 1,-17-19 0,-17-52-16,-19 17 0,-17-35 15,18 0-15,0 0 16,0-17-16,-1-1 0,-34-35 16,34 18-16,-16-18 15,34 17 1,-17-16-16</inkml:trace>
  <inkml:trace contextRef="#ctx0" brushRef="#br0" timeOffset="68292.5657">16775 7408 0,'-18'18'15,"18"0"-15,-18-1 0,18 54 16,0-36-16,0 0 0,18 36 16,0-36-1,17 18-15,0-18 0,0-17 16,-17 0-1,0-18-15,-1 0 16</inkml:trace>
  <inkml:trace contextRef="#ctx0" brushRef="#br0" timeOffset="68731.4837">16969 7602 0,'0'89'15,"0"-54"-15,0 18 16,17-36-16,-17 1 0,18-36 31,0-17-15,-18 0-16,17-18 16,1 18-16,-18-1 15,17 19 1,-17 34-1,0 36 1,0-35 0,0 0-1,0-1-15,36-17 16,-19 0 0,1-17-16,0-1 15,17-17 1,-17 35-1,17 0 1,-18 35-16,1 0 16,0-17-16,-1 17 15,1-17 1,-18-1 0</inkml:trace>
  <inkml:trace contextRef="#ctx0" brushRef="#br0" timeOffset="68931.7184">17463 7532 0,'35'35'16,"-18"0"-1,1 1-15,-18-19 0,18 36 16,-18 0-1,0-18-15,-18-17 16,18 0-16,-18-1 0</inkml:trace>
  <inkml:trace contextRef="#ctx0" brushRef="#br0" timeOffset="69464.2644">17604 7391 0,'17'-18'16,"1"18"-16,0 0 16,34-18-16,1 18 15,-35-17-15,0 17 16,17 0 0,-17 0-16,-1 17 0,-17 19 15,18-19-15,-18 19 16,17 34-16,-17-17 15,18 53-15,-18-36 16,18 89-16,-18-88 16,17 88-1,-17-89-15,0 71 16,0-70-16,0 35 16,0-53-16,0 35 15,0-71-15,-17 19 16,-1-36-16,0 0 15,1 0-15,-18-36 16,-1 19-16,-17-36 16,36 35-16,-54-17 15,18 35-15</inkml:trace>
  <inkml:trace contextRef="#ctx0" brushRef="#br0" timeOffset="76173.9356">2117 9772 0,'-18'0'16,"0"0"-16,1 0 16,-1 0-16,0 0 15,1 18-15,-18 17 16,17-17-16,0 17 0,1 18 16,-1-18-16,0 0 0,18 1 15,0-1-15,0-18 16,0 36-16,0-35 15,53 0-15,-35-18 16,17-18-16,0 0 16,1-35-16,-19 18 15,19-35-15,-19 17 16,1-53 0,-18 53-16,0-71 15,-18 72-15,1-72 16,-19 54-16,1-36 15,17 53-15,-17 18 16,35 17-16,-17 18 0,-1 18 16,36 87-1,-18-34-15,17-1 16,36 89-16,-18-88 16,1-1-16,17 36 15,-18-53-15,0 0 16,-17-18-16,-1 1 0,1-19 15,0 1-15,-1-1 0,1-17 16</inkml:trace>
  <inkml:trace contextRef="#ctx0" brushRef="#br0" timeOffset="76551.0319">2364 9402 0,'17'-18'15,"1"18"1,0 0-16,17 0 0,53 0 16,-53 18-16,36-1 15,-36 1 1,0 35-16,-17-18 15,0 0-15,-18 1 0,-18 16 16,-17 19-16,17-18 16,-35 18-1,36-36-15,-1 18 16,18-18-16,18 18 16,-1-35-16,36-1 15,0 1-15,-18-18 16,1 0-16,-1 0 0,0 0 15,-17 0-15,-1-18 16,-34 1-16</inkml:trace>
  <inkml:trace contextRef="#ctx0" brushRef="#br0" timeOffset="76723.0477">2452 9701 0,'35'0'0,"18"18"16,-18-36-16,53 1 16,-35 17-16,-17 0 15,-1 0-15,0-18 16,-17 18-16,0 0 16</inkml:trace>
  <inkml:trace contextRef="#ctx0" brushRef="#br0" timeOffset="77061.7987">3263 9631 0,'18'0'31,"35"0"-31,-18 0 16,0 0-16,-17 0 15,17 0-15,18 0 16,-35 0-16,-1 0 0,-17 17 16</inkml:trace>
  <inkml:trace contextRef="#ctx0" brushRef="#br0" timeOffset="77208.4359">3404 9825 0,'71'0'16,"-1"0"0,-34 0-16,-1 0 15</inkml:trace>
  <inkml:trace contextRef="#ctx0" brushRef="#br0" timeOffset="78713.4264">4498 9419 0,'0'35'15,"18"36"1,-18-18-16,0 70 15,0-70 1,0 18-16,0 35 16,-18-71-16,18 36 15,0-54-15,-18 18 16,18-70 0,18-18-1,-18 0-15,0-52 16,18 52-16,-1-71 15,-17 54-15,18-54 16,-1 71-16,1-17 16,0 52-16,-1-17 15,1 35 1,0 17-16,-1 19 0,1-1 16,0 0-16,-1 18 15,1 53-15,0-36 16,-18 54-16,17-71 15,1 53-15,-1-53 16,1 0 0,-18-18-16,18-18 15,-18 1-15,0-36 16</inkml:trace>
  <inkml:trace contextRef="#ctx0" brushRef="#br0" timeOffset="78862.6386">4568 9807 0,'18'0'15,"35"0"1,0 0-16,-35 0 16,35 0-16</inkml:trace>
  <inkml:trace contextRef="#ctx0" brushRef="#br0" timeOffset="79369.7067">5151 9719 0,'-18'0'16,"36"0"15,17 0-15,35 0-16,-34 0 15,-19 0-15,19 0 0,-1 0 16,18 0-16,-36 0 16,1 0-16,-18 18 15</inkml:trace>
  <inkml:trace contextRef="#ctx0" brushRef="#br0" timeOffset="79736.7161">5786 9384 0,'17'0'15,"1"0"1,-1 0-16,19 18 15,-1-1-15,36 18 16,-36-17-16,53 17 16,-53-17-16,36 0 15,-36-1-15,0 1 16,-35 0-16,18-18 16</inkml:trace>
  <inkml:trace contextRef="#ctx0" brushRef="#br0" timeOffset="80020.7141">6438 9331 0,'-17'0'15,"-1"0"-15,0 18 16,1-1-16,-1 1 0,18 0 15,-18 34 1,1-34-16,17 53 16,-18-54-16,18 54 15,0-36-15,18 53 16,-1-35-16,-17-17 16,18 16-16,0-16 0,-1-1 15,1 0-15,0 1 0,-18 16 16,0-16-16</inkml:trace>
  <inkml:trace contextRef="#ctx0" brushRef="#br0" timeOffset="81098.0861">7514 9648 0,'18'0'16,"17"0"0,0 0-16,36 0 15,-53 0-15,-1 18 16,18-18-16</inkml:trace>
  <inkml:trace contextRef="#ctx0" brushRef="#br0" timeOffset="81228.2666">7585 9878 0,'17'0'0,"1"0"15,17 0-15,-17-18 0,52 1 16,-52-1-16,17 0 16</inkml:trace>
  <inkml:trace contextRef="#ctx0" brushRef="#br0" timeOffset="81677.3843">8590 9208 0,'-17'0'0,"-1"0"16,36 0 0,34 0-16,-16-18 15,70 0 1,-71 18-16,53-17 15,-53 17-15,-17 0 16</inkml:trace>
  <inkml:trace contextRef="#ctx0" brushRef="#br0" timeOffset="81927.7386">8537 9260 0,'18'36'16,"0"34"-16,-18-17 16,35 106-1,-18-106-15,-17 17 16,0-17-16,18 18 0,0 17 16,35 0-1,-36-52-15,19-19 0,-1 1 16,35-1-16,-34-17 15,34 0-15,-52 0 16,-1 0-16</inkml:trace>
  <inkml:trace contextRef="#ctx0" brushRef="#br0" timeOffset="82562.2527">9437 9666 0,'-18'0'15,"-17"-18"-15,0 18 16,-1 36 0,19-19-16,-1 36 15,0-17-15,18 17 16,0-36 0,0 1-16,36 17 15,-19-17-15,36-18 16,-35 0-16,35-18 15,-36 0-15,19-17 16,-36 0-16,17-18 16,-17 35-16,-17-17 15,17 17-15,0 36 32,17 17-17,-17 1-15,53-1 16,-35-17-16,17-1 15,-17-17-15,-1 18 0,19-18 16,-1 17-16,-17-17 16</inkml:trace>
  <inkml:trace contextRef="#ctx0" brushRef="#br0" timeOffset="82950.3663">9648 9155 0,'-17'0'0,"-1"17"16,1-17 0,17 53-16,0-18 15,0 1-15,0-1 16,0 0-16,0 1 0,17-1 15,1-18-15,-1 19 0,1-19 0,17 1 16,-17 0 0,0-18-16,17 0 15,-35-18-15</inkml:trace>
  <inkml:trace contextRef="#ctx0" brushRef="#br0" timeOffset="83123.1803">9790 9331 0,'0'35'16,"0"-17"-16,17 17 16,-17-17-1,18-1-15,-18 1 0,0 0 0,18-1 16,-18 1 0,17-18-16,1 0 15</inkml:trace>
  <inkml:trace contextRef="#ctx0" brushRef="#br0" timeOffset="83356.3903">9878 9172 0,'35'18'15,"0"35"1,-17-18-16,35 18 16,-35-18-16,-1 1 0,1-19 15,-18 36 1,0-35-16,0-1 0,-18 19 0,18-19 16</inkml:trace>
  <inkml:trace contextRef="#ctx0" brushRef="#br0" timeOffset="83562.1905">10213 9701 0,'35'0'16,"0"0"0,-17-17-16</inkml:trace>
  <inkml:trace contextRef="#ctx0" brushRef="#br0" timeOffset="84034.4197">10478 9648 0,'0'53'16,"17"0"-1,1-35-15,17 17 16,0-17-16,-17 0 0,35-18 15,-35-18 1,17 0 0,-35 1-16,0-1 0,17 0 15,-17 1-15,0-19 16,0 19-16,0 34 31,18 36-31,-18-17 16,35 52-16,-35-53 15,18 18-15,0-18 0,-1 36 16,1-36-16,-18 18 16,-18-35-1,1-1-15,-19 1 16,19-18-16,-36-18 16,18 18-16,-18-35 15,17 17-15,1-17 16,17 17-16,18-17 15,-35 0-15</inkml:trace>
  <inkml:trace contextRef="#ctx0" brushRef="#br0" timeOffset="84424.5076">10830 9208 0,'0'17'31,"0"18"-31,0 18 16,0-35-16,0 35 15,18-18-15,17 0 16,-17-17-16,17-18 15,-17 18-15,17-18 16,-35-18-16</inkml:trace>
  <inkml:trace contextRef="#ctx0" brushRef="#br0" timeOffset="84591.279">11042 9384 0,'0'35'15,"18"0"1,-1-17 0,-17 0-16,18-1 15,0-17-15</inkml:trace>
  <inkml:trace contextRef="#ctx0" brushRef="#br0" timeOffset="84780.4273">11218 9208 0,'36'70'16,"-1"-35"-16,-17 1 16,-1-1-16,1 0 0,-18 18 15,0-18 1,-18 36-16,-17-36 15,17 0-15</inkml:trace>
  <inkml:trace contextRef="#ctx0" brushRef="#br0" timeOffset="86137.3067">13282 9684 0,'-18'-18'15,"-17"18"1,35-18-16,-53 18 16,36 0-16,-36 36 15,35-19-15,-17 54 16,17-36-16,18 36 15,0-36-15,35 18 16,-17-35-16,35 17 16,-18-35-16,36-18 15,-36 1 1,18-19-16,-53 1 16,18 0-16,-18 0 0,0-18 15,0 17-15,-18-17 16,0 36-16,1-1 15,-1 36 1,18 17 0,0-17-16,0 17 15,18 0-15,17 18 16,-17-35-16,17 35 16,-17-36-16,17 1 15,-18 0-15,-17-36 16</inkml:trace>
  <inkml:trace contextRef="#ctx0" brushRef="#br0" timeOffset="86410.3685">13494 9208 0,'-18'35'16,"18"0"-1,0 18-15,18-18 16,-18 1-16,17-19 0,1 18 16,17 1-1,-17-19 1,0-17-16,-1-17 15,-17-1-15</inkml:trace>
  <inkml:trace contextRef="#ctx0" brushRef="#br0" timeOffset="86615.4587">13635 9296 0,'18'0'16,"-1"0"-1,1 17-15,-1-17 16,1 18-16,-18 0 15,-18 35-15,18-36 16,-17 18 0,-1-35-16,18 18 15,0 0-15,35-18 16,1 0 0,-19 0-16,1 0 0</inkml:trace>
  <inkml:trace contextRef="#ctx0" brushRef="#br0" timeOffset="86826.2947">13899 9190 0,'18'35'15,"0"-17"-15,-18 17 0,35 18 16,-17-18-16,-1 18 15,-17-35 1,0 17-16,-17 0 16,17-17-16,-18 17 15,0-35-15</inkml:trace>
  <inkml:trace contextRef="#ctx0" brushRef="#br0" timeOffset="87015.5616">14111 9719 0,'0'18'16,"18"-18"0,-1 0-16,36 0 15,-17 0 1,-19 0-16,1 0 0</inkml:trace>
  <inkml:trace contextRef="#ctx0" brushRef="#br0" timeOffset="87465.9936">14482 9648 0,'0'18'15,"0"0"-15,0 35 16,17-18-16,18 0 16,-17-17-16,35 17 15,-35-17-15,17-18 16,-17 0 0,17-18-16,-35 1 15,17-36 1,-17 35-16,0-17 15,0 17-15,18 18 16,-18 18 0,18 17-16,17 18 15,-17-18-15,-1 53 16,1-52-16,0 34 16,-18-52-16,-18 17 15,0-17-15,-17-1 16,0-34-1,-1-1-15,19 0 16,-1 1-16,-35-36 16,36 35-16,-1-35 15,0 18-15,18 0 16</inkml:trace>
  <inkml:trace contextRef="#ctx0" brushRef="#br0" timeOffset="87688.3387">14852 9278 0,'0'-18'0,"0"36"16,-18 35-1,18-35-15,0 52 16,18-35-16,-18-17 0,18 0 15,-1-1-15,1 1 16,0 0-16,-1-18 0,18 0 16,-17 0-16</inkml:trace>
  <inkml:trace contextRef="#ctx0" brushRef="#br0" timeOffset="87912.8921">15064 9366 0,'0'18'16,"17"0"-16,-17 17 15,-17-35-15,17 17 16,0 19-16,-18-36 16,18 17-16,18-17 15,-1 0 1,1 0-16,0 0 15,-1 0-15</inkml:trace>
  <inkml:trace contextRef="#ctx0" brushRef="#br0" timeOffset="88139.2693">15169 9208 0,'36'52'0,"17"1"16,-18 0-1,-17-17 1,-18-1-16,0-18 0,0 1 16,0 0-16,-18-1 0,0 1 15,-17 17-15,0-17 16</inkml:trace>
  <inkml:trace contextRef="#ctx0" brushRef="#br0" timeOffset="88528.7467">16228 9737 0,'35'-18'15,"-17"18"1,-1 0-16</inkml:trace>
  <inkml:trace contextRef="#ctx0" brushRef="#br0" timeOffset="88685.1785">16669 9701 0,'17'0'16,"1"0"0,0 0-16</inkml:trace>
  <inkml:trace contextRef="#ctx0" brushRef="#br0" timeOffset="88829.6018">16986 9772 0,'18'0'0,"0"-18"15</inkml:trace>
  <inkml:trace contextRef="#ctx0" brushRef="#br0" timeOffset="88951.2654">17198 9772 0,'18'0'16,"-1"-18"-1</inkml:trace>
  <inkml:trace contextRef="#ctx0" brushRef="#br0" timeOffset="89468.139">17410 9331 0,'35'0'15,"-17"0"-15,52 0 16,-35 18-16,1-18 0,17 0 15,17 17 1,-52-17-16,17 0 0,0 0 16,-35 18 15,0 35-15,0-18-1,0 0-15,0 1 0,18 34 16,-18-35-16,0 1 15,0 52-15,0-35 16,18 35-16,-18-53 16,0 1-16,0-1 0,0 53 15,17-35 1,-17-35-16,0 17 16,0-17-16,-17-18 15,-1 0 1,0 0-1,-35-18 1,36 18-16,-19-18 0,-52 18 16,53 0-16,-71 18 15,53-18-15</inkml:trace>
  <inkml:trace contextRef="#ctx0" brushRef="#br1" timeOffset="106108.3177">9243 10213 0,'-18'0'15,"36"0"32,-1 0-16,1 0-15,0 18-16,17-18 16,-17 0-16,35 0 15,-18 0 1,18-18-16,53 18 16,-54 0-16,1 0 0,89 18 15,-54-18-15,-18 0 16,107 17-16,-89-17 15,53-17-15,-70 17 16,-1 0-16,-17-18 0,35 18 16,-53 0-1,-17 0-15,0 0 0,-1 0 16</inkml:trace>
  <inkml:trace contextRef="#ctx0" brushRef="#br1" timeOffset="109043.7599">1323 4921 0,'18'0'16,"-1"0"-1,1-17-15,52-1 16,-17 18-16,36-18 15,-37 18-15,72 0 16,-54 0-16,89 0 16,-53 0-16,88 0 15,-88-17-15,123 17 16,-105-18-16,140 18 16,-123-18-16,177 1 15,-159 17-15,158-18 16,-158 18-1,176-35-15,-159 17 16,195 1 0,-195-1-16,177-17 0,-177 17 15,195-17 1,-177 35-16,123 0 16,-158 0-16,106 0 15,-160 0-15,54 17 16,-106 1-16,-18 0 15,-17-18-15,-36 17 16</inkml:trace>
  <inkml:trace contextRef="#ctx0" brushRef="#br1" timeOffset="109633.6088">5098 6579 0,'17'0'16,"1"0"-16,88 0 15,-36 0-15,89 0 16,-53 0-16,88-17 16,-106 17-16,71 0 15,-106 0 1</inkml:trace>
  <inkml:trace contextRef="#ctx0" brushRef="#br1" timeOffset="111101.8281">12912 10319 0,'-18'0'15,"36"0"17,52-18-32,1 18 15,-18 0-15,141 18 16,-88-18-16,158 35 15,-123-35-15,141 18 16,-140-18-16,140 0 16,-141 0-16,-35 0 15,-18 17-15,-35-17 0,17 0 16,-52 0-16</inkml:trace>
  <inkml:trace contextRef="#ctx0" brushRef="#br1" timeOffset="112176.5306">9260 4639 0,'18'0'15,"53"-18"1,-18 18-16,105-17 15,-34-1-15,158 0 16,-106 1-16,230-18 16,-177 35-16,230-18 15,-212 18-15,247-18 16,-247 1 0,247-1-16,-265 0 15,230 1-15,-265-1 16,141 18-1,-212-18-15,-35 18 0,1 0 16</inkml:trace>
  <inkml:trace contextRef="#ctx0" brushRef="#br1" timeOffset="113565.0017">7320 6332 0,'-17'0'16,"17"-17"-1,17 17 48,36 0-47,-18 17-16,89-17 15,-36 0-15,88 0 16,-87 0-16,-1-17 0,18 17 15,52-18-15,-69 18 16,-37-18-16,1 18 0,0 0 16</inkml:trace>
  <inkml:trace contextRef="#ctx0" brushRef="#br1" timeOffset="118382.42">635 9719 0,'0'0'0,"-18"18"0,1-18 15,-1 0-15,0 0 16,54 0 15,34 0-31,-34 0 16,16 0-16,1 0 15,0 0-15,36 0 16,-54 0-16,18 0 16,-18 0-16,-17-18 15,-1 18-15,-17-18 16</inkml:trace>
  <inkml:trace contextRef="#ctx0" brushRef="#br1" timeOffset="118633.3129">847 9384 0,'0'18'16,"35"17"-1,0-35-15,36 35 16,-36-35-16,18 18 0,18-1 15,-36 1 1,0 0-16,-17-1 0,-1 36 16,1 18-1,-36-36-15,1 0 0,-19-17 16,-16 53-16,16-36 16,1-18-16,0 19 0,-1-19 15,-16 36-15</inkml:trace>
  <inkml:trace contextRef="#ctx0" brushRef="#br1" timeOffset="122824.5439">1111 6950 0,'-17'0'16,"34"0"-1,1 0 1,0 0-16,17 0 16,18 17-16,-36-17 15,19 0-15,17 18 16,-1-18 0,-16 0-16,34 0 15,-34 0-15,-1 0 0,53 0 16,-35 0-16,70 0 15,-70 0-15,18 0 16,-1 0-16,1 0 0,17 0 16,-17 0-16,17 0 15,0 0-15,0 0 0,89 0 16,-89 0 0,0 0-16,106 0 15,-88-18-15,-18 18 0,18 0 16,-18 0-16,18 0 0,-18 0 15,89 0-15,-72 0 16,72 18-16,-71-18 16,-18 0-16,18 18 0,-18-18 15,106 17-15,-88 1 16,-18-18-16,18 0 16,0 18-16,88-18 15,-88 0-15,-18 0 0,18 17 16,105-17-16,1 18 15,-106-1-15,-18-17 16,124 0 0,-107 18-16,1-18 0,0 0 15,18 0-15,-19 0 0,1 0 16,124 0-16,-125-18 16,125 18-16,-107 0 15,89-17 1,-106 17-16,-1 0 0,107 0 15,-18 0 1,-88 0-16,0 0 0,105 0 16,-87 0-16,-18-18 15,0 18-15,88-17 16,-89 17-16,90 0 16,-90-18-16,89 18 15,-88 0-15,71 0 16,-89 0-16,88-18 15,-88 18-15,89-17 16,-107 17-16,89 0 16,-71 0-1,53-18-15,-70 18 16,70 0-16,-88 0 16,70-18-1,-70 18-15,36 0 16,-54-17-16,0 17 0,0 0 15,1-18-15,-1 18 16,-17-18-16,17 1 16,-35-1-16,17-17 15,-17 17-15,0-52 16,0 34-16,-17-52 16,17 53-16,0-18 15,0-18-15,0 19 0,0-19 16,0 0-16,17-87 15,-17 87-15,0-88 16,18 71-16,-18 18 16,18-71-16,-1 70 15,1-52-15,-18 70 16,35-53-16,-17 53 16,0-18-16,-18 36 15,17-18 1,-17 35-16,0 1 0,0-1 15,0 1 1,-17 17-16,-1-18 16,0 18-1,1 0 1,-1 0-16,-17 0 16,17 0-16,-17 0 0,0 0 0,-18 0 15,-71 0-15,54 0 16,-71 0-16,52 18 15,-17-18-15,-105 0 16,105 17-16,-17-17 16,-1 0-16,-17 18 0,-124-18 15,124 17-15,-159-17 16,142 18 0,-1-18-16,-141 18 0,141-18 15,-158 17 1,158-17-16,-158 18 15,158-18-15,-141 0 16,141 0-16,-176 0 16,176 0-16,-158 0 15,158 0-15,-17 0 16,17 0-16,-18 0 0,19 0 16,-160 18-16,-17-18 15,194 0-15,-18 0 16,0 17-16,-158-17 15,176 0-15,-18 0 16,0 0-16,18 0 0,-159 0 16,159 0-16,-141-17 15,159 17 1,-19 0-16,-140-18 16,159 18-16,-18 0 0,17 0 15,-246 0-15,140 0 16,1-18-1,35 18 1,106 0-16,-71 0 16,106 0-16,-70-17 15,70 17-15,-35 0 16,52 0-16,-16 0 16,34 0-16,18 17 15,0 1 1,18 17-1,-1-17-15,18 52 16,-17-34-16,0 17 16,-18 0-16,35 70 15,-35-52-15,18 17 0,-1 71 16,-17-89 0,18 18-16,-18 71 15,18-88-15,-18 70 16,17-71-16,1 54 15,-18-71-15,17 70 16,-17-70-16,18 35 16,-18-35-16,0 35 15</inkml:trace>
  <inkml:trace contextRef="#ctx0" brushRef="#br0" timeOffset="146799.1189">3669 11695 0,'-18'-18'16,"1"0"-16,-19 1 15,19 17-15,-19-18 16,19 18-16,-36 18 16,35-1-16,-35 36 15,36 0-15,-19 18 16,36-18-16,0 17 16,0-35-16,36 1 15,-1-19-15,18 1 16,-18-36-16,18 1 15,-18-19-15,1-16 16,-19-1-16,1-18 16,0 18-1,-36-53-15,18 36 16,-35-54-16,17 71 16,-17-88-16,17 71 15,-35-36 1,36 88-16,-1-17 15,0 35-15,1 0 0,17 18 16,0 70 0,0 71-16,35-1 15,71 36 1,-71-158-16,36 52 16,-36-53-16,35 36 15,-52-54-15,17 19 16,-17-19-16,17 1 15,-17-36 1</inkml:trace>
  <inkml:trace contextRef="#ctx0" brushRef="#br0" timeOffset="147350.0061">4092 11642 0,'-17'-53'16,"-1"35"-1,18 36 1,0 52 0,0-34-16,0 52 15,35-18-15,-17-52 16,0 35-16,17-35 16,0-1-16,-17-17 15,17-17 1,-17 17-16,-18-36 15,17 36-15,-17-35 16,0 17 0,18 18-16,0 0 15,17 0 1,-18 0-16,19 0 16,-19-17-16,19-1 15,-19 0-15,1-17 16,-18 18-16,-18-36 15,18 17-15,-35-17 16,17 36 0,-17-36-16,35 35 15,-18 1-15</inkml:trace>
  <inkml:trace contextRef="#ctx0" brushRef="#br0" timeOffset="147955.8353">4886 11483 0,'-18'0'0,"36"0"31,17 0-31,36 0 15,-36-18-15,53 18 16,-52 0-16,34 0 16,-52 0-16,-1 18 15</inkml:trace>
  <inkml:trace contextRef="#ctx0" brushRef="#br0" timeOffset="148077.5203">4992 11659 0,'17'0'16,"54"18"-16,-36-18 16,1-18-16,16 18 0,-16 0 15,-19-17-15</inkml:trace>
  <inkml:trace contextRef="#ctx0" brushRef="#br0" timeOffset="148668.3037">5821 11271 0,'-35'-17'0,"17"17"16,0 17-16,-17 19 16,17 34-1,1 18-15,17-35 0,17 53 16,19-18-1,34-17 1,18-36-16,1-35 16,-54-18-16,18 1 15,-18-18-15,0-1 0,1 1 16,-1-53-16,-35 35 16,-53-18-1,18 18-15,-89-17 16,71 35-16,-17 17 0,-54 18 15,71 35-15,0-17 16</inkml:trace>
  <inkml:trace contextRef="#ctx0" brushRef="#br0" timeOffset="152116.0294">4233 11712 0,'0'-17'47,"0"-1"-16,18 36 63,-18-1-78,18 19-1,-18-19-15,0 18 16,0-17-16,17 0 16,-17-1-16,0 1 15</inkml:trace>
  <inkml:trace contextRef="#ctx0" brushRef="#br0" timeOffset="155596.6908">3704 13018 0,'-17'0'0,"-19"-18"16,19 18-16,-19 0 15,19 18-15,-36 17 16,35 0-16,1 0 16,-1 71-1,18-71-15,0 54 16,18-54-16,-1 0 0,1-17 16,35-1-16,0-34 15,-18-1-15,0 1 16,-17-36-16,35-36 15,-36 37-15,-17 16 16,0-70-16,0 54 16,-35-72-16,0 71 15,-18-53-15,35 71 16,-35-18-16,36 35 16,-1 1-1,18 34-15,0 72 16,18-36-16,-1 70 15,1-52-15,35 52 16,0-17 0,-18-71-16,36 36 15,-36-36-15,18 0 16,-18-35-16</inkml:trace>
  <inkml:trace contextRef="#ctx0" brushRef="#br0" timeOffset="156016.805">4004 12965 0,'0'53'16,"-18"-18"-16,18 35 16,0-17-16,18-17 15,0-19-15,17 36 16,-17-35-16,52-1 15,-52-17-15,35-17 16,-36-1-16,1 0 16,-18 1-16,0-1 0,0 1 0,0-19 15,0 54 1,18 17 0,-1-17-16,19 35 15,-19-36-15,18 1 16,1-18-16,-1 0 15,-17 0 1,17-35-16,-35 17 16,0-35-16,-18 18 15,-17-36-15,17 54 16,-17-54-16,17 54 16,18-19-1,-17 36-15,17-17 16,17 17-16</inkml:trace>
  <inkml:trace contextRef="#ctx0" brushRef="#br0" timeOffset="157321.8977">4939 13000 0,'18'0'32,"17"0"-17,0 0-15,36 0 16,-36 0-16,35-18 15,-34 18-15,17-17 16,-36 17-16,1 0 16,-36 0-1</inkml:trace>
  <inkml:trace contextRef="#ctx0" brushRef="#br0" timeOffset="157660.1863">5062 12700 0,'0'18'15,"0"17"-15,18 35 16,-18-17-16,35 36 16,-35-36-16,36 35 15,-36-53-15,35 18 16,-18-35-1,1-1-15</inkml:trace>
  <inkml:trace contextRef="#ctx0" brushRef="#br0" timeOffset="157982.3553">5627 12841 0,'17'0'0,"1"18"16,35-18 0,-18 0-1,1 0-15,16 0 16,-16 0-16,17 0 16,-36 0-16</inkml:trace>
  <inkml:trace contextRef="#ctx0" brushRef="#br0" timeOffset="158140.1975">5750 13035 0,'36'18'16,"16"-18"0,1 0-16,-17 0 15,17 0-15,-36 0 16</inkml:trace>
  <inkml:trace contextRef="#ctx0" brushRef="#br0" timeOffset="159975.0503">6509 12665 0,'17'17'32,"19"36"-17,34 0-15,-34-35 16,52 35-16,-53-36 15,0 1-15,36 35 16,-54-35-16,19-1 16,-19 1-16,19 35 15,-19-53-15,-17 17 0,0 1 16</inkml:trace>
  <inkml:trace contextRef="#ctx0" brushRef="#br0" timeOffset="160213.8471">6950 12594 0,'-18'0'15,"0"18"-15,1-1 16,-36 54-16,18-18 15,-18 53 1,17-53-16,-16 35 0,52-53 16,-18 0-1,18-17-15</inkml:trace>
  <inkml:trace contextRef="#ctx0" brushRef="#br0" timeOffset="160630.1047">7126 12206 0,'0'-18'0,"0"1"15,-18 17-15,18 17 31,0 19-31,0 17 16,0-18-16,0 18 16,0-35-16,0 34 15,18-16 1,0-1-16,-1-35 0,19 18 16,-19-18-1,19 0-15</inkml:trace>
  <inkml:trace contextRef="#ctx0" brushRef="#br0" timeOffset="160818.7808">7320 12383 0,'0'17'0,"0"1"16,18-1-16,-1 1 15,-17 0 1,18-1-16,-18 1 16</inkml:trace>
  <inkml:trace contextRef="#ctx0" brushRef="#br0" timeOffset="161046.8584">7426 12171 0,'18'17'0,"35"36"16,-18-17 0,-18-19-16,19 36 15,-19-17-15,-17-19 16,18 18-16,-18-17 15,0 0-15,0-1 0,-18 36 16,1-35-16</inkml:trace>
  <inkml:trace contextRef="#ctx0" brushRef="#br0" timeOffset="161691.2913">7920 12771 0,'18'-18'0,"-18"0"16,-18 18-1,0 18 1,1-18-16,-19 70 15,1 1-15,17-36 16,1 36-16,17-36 16,0 0-16,0-17 0,17-18 15,19 18-15,-1-18 16,0-18-16,36-35 16,-54 18-16,36-36 15,-35 18-15,0-35 16,-1 53-16,-34-71 15,17 53-15,-36-53 16,19 53-16,-19 1 16,19 34-16,-1 0 15,1 36 1,17 70-16,0-35 16,17 0-16,1 17 0,-1-17 15,19 71-15,-19-71 16,54 35-1,-53-53-15,17 1 0,-18-19 16,19 1-16,-1-18 16,-17 0-16</inkml:trace>
  <inkml:trace contextRef="#ctx0" brushRef="#br0" timeOffset="162042.0722">8378 12665 0,'36'0'0,"17"-18"15,-36 18 1,36 0-16,-35 18 0,0-18 15,-1 35 1,-17 0-16,0-17 16,-17 17-16,17-17 0,-18 52 15,18-52-15,-18 35 16,18-35-16,36 17 16,-19-35-16,18 18 15,1-18-15,-1 0 16,0 0-16,-17-18 15</inkml:trace>
  <inkml:trace contextRef="#ctx0" brushRef="#br0" timeOffset="162209.0355">8414 12859 0,'17'0'15,"1"0"-15,35 0 16,-18 0-16,36-18 16,-36 18-16,18 0 15,-18 0-15,-17 0 16</inkml:trace>
  <inkml:trace contextRef="#ctx0" brushRef="#br0" timeOffset="162681.908">8855 12065 0,'-18'0'16,"0"0"-1,1 18-15,-1-1 16,1 36-16,17-18 16,0 18-16,0-17 15,0 17-15,35 17 16,-18-35-16,19 1 0,17 17 15,0-36 1,-36 1-16,1-18 0,-1 0 16</inkml:trace>
  <inkml:trace contextRef="#ctx0" brushRef="#br0" timeOffset="162909.3829">9013 12330 0,'0'35'16,"0"0"0,18 0-1,-18-17-15,35 17 16,-35-17-16,18-18 15,0 18-15</inkml:trace>
  <inkml:trace contextRef="#ctx0" brushRef="#br0" timeOffset="163182.4533">9102 12083 0,'17'0'16,"1"0"-16,0 17 16,-1-17-16,36 53 15,-35-18-15,35 36 16,-36-18-16,1 18 15,0-36-15,-18 18 16,-18 35 0,-17-53-16</inkml:trace>
  <inkml:trace contextRef="#ctx0" brushRef="#br0" timeOffset="165060.9058">3687 14393 0,'0'-17'16,"0"-1"-16,-18 0 16,18 1-1,0-1-15,-18 1 16,1 17-16,-19 0 16,19 0-16,-19 17 15,1 1-15,-18 52 16,36-17-16,-1 0 15,18-18-15,-18 18 16,18 0-16,18 18 16,17-36-16,-17-17 15,35-18-15,-18-18 16,18-35-16,-35 18 16,17-53-1,-17 35-15,-18-53 16,0 53-16,0-53 15,-18 53-15,-17-35 16,17 35-16,-17-17 16,-1 34-16,19 1 15,17 70 1,17 54 0,1-19-16,17 54 15,-17-36-15,17 53 16,-17-88-1,52 35-15,-34-53 16,-19-17-16,19 0 0</inkml:trace>
  <inkml:trace contextRef="#ctx0" brushRef="#br0" timeOffset="165463.0553">3933 14182 0,'0'35'16,"0"-17"0,0 35-16,0 35 15,18-53-15,0 0 0,-1 18 16,1-35-16,17 17 16,-17-17-16,17-1 0,1-17 15,-19 0 1,1-35-16,-18 17 15,0-17-15,0 18 16,0-1-16,17 36 16,1-1-1,0 1-15,-1-18 16,19 17 0,-19-17-16,1 18 15,0-18-15,-1 0 0,18-18 16,-35 1-16,0-18 15,0-1-15,-35-17 16,18 18-16,-19-18 16,36 18-16,-17 0 15</inkml:trace>
  <inkml:trace contextRef="#ctx0" brushRef="#br0" timeOffset="166096.6667">4886 14270 0,'18'0'31,"17"0"-31,-17 18 15,34-18-15,-16 0 0,34 0 16,-17 0 0,-18 0-16,18 0 0,-35 0 15</inkml:trace>
  <inkml:trace contextRef="#ctx0" brushRef="#br0" timeOffset="166274.9943">5151 14111 0,'0'106'16,"0"-53"-16,17 53 15,-17-53-15,18-18 0,17 0 16,-17-17-16,-1-1 0,19-17 15</inkml:trace>
  <inkml:trace contextRef="#ctx0" brushRef="#br0" timeOffset="166475.3514">5574 14129 0,'88'0'16,"-17"-18"-1,17 18 1</inkml:trace>
  <inkml:trace contextRef="#ctx0" brushRef="#br0" timeOffset="166601.8504">5644 14235 0,'36'17'16,"-1"-17"-1,-17 0-15,52 0 16,1-17-16,-54 17 16</inkml:trace>
  <inkml:trace contextRef="#ctx0" brushRef="#br0" timeOffset="167113.8113">6456 13935 0,'35'53'15,"36"17"1,35 89 0,-1-71-1,-69-35-15,34 18 16,1-18 0,-54-36-16,1 1 0</inkml:trace>
  <inkml:trace contextRef="#ctx0" brushRef="#br0" timeOffset="167314.3403">6756 13935 0,'-53'88'15,"35"-35"-15,-17 88 16,35-70-1,-18-19-15,36 1 0,-18 0 0,53 18 16,-36-36 0,19-17-16,-19-18 0</inkml:trace>
  <inkml:trace contextRef="#ctx0" brushRef="#br0" timeOffset="167580.8859">7020 13653 0,'0'17'0,"0"1"16,-17 52-16,17-17 15,17 18-15,-17-36 16,36 36 0,-19-54-16,18 1 15,-17-18-15</inkml:trace>
  <inkml:trace contextRef="#ctx0" brushRef="#br0" timeOffset="167787.0439">7179 13705 0,'18'0'16,"-1"0"-16,1 18 16,-18 0-16,0 17 15,0 0-15,0 18 16,0-35-16,0-1 16,-18 1-16,18 0 15,18-1-15,0-17 16,35 0-1,-1-17 1</inkml:trace>
  <inkml:trace contextRef="#ctx0" brushRef="#br0" timeOffset="167969.4774">7426 13635 0,'0'18'16,"18"17"-1,-1-18-15,1 19 0,17 34 16,-17-34-16,-1 34 16,-17-52-16,0 52 15,-17-52-15,-18 35 16</inkml:trace>
  <inkml:trace contextRef="#ctx0" brushRef="#br0" timeOffset="168494.4488">7938 14129 0,'-36'-18'16,"19"36"-16,-1 52 16,0-34-1,18 17-15,-17-18 16,17 18-16,0 17 15,17-52-15,1 17 0,17-17 16,1-18 0,-19-35-16,18 17 0,-17-17 15,35-71-15,-35 53 16,-1 0-16,1 0 0,0 0 16,-18-70-16,0 52 15,0 18-15,-18-17 16,18 17-16,-18 0 15,1 35-15,-1 18 0,18 35 16,-18 71 0,18-53-16,18 18 15,0 87-15,-1-87 16,36 53-16,-35-72 16,17-16-16,0 17 15</inkml:trace>
  <inkml:trace contextRef="#ctx0" brushRef="#br0" timeOffset="168776.656">8361 13988 0,'35'-18'15,"18"18"-15,0 18 16,0 17-1,-35-17-15,-18-1 0,0 36 16,0-18-16,-18 1 16,-17 17-1,17-18-15,0 0 0,1-17 0,-1 35 16,18-36 0,0 19-16,18-36 15,-1 17-15,-17 1 16,18-18-16,0 0 15</inkml:trace>
  <inkml:trace contextRef="#ctx0" brushRef="#br0" timeOffset="168937.7633">8396 14270 0,'18'-18'16,"-1"18"-16,36-17 15,-35 17-15,53-18 16,-54 18-16,36 0 16</inkml:trace>
  <inkml:trace contextRef="#ctx0" brushRef="#br0" timeOffset="169187.5981">8678 13653 0,'0'52'16,"0"54"-1,18-70-15,0 16 16,17 19-1,-17-36-15,34 1 16,-16-1-16,-19-35 0,1 0 16,0-18-16</inkml:trace>
  <inkml:trace contextRef="#ctx0" brushRef="#br0" timeOffset="169410.912">8978 13670 0,'35'35'16,"-17"1"-16,-18-19 15,0 36 1,0-17-16,0-1 16,0-18-16,18-17 15,-1 0 1,1 0-16,17 0 15,-17-17-15</inkml:trace>
  <inkml:trace contextRef="#ctx0" brushRef="#br0" timeOffset="169621.8752">9243 13511 0,'35'36'16,"0"34"0,-17-34-16,0-1 15,-1 0-15,-17 0 0,0 1 0,0 17 16,-53 35 0,36-71-1,-19 19-15</inkml:trace>
  <inkml:trace contextRef="#ctx0" brushRef="#br0" timeOffset="170062.2553">4586 15222 0,'18'18'31,"17"-18"-15</inkml:trace>
  <inkml:trace contextRef="#ctx0" brushRef="#br0" timeOffset="170188.8148">4639 15487 0,'0'18'16,"0"-1"0,0 1-16,18-18 0</inkml:trace>
  <inkml:trace contextRef="#ctx0" brushRef="#br0" timeOffset="170312.5999">4727 15681 0,'18'0'16,"-18"18"0</inkml:trace>
  <inkml:trace contextRef="#ctx0" brushRef="#br0" timeOffset="170435.8705">4763 15946 0,'0'17'16,"0"1"0</inkml:trace>
  <inkml:trace contextRef="#ctx0" brushRef="#br0" timeOffset="171891.1988">4180 17374 0,'-52'-17'0,"-1"17"16,35 0-16,-35 17 16,18 1-16,17 0 15,0-1-15,-17 19 16,18 52-16,17 18 16,0-54-16,0-16 15,35 34-15,18-52 16,-36-18-16,19 0 15,-1-18-15,-17 1 16,-1-1-16,19-17 0,-19-1 16,18-69-16,-35 34 15,0-52-15,0 70 16,-35-88 0,18 70-16,-1 0 0,0 19 0,-35-90 15,36 90 1,-19 16-16,1-17 15,17 71 1,36 70-16,-18-17 16,18-1-16,17 1 15,-17-1-15,52 71 16,-34-88-16,-1 0 0,18-17 16,17 17-16,1-18 15,-54-35-15,1 17 16</inkml:trace>
  <inkml:trace contextRef="#ctx0" brushRef="#br0" timeOffset="172558.407">4621 17286 0,'0'-18'0,"0"1"16,0-1-1,-17 18-15,17 53 16,0-18-16,17 18 15,-17 53-15,18-53 16,17 35 0,-17-52-16,0-19 0,-1 1 15,19-1-15,-19-17 0,36-17 16,-35-1-16,17-17 16,-17 17-16,-1-52 15,-17 34-15,0 19 16,0-1-1,0 36 1,18-1-16,-18 1 16,35 17-16,0-35 15,-17 18-15,0-18 16,-1-18-16,19-17 16,-36 0-16,17 17 0,-17-35 15,0 18-15,-17-18 16,17 35-16,0 1 15,-18-1-15,18 0 16,-18 18-16,36 0 16</inkml:trace>
  <inkml:trace contextRef="#ctx0" brushRef="#br0" timeOffset="172804.3193">5450 16545 0,'-17'18'15,"-1"70"1,18-17-16,-17 87 16,-1 36-1,0-105-15,-17 87 16,35-105-16,0-1 0,-18 18 15,18-52-15,0-1 16,18-17-16</inkml:trace>
  <inkml:trace contextRef="#ctx0" brushRef="#br0" timeOffset="173199.1685">5803 17110 0,'18'17'16,"35"19"-16,0-36 0,35 17 15,-35-34 1,35 17-16,-53-18 16,36 18-16,-54 0 15</inkml:trace>
  <inkml:trace contextRef="#ctx0" brushRef="#br0" timeOffset="173342.4153">5874 17286 0,'17'18'16,"54"-18"0,-36 0-16,36-18 15,-36 18-15,36-18 16</inkml:trace>
  <inkml:trace contextRef="#ctx0" brushRef="#br0" timeOffset="174239.8738">6650 17163 0,'18'53'15,"-18"17"1,17 1-1,-17-18 1,0-36-16,0 1 0,0-53 31,0-1-31,0-17 0,18-35 16,-1 35 0,1-35-16,0 53 15,-1 17-15,19-17 16,-19 35-16,1 0 0,0 53 15,-1-18 1,-17 0-16,18 54 16,-18-54-16,17 18 15,-17-36-15,18-17 16,0 0 0,17-53-1,-17 18-15,-1 18 0,19-1 16,-1-17-1,-18 35-15,-17-18 0,36 36 16,-19-18-16,-17 35 16,36 18-16,-36-18 15,17 53 1,1-52-16,0-1 16,-18 0-16,17-17 0,1-1 0</inkml:trace>
  <inkml:trace contextRef="#ctx0" brushRef="#br0" timeOffset="175272.9477">10918 11024 0,'0'-35'15,"0"53"32,0 17-47,18 18 16,-18-18-16,35 106 15,-35-35-15,18 0 0,0 17 16,-18 19-16,0 193 16,0-141-16,-18 35 15,0 18-15,1 0 0,-1 35 16,-17 283-16,35-283 15,-18 247-15,36-282 16,17 211-16,-17-263 16,-1 193-1,1-212-15,17 141 16,-35-175-16,36 87 16,-19-123-16,36 70 15,-35-123-15,-1 35 16,1-53-16,-18-17 15</inkml:trace>
  <inkml:trace contextRef="#ctx0" brushRef="#br0" timeOffset="176434.8421">12577 11606 0,'-36'-70'16,"-17"-1"-1,18 36-15,-53-18 16,53 71-16,-1 17 15,-17 88-15,36-52 16,-19 88-16,36-106 16,18 70-1,0-88-15,17-17 16,0 0-16,1-18 0,52-18 16,-35-17-16,17-53 15,-52 35-15,17-71 16,-35 71-16,-17-88 15,-1 88-15,-17-70 16,-1 70-16,1 18 16,0-1-16,0 1 0,17 35 15,-17 0-15,35 18 16,0 70 0,17-35-16,1 0 0,35 88 15,-18-71-15,0 1 16,71 35-16,-53-71 15,35 18-15,-52-53 16,16-18 0,-52 1-16</inkml:trace>
  <inkml:trace contextRef="#ctx0" brushRef="#br0" timeOffset="176785.3743">12682 11007 0,'18'88'0,"17"53"16,-17 0-1,0-70-15,-1-1 0,18 36 16,1-53 0,-19-35-1,19-54 1,-1-17-1,-17 36-15,35-19 16,-36 36-16,36 36 16,-35-19-16,-1 19 15,1-1-15,-18 0 0,-18 18 16,1-35-16,-54 17 16,36-17-16,-36-1 15,36-17-15,-18-17 16,35 17-16,18-18 15,18 0-15</inkml:trace>
  <inkml:trace contextRef="#ctx0" brushRef="#br0" timeOffset="176990.3652">13335 11501 0,'18'0'0,"17"0"15,35-18-15,-34 18 16,17 0-16,-36 0 16,1 18-16</inkml:trace>
  <inkml:trace contextRef="#ctx0" brushRef="#br0" timeOffset="177112.9388">13388 11606 0,'0'36'16,"18"-36"-1,70 17-15,-53-17 16,53 0 0,-52 0-16,-1 0 0</inkml:trace>
  <inkml:trace contextRef="#ctx0" brushRef="#br0" timeOffset="177430.7241">13988 11359 0,'-18'53'16,"18"18"-16,0-36 15,18 53-15,17-35 16,0-17-16,53 17 16,-52-36-16,17 1 0,-18-1 15,53-34 1,-53-1-16,-17-17 0,0 0 16,-18-36-16,0 18 15,-36 0-15,19 18 0,-36-18 16,-35-35-16,52 53 15,-52-1 1,53 19-16,0 17 0,-1 0 16</inkml:trace>
  <inkml:trace contextRef="#ctx0" brushRef="#br0" timeOffset="178091.8964">12312 10848 0,'0'-18'0,"0"1"16,-18-1-16,18 0 16,-17 1-16,17-1 15,-18 18 1,36 0-16,-18 53 16,17-18-1,1 1-15,17 69 16,-17-69-16,0 17 0,-1 52 15,1-69-15,-1 52 16,1-53-16,0 18 16,-1-18-16,1 1 15,0-19 1</inkml:trace>
  <inkml:trace contextRef="#ctx0" brushRef="#br0" timeOffset="179798.9553">12206 12982 0,'0'0'0,"-18"-17"16,-34 17-16,34 0 15,-53 17 1,1 36-16,52-18 0,-35 54 15,53-36-15,-17-18 16,34 35 0,1-52-16,0 0 0,34-1 15,-16-17-15,-1-17 16,0-1-16,36-70 16,-36-18-16,-17 53 15,-18-70 1,0 70-16,-18-53 15,0 53-15,-34-35 16,34 70-16,-17 0 16,17 18-16,18 53 15,0-17-15,18 69 16,-1-52-16,36 71 16,-18-54-16,1-17 15,-1-17-15,0 17 0,54 17 16,-54-52-16,0-1 15,0-17 1,-17-17-16</inkml:trace>
  <inkml:trace contextRef="#ctx0" brushRef="#br0" timeOffset="180149.8615">12541 12612 0,'0'123'16,"18"1"0,-18-54-16,18 54 15,17-18 1,-35-71-16,17 0 16,1-35-16,-18-35 15,18 0-15,-1 17 16,-17-17-16,36 17 0,-1 0 15,-17 18 1,34 18-16,-34 17 16,-18 18-16,0-17 15,-35-1-15,17-18 16,-35 1-16,18-18 16,-36 0-16,36 0 15,0 0 1,17 0-16,18-18 15</inkml:trace>
  <inkml:trace contextRef="#ctx0" brushRef="#br0" timeOffset="180465.7918">13123 13053 0,'18'0'15,"0"0"-15,35 0 16,-1-18-16,37 18 16,-54-17-16,35-1 15,-52 18-15,0-18 16</inkml:trace>
  <inkml:trace contextRef="#ctx0" brushRef="#br0" timeOffset="180633.319">13353 12841 0,'17'88'15,"-17"1"1,0-1 0,0-35-16,18 17 15,0-35-15,17 1 16</inkml:trace>
  <inkml:trace contextRef="#ctx0" brushRef="#br0" timeOffset="181000.3211">13917 12876 0,'53'0'15,"0"0"-15,-18 0 16,36-17-16,-1 17 16,-52 0-1</inkml:trace>
  <inkml:trace contextRef="#ctx0" brushRef="#br0" timeOffset="181154.8475">13899 13018 0,'53'17'16,"-35"-17"-1,53 0-15,-54 0 16,18 0-16,-17 0 0,0-17 15</inkml:trace>
  <inkml:trace contextRef="#ctx0" brushRef="#br0" timeOffset="181778.7446">14817 12947 0,'17'0'15,"1"-35"1,0 35-16,-1-18 16,-34 36-1,-1-1-15,-35 54 16,35-36-1,1 18-15,-1-18 0,0 36 16,18-36-16,0-17 16,36 17-16,-1-35 15,18-18-15,-18 1 16,1-1-16,-1-17 16,-18-18-16,36-35 15,-53 35-15,18-53 16,-18 53-16,0 0 0,-18-70 15,18 87-15,-17-16 16,-36-19 0,35 89-1,18 35-15,0 52 16,18-34-16,-1 35 16,36 17-1,0-35 1,0-17-16,-35-53 15,-1-1-15</inkml:trace>
  <inkml:trace contextRef="#ctx0" brushRef="#br0" timeOffset="182063.3853">15328 12841 0,'53'0'15,"0"18"1,18-1-16,-18 1 16,-36 0-1,-17-1-15,0 1 0,-35 35 16,0 0 0,17 0-1,18-36-15,0 19 16,0-19-16,18 1 15,-1-18-15,1 18 16</inkml:trace>
  <inkml:trace contextRef="#ctx0" brushRef="#br0" timeOffset="182201.3829">15311 13159 0,'0'-18'16,"17"18"-16,54-18 15,17 18 1,-53 0-16,1-17 0,34 17 16,-35-18-1</inkml:trace>
  <inkml:trace contextRef="#ctx0" brushRef="#br0" timeOffset="182441.0707">15681 12312 0,'-18'0'0,"18"53"16,0 0-16,0-18 15,0 18-15,18 35 16,0-35-16,35 18 15,-36-36-15,36 0 16,-35-17-16,35-18 16,-53-18-16</inkml:trace>
  <inkml:trace contextRef="#ctx0" brushRef="#br0" timeOffset="182591.0103">15910 12594 0,'18'18'0,"-18"17"16,18-17-16,-18-1 15,17 1-15,1 0 16</inkml:trace>
  <inkml:trace contextRef="#ctx0" brushRef="#br0" timeOffset="182798.5399">16104 12312 0,'53'71'16,"0"17"-1,-18 0 1,-17-18-16,-18-34 15,0 34-15,-53-17 16</inkml:trace>
  <inkml:trace contextRef="#ctx0" brushRef="#br0" timeOffset="183630.4413">12277 14182 0,'-18'0'15,"-17"-18"-15,-1 18 16,1 35 0,0 71-1,17-71-15,18 1 16,0 17-16,0-36 0,36 36 15,-36-18-15,35-17 16,-18-18-16,19-35 16,-19 17-16,36-70 15,-17 35-15,-1-70 16,-17 70-16,-18-71 16,0 54-16,0-54 15,-18 71 1,0-17-16,1 52 15,-1 18-15,18 18 16,-18 52-16,18 1 16,0 52-16,18-52 15,17 70 1,18-18-16,-18-87 16,36 34-16,-53-52 15</inkml:trace>
  <inkml:trace contextRef="#ctx0" brushRef="#br0" timeOffset="183964.7588">12577 13758 0,'-18'0'0,"18"18"0,18 70 15,-1-35 1,-17 71-16,18-72 15,-1 54-15,-17-53 16,18 0 0,0-35-16,-1-18 15,1-18-15,35-17 16,-35 17-16,34 18 16,-16 0-1,-19 36-15,1-19 0,-18 18 16,0-17-16,-35 35 15,17-35-15,-17-1 16,0-17-16,-1 0 16,1 0-16,17 0 15,18-17-15,0-1 16</inkml:trace>
  <inkml:trace contextRef="#ctx0" brushRef="#br0" timeOffset="184136.6065">13106 14182 0,'70'0'16,"18"0"-16,-17 0 16,-18-18-1,-35 18-15,-1-18 16</inkml:trace>
  <inkml:trace contextRef="#ctx0" brushRef="#br0" timeOffset="184287.0602">13282 13970 0,'0'35'0,"0"53"15,18-52-15,-18 52 16,17-35-16,-17 0 15,18-18-15,0 0 16</inkml:trace>
  <inkml:trace contextRef="#ctx0" brushRef="#br0" timeOffset="184583.7952">13723 14076 0,'71'17'16,"-36"-17"-16,35 0 16,-34 0-16,-19 0 15,1 18-15</inkml:trace>
  <inkml:trace contextRef="#ctx0" brushRef="#br0" timeOffset="184709.9883">13794 14288 0,'0'0'0,"0"17"16,17-17-16,36 18 16,18-1-1,17-17-15,-53 0 0</inkml:trace>
  <inkml:trace contextRef="#ctx0" brushRef="#br0" timeOffset="185138.7315">14376 14076 0,'-53'0'16,"18"53"-16,35-36 15,0 19-15,0 34 16,35 1-1,-18-36-15,19-17 0,17 35 16,0-36 0,-1-17-1,-16-35-15,-19 17 0,19-52 16,-1-18 0,-17 35-16,-1-53 15,-17 35-15,-17-70 16,17 88-1,-36-17-15,36 34 0,-35 1 16,35 18-16,-35-1 16,35 53-16,-18 53 15,18-35-15,0 88 16,0-70-16,35 52 16,-17-52-16,35 35 15,-35-71-15,17 36 16</inkml:trace>
  <inkml:trace contextRef="#ctx0" brushRef="#br0" timeOffset="185443.4863">14887 14076 0,'88'0'15,"1"17"1,-1 1-16,0 35 16,-88-35-1,0 17-15,-35 18 16,-18 0 0,35-18-16,-35 18 15,36-35-15,-1-1 0,18 1 16,0 0-16,18-1 15,-1-17-15,1 0 0,0 0 16,-1 0-16,18-17 16,-35-1-16</inkml:trace>
  <inkml:trace contextRef="#ctx0" brushRef="#br0" timeOffset="185587.6807">14958 14323 0,'17'0'15,"36"0"1,-35 0-16,17 0 16,1 0-16,-1 0 0,18 0 15,-18 0-15,0-18 16</inkml:trace>
  <inkml:trace contextRef="#ctx0" brushRef="#br0" timeOffset="185817.9689">15381 13635 0,'0'70'16,"0"19"-16,0-54 0,35 35 15,1-17 1,-1-35-16,0 0 16,-17-18-1</inkml:trace>
  <inkml:trace contextRef="#ctx0" brushRef="#br0" timeOffset="186056.4003">15716 13653 0,'18'35'15,"-18"0"-15,0-17 0,0 17 16,0-17 0,18 17-16,-18-17 15,17-1-15,1 1 16,17-18-16,-17 0 15,17-18 1,-17 18-16,-1-35 16</inkml:trace>
  <inkml:trace contextRef="#ctx0" brushRef="#br0" timeOffset="186228.096">16069 13600 0,'18'53'16,"-1"-18"-16,1 35 15,-18-17-15,0-17 0,-18-1 16,1 0-16,-19 0 16,1-17-16</inkml:trace>
  <inkml:trace contextRef="#ctx0" brushRef="#br0" timeOffset="186495.0713">13705 14852 0,'0'18'16,"-17"-18"-1</inkml:trace>
  <inkml:trace contextRef="#ctx0" brushRef="#br0" timeOffset="186622.2893">13600 15152 0,'17'17'16,"1"-17"-1,-18 18-15</inkml:trace>
  <inkml:trace contextRef="#ctx0" brushRef="#br0" timeOffset="186751.4481">13688 15293 0,'0'18'16,"17"-1"-16,-17 1 16,0-1-1</inkml:trace>
  <inkml:trace contextRef="#ctx0" brushRef="#br0" timeOffset="187318.1785">12312 15910 0,'-71'0'15,"1"36"-15,-1 34 16,18 18 0,36-35-16,17 18 15,53-18 1,-18-36-16,53 1 16,-35-36-16,35-17 15,-35 17-15,0-52 16,-18 35-16,-17-18 0,0 17 15,-18 1-15,0-71 16,-18 53-16,0 18 0,1-18 16,-19-35-1,19 35-15,-18 35 0,17-17 16,18 18-16,-18 34 16,18 54-16,0-18 15,36 88-15,-19-53 16,18 53-1,1-88-15,34 53 16,-34-89-16,34 36 16,-52-53-16,-1 0 15</inkml:trace>
  <inkml:trace contextRef="#ctx0" brushRef="#br0" timeOffset="187656.4937">12771 15663 0,'0'89'16,"17"-37"-16,-17 90 15,18-90-15,-18 54 16,17-70 0,-17-1-16,18-17 0,0-36 31,17-17-16,-17 17-15,35-17 16,-36 35-16,36 17 16,-35 1-16,-18 35 15,0-35-15,-35 34 16,-1-34-16,-17 17 16,18-17-16,-36-18 15,54 0-15,-1-18 16,18 1-16,0-1 15</inkml:trace>
  <inkml:trace contextRef="#ctx0" brushRef="#br0" timeOffset="187884.9076">13212 16016 0,'70'0'15,"-35"-18"-15,18 18 16,71-17 0,-71-1-16,0 1 15,-18 17-15,0 0 0,-17-18 0,-18 0 16</inkml:trace>
  <inkml:trace contextRef="#ctx0" brushRef="#br0" timeOffset="188024.1064">13476 15840 0,'18'70'16,"-18"-17"-16,35 0 15,-35-18-15,18 1 0,-1-19 16,1 36-1</inkml:trace>
  <inkml:trace contextRef="#ctx0" brushRef="#br0" timeOffset="188181.632">13829 15857 0,'53'-35'0,"17"35"15,-52-18 1,0 18-16,-18 18 16</inkml:trace>
  <inkml:trace contextRef="#ctx0" brushRef="#br0" timeOffset="188297.1249">13705 16034 0,'53'17'16,"18"1"-16,-36-18 15,53-18 1,-52 1-16,-1 17 0</inkml:trace>
  <inkml:trace contextRef="#ctx0" brushRef="#br0" timeOffset="188885.788">14587 15875 0,'0'-18'0,"0"1"15,0-1-15,-17 18 16,-1 18-16,-17 35 16,17-18-16,-70 124 15,88-124-15,-18 53 16,18-53-16,36 1 15,-1-36-15,0 0 16,18 0-16,-18-18 16,18-17-16,18-36 15,-36 18-15,0 18 0,1-71 16,-19 36 0,-17 17-16,0-53 15,-17 53-15,-19-53 16,1 53-16,-18-17 15,36 70-15,-36 0 16,35 35-16,0 71 16,18-36-16,18 89 15,0-88-15,52 52 16,-35-88-16,54 54 16,-54-72-16,18 19 15,-35-36-15,17 17 0,-18-17 16</inkml:trace>
  <inkml:trace contextRef="#ctx0" brushRef="#br0" timeOffset="189441.1573">15275 15875 0,'-17'0'16,"34"-18"-1,1 18 1,0 0-16,52 0 15,1 0 1,-36 18-16,-17 0 16,-36 35-1,0-36-15,-17 54 16,0-54-16,17 54 16,0-36-16,36 18 15,0-35 1,-1-1-16,1-17 0,53 18 15,-54-18-15,36 0 16,-35 0-16,-1-18 16,-17 1-16</inkml:trace>
  <inkml:trace contextRef="#ctx0" brushRef="#br0" timeOffset="189604.4883">15258 16122 0,'53'0'16,"-1"0"0,37-18-1,-36 1-15,52-1 16,-69 0-16,-1 18 0,-17-17 16</inkml:trace>
  <inkml:trace contextRef="#ctx0" brushRef="#br0" timeOffset="189923.3858">15699 15381 0,'-18'35'0,"18"36"16,0 17 0,18-35-16,-1 35 15,1-35-15,52 18 16,-34-36-1,-19-35-15,1 0 16</inkml:trace>
  <inkml:trace contextRef="#ctx0" brushRef="#br0" timeOffset="190359.5599">15946 15575 0,'-18'71'16,"0"-36"-16,18 36 16,0-54-16,0 1 15,18-18-15,-18-18 16,18 1-16,-1-36 16,1 35-16,-1-17 0,-17-1 15,36 1 1,-19 0-16,1 35 15,-18 18 1,0 17-16,0 0 16,-18 0-16,18-17 15,0 0 1,18-18 0,0-18-1,-1 0 1,1 18-16,0 18 15,-18 0 1,17-1 0,-17 1-16,18 0 0,-18-1 15,18-17-15,-18 18 16,17-18 0</inkml:trace>
  <inkml:trace contextRef="#ctx0" brushRef="#br0" timeOffset="190570.6948">16334 15311 0,'70'52'15,"-52"-16"-15,17 17 16,-17-18-16,17 53 15,-35-35-15,18 35 16,-36-52-16,0-1 16,-17 18-16,17-18 0,-34 0 15</inkml:trace>
  <inkml:trace contextRef="#ctx0" brushRef="#br0" timeOffset="191443.5272">13070 17392 0,'-17'0'0,"17"-18"16,-18 18-16,-17-17 15,17-1-15,-52 18 16,52 0-16,-17 0 15,-18 53-15,35-35 16,1 17-16,-1 35 16,18-17-16,0 0 0,18 0 15,17-18 1,-18-35-16,54 18 16,-36-36-16,36-52 15,-36 17-15,36-70 16,-54 52-16,1-70 15,0 70-15,-36-52 16,18 70-16,-35-71 16,17 72-16,-17-1 15,35 35-15,-18 18 16,18 18-16,0 87 16,0-34-16,18 88 15,-18-71 1,35 53-16,-17-70 15,17-36-15,0 18 0,-17-18 16,52 18-16,-52-35 16,35-54-1</inkml:trace>
  <inkml:trace contextRef="#ctx0" brushRef="#br0" timeOffset="191807.4052">13388 17039 0,'35'141'0,"-17"-17"16,-1-18 0,-17-53-16,18-18 15,-18-18-15,18-17 16,-18-35-16,0 18 15,35-54-15,-17 53 16,35-35 0,-36 36-16,36 34 15,-18 1-15,-17 35 16,0-35-16,-36 52 16,18-52-16,-18 17 0,-52 18 15,35-53 1,-1 18-16,-17-18 15,18 0-15,17-18 0,1 18 16,17-18-16,17-35 16</inkml:trace>
  <inkml:trace contextRef="#ctx0" brushRef="#br0" timeOffset="192041.1481">14146 16863 0,'-35'88'15,"-18"18"-15,18-53 16,-18 70-16,18-52 16,17-1-16,-17 1 0,17-1 15,1 1-15,17-18 0,-18 35 16,18-70-1,18-1-15</inkml:trace>
  <inkml:trace contextRef="#ctx0" brushRef="#br0" timeOffset="192224.4027">14270 17268 0,'53'0'16,"17"0"-1,-17 18 1,-35-18-16</inkml:trace>
  <inkml:trace contextRef="#ctx0" brushRef="#br0" timeOffset="192352.2355">14252 17427 0,'18'0'0,"52"18"15,-34-18-15,52 0 16,-35-18-16</inkml:trace>
  <inkml:trace contextRef="#ctx0" brushRef="#br0" timeOffset="192856.7662">14887 17321 0,'18'124'15,"17"-54"1,-17-34-16,-1-19 16,1 1-16,0-18 15,-18-18-15,0-17 0,0 0 16,0-36 0,0 18-16,17 18 0,-17 0 15,36-36-15,-19 36 16,36 0-16,-35 35 15,17 35 1,-35 0-16,18 36 16,-18-36-16,-18 18 15,18-18-15,0-17 16,18-36 0,17-17-1,-17 17-15,35-17 16,-36 0-16,1 17 15,17 18-15,-17-18 0,35 18 16,-36 0-16,1 53 16,0-35-1,-18 17-15,17 1 0,-17 34 16,0-35-16,0 1 16,0-1-16</inkml:trace>
  <inkml:trace contextRef="#ctx0" brushRef="#br0" timeOffset="192978.1924">15822 17515 0,'0'-17'0</inkml:trace>
  <inkml:trace contextRef="#ctx0" brushRef="#br0" timeOffset="199841.6742">2046 11889 0,'0'17'31,"0"1"-31,53-18 16,0 0-16,35-18 15,-17 18 1,17-35-16,-35 17 15,53 1-15,-71-1 16,0 18-16,18-18 16,-35 18-1,-36 0 1</inkml:trace>
  <inkml:trace contextRef="#ctx0" brushRef="#br0" timeOffset="200086.4808">2399 11695 0,'0'0'0,"18"0"15,34 0-15,1 0 16,-17 17-16,34-17 16,-35 0-16,36 36 15,-53-36 1,17 52-16,-35-34 15,0 35-15,-18-35 16,-35 35-16,18-36 16,-35 36-1,34-18-15,-34 18 16</inkml:trace>
  <inkml:trace contextRef="#ctx0" brushRef="#br0" timeOffset="201911.5531">741 15187 0,'-18'-18'15,"1"1"1,-19-18-16,19 35 16,-1-18-16,-17 18 15,17 0-15,-17 18 16,17 17-16,1 35 16,-1-17-16,18 35 15,0-52-15,18 34 16,-1-52-16,36 17 15,-35-35-15,35 0 16,-18-17-16,0-19 16,-17 1-16,-18 0 15,17-1-15,-17 1 0,0-53 16,0 35 0,0-70-16,-17 70 15,17-18-15,-18 18 0,1-17 16,-19-36-16,19 71 15,-19-1-15,36 19 16,-17 17 0,17 17-16,0 36 15,0 0-15,17 53 16,1-35-16,0-19 0,35 54 16,-36-53-1,18-18-15,-17 18 0,0-17 16,17-1-16,0 18 15,-17-18-15,-18-17 0</inkml:trace>
  <inkml:trace contextRef="#ctx0" brushRef="#br0" timeOffset="202344.9109">935 15081 0,'0'53'16,"0"-35"-16,0 52 15,0-34-15,18-1 16,-18 0-16,35 0 16,-18-17-16,1-18 0,0 0 15,-1 0 1,-17-18-16,18 18 15,-18-35-15,0 0 16,0 17 0,0 36-1,18 0 1,-1 17-16,1-18 16,17 1-16,-17-18 15,17 0-15,-17-18 16,-1-17-16,-17 18 15,0-19 1,0 19-16,-35-36 16,35 35-16,-18-17 15,1 17-15</inkml:trace>
  <inkml:trace contextRef="#ctx0" brushRef="#br0" timeOffset="202812.225">1411 15311 0,'0'17'31,"18"18"-16,-18 1-15,17 17 16,-17-36-16,36 19 16,-19-19-16</inkml:trace>
  <inkml:trace contextRef="#ctx0" brushRef="#br0" timeOffset="204558.572">723 16210 0,'-17'0'31,"17"-17"-15,-18 17-16,0 0 15,1 17 1,-1 1-16,0 35 15,1-18-15,-1 36 16,18-36-16,0 35 16,0-52-16,35 17 15,-17-35-15,0 0 16,-1 0-16,1-17 0,35-36 16,-36 0-16,19-35 15,-36 52-15,0-52 16,0 35-16,-18-35 15,0 53-15,1-53 16,-1 52-16,-17-52 16,17 70-1,1-17-15,17 53 16,0 35 0,17 0-16,1 52 15,0-34-15,17 35 16,18 0-1,0-53 1,-36-18-16,1-17 0,0-18 16</inkml:trace>
  <inkml:trace contextRef="#ctx0" brushRef="#br0" timeOffset="204955.5154">953 16157 0,'0'0'0,"-18"18"0,18 0 16,-18 17-16,18 0 0,0 0 15,18 1-15,0-19 16,-1 1-16,1 0 16,-1-18-16,1 0 15,0-18 1,-18 0-16,0 1 15,0-1-15,0 0 16,0 1-16,17 34 16,1 19-1,0-1 1,-1-17-16,1-1 0,17 1 16,-17-18-16,17 0 15,-17 0-15,-18-35 16,0 17-16,0-35 15,-18 35-15,0-17 16,18 17 0,-17 1-16,17-1 15</inkml:trace>
  <inkml:trace contextRef="#ctx0" brushRef="#br0" timeOffset="205227.198">1323 16175 0,'0'0'0,"18"0"0,-1 18 16,-17-1-16,18 18 16,-18-17-16,17 17 15,-17-17-15,0 0 16,0-1-16,0 1 15,0 0 1,18-1-16,0-17 16,-1 0-16,1 0 15,0 0-15,-1 0 16,1 0-16</inkml:trace>
  <inkml:trace contextRef="#ctx0" brushRef="#br0" timeOffset="205641.7877">1111 16775 0,'-17'0'0,"34"0"31</inkml:trace>
  <inkml:trace contextRef="#ctx0" brushRef="#br0" timeOffset="205764.1991">1182 16933 0,'0'18'0</inkml:trace>
  <inkml:trace contextRef="#ctx0" brushRef="#br0" timeOffset="205902.8136">1235 17145 0,'-18'0'16</inkml:trace>
  <inkml:trace contextRef="#ctx0" brushRef="#br0" timeOffset="206009.228">1252 17286 0,'-17'18'16</inkml:trace>
  <inkml:trace contextRef="#ctx0" brushRef="#br0" timeOffset="208141.446">229 14358 0,'-17'0'0,"17"-18"15,17 36 17,1 0-17,0 17 1,52 71-16,-35-36 16,1 19-16,70 105 15,-54-71-15,72 142 16,-71-107-16,53 178 15,-36-160-15,36 159 16,-53-194-16,35 71 16,-35-124-16,18 53 15,-54-88-15,19 35 16,-36-52-16,0 16 16,0-34-1,-18-18 1,18-18-16</inkml:trace>
  <inkml:trace contextRef="#ctx0" brushRef="#br0" timeOffset="208439.3303">1270 14552 0,'0'18'15,"-35"52"1,17-17-16,-17 35 0,-18 124 16,18-71-16,-54 247 15,54-141-15,-18 18 16,-35 334-16,35-316 15,-17 140-15,70-264 16,0 35-16,35-141 16,-18 0-1</inkml:trace>
  <inkml:trace contextRef="#ctx0" brushRef="#br0" timeOffset="221181.3833">3387 12400 0,'-18'0'78,"0"0"-63,1 0 1,-1 0-16,-52 0 16,17 0-16,-53 18 15,53-1-15,-71 1 16,89 0-16,-71-1 16,53 1-16,-17 17 15,35-35-15,-1 18 16,36 0 62,0 17-62,-17-18-16,17 1 0,0 17 15,0 1-15,17 34 16,-17-35-1,0 1-15,18 52 16,-18-35-16,18 70 16,-18-52-16,0 105 15,0-88-15,17 89 16,-17-89-16,0 88 16,18-105-16,-18 70 15,17-70-15,-17 52 16,18-52-16,-18 52 15,18-70-15,-18 18 16,17-18-16,-17 17 16,18 54-16,0-71 15,-1 52-15,1-52 16,0 35-16,-18-35 16,17-17-16,-17 17 15,0-1-15,0 37 16,0-19-16,18 36 15,-18-53-15,0 53 16,18-71-16,-18 53 16,0-70-16,17 52 15,-17-52-15,0 35 16,0-18-16,18 1 16,-18-19-16,0 19 15,0-19-15,0 1 16,0-1-16,-18 1 15,18 0-15,0-1 16,0 1 0,0 0-16,0-1 15,0 1 17,0 0-17,18-1 1,-1 1 15,1-18 0,0 0-15,-1 17 0,1 1-16,17-18 15,1 18-15,34-18 16,-35 17-16,54 1 15,-54-18-15,53 53 16,-53-35 0</inkml:trace>
  <inkml:trace contextRef="#ctx0" brushRef="#br0" timeOffset="228225.9744">18803 3687 0,'0'17'47,"18"1"-47,-18-1 16,17 19-16,-17-19 15,18 54-15,-18-36 16,0 36-1,18-18-15,-18 70 16,0-70-16,0 88 16,17-70-16,-17 87 15,0-69-15,0 69 16,18-52-16,-18-18 16,0 1-16,0 16 0,0 107 15,18-106-15,-18 123 16,17-105-16,-17 123 15,18-124-15,-18 124 16,17-106-16,-17 141 16,0-140-16,18 122 15,-18-105 1,18 123-16,-1-123 16,1 141-1,-18-159-15,18 18 0,-1 140 16,-17-140-16,0 0 0,0 0 15,18 158 1,-18-140-16,0 140 16,0-158-16,0 158 15,0-158-15,18 159 16,-18-160-16,-18 177 16,18-176-16,0 176 15,0-176-15,0 176 16,0-176-16,0 176 15,18-176-15,-1 0 16,-17 17-16,18-17 0,17 141 16,-35-142-1,35 160 1,-35-177-16,18 159 16,0-141-16,-18-18 0,0 123 15,17 1 1,-17-142-16,0-17 0,0 124 15,0-36 1,0-106-16,0 0 0,0 0 16,0 71-16,0-71 15,18 36-15,-18-72 16,0 1-16,18-17 16</inkml:trace>
  <inkml:trace contextRef="#ctx0" brushRef="#br2" timeOffset="248830.6235">12153 10548 0,'0'-18'46,"18"18"-30,-36 0 31,18-17-31,-17 17-16,-1-18 15,0 18-15,1 0 0,-19-17 16,1 17-1,0 0-15,17 0 16,-35 17-16,36-17 16,-1 0-16,0 0 15,1 18 1,-1-18-16,0 0 0,1 0 16,-1 0-16,1 0 15,-19 17 1,19-17-16,-1 18 15,0-18 1,18 18-16,0-1 16,0 19-1,0-19-15,0 19 16,0-1-16,0 0 16,0 0-16,0 1 0,-17 34 15,17-35 1,0 54-16,0-36 15,0 35-15,0-35 16,0 70-16,-18-70 16,18 53-16,0-36 15,0-17-15,0 18 16,-18-18-16,18 70 16,0-52-16,0-18 0,0 70 15,0-52-15,0-18 16,0 17-16,0 54 15,0-54-15,0 1 0,18-18 16,-18 17-16,18 71 16,-18-70-16,0 0 15,17 87-15,1-87 16,-18-1-16,35 72 16,-35-72-16,36 71 15,-36-70-15,17 70 16,1-53-16,-1 53 15,1-70-15,0-1 16,-18 19-16,17-1 0,1-18 16,-18 18-16,35 71 15,-35-71-15,36 54 16,-19-72-16,1 18 16,17 53-16,-17-70 15,-1 88-15,1-71 16,0-18-16,-18 89 15,17-88-15,-17 70 16,0-71-16,18 72 16,-18-72-16,0 71 15,0-70-15,18 52 16,-18-70-16,0 53 16,0-53-16,0 53 15,0-36-15,-18 18 16,18-35-1,-18 53-15,18-53 16,-35 35-16,35-52 16,-18 52-1,1-53-15,17 18 0,-18 18 16,18-19 0,0-16-16,0-19 0,0 1 15,0 17-15,0-17 16,0 0-16,0-1 15,0 18 1,0 1 0,0-19-1,0 1 1,18-18 15,17 18-31,0-18 16,18 17-16,-18-17 15,1 0-15,34 0 16,-52 0-16,17 0 0,-17 0 16,0 36-1</inkml:trace>
  <inkml:trace contextRef="#ctx0" brushRef="#br2" timeOffset="250882.7301">15558 12030 0,'-36'-18'15,"-17"0"1,18 18-16,-36-17 16,19 17-16,16 0 0,-34 0 15,-36 17-15,35-17 16,18 18-16,-70 17 15,52 1-15,18-1 0,-17 0 16,-1 0-16,18 1 16,1 17-16,-54 53 15,53-54-15,18 19 0,-36 35 16,53-53 0,1 0-16,17 0 0,17 35 15,1-35-15,70 53 16,-17-54-16,70 37 15,-53-36-15,88 35 16,-70-53-16,106 36 16,-106-54-16,141 1 15,-124-18-15,124-71 16,-123 18 0,123-88-16,-142 53 15,36-71-15,-88 71 16,0-71-16,-35 89 15,-18-107-15,-35 89 16,-54-106 0,37 106-16,-125-53 15,89 88-15,-106 0 16,106 53-16,-106 18 16,123 17-16,-88 53 15,106-35-15,1 18 16</inkml:trace>
  <inkml:trace contextRef="#ctx0" brushRef="#br2" timeOffset="251695.2931">15258 13476 0,'0'-18'15,"-18"1"-15,0-18 0,-17 35 16,0-36 0,0 19-16,-1 17 0,-52-18 15,18 36-15,17-18 16,-18 17-16,-70 19 16,88-1-16,-70 18 15,52-18-15,-17 36 16,35-36-16,-18 35 15,54-17-15,-19 36 16,36-54-16,0 53 16,36-53-16,17 53 15,-18-52 1,18-1-16,0 0 0,0 18 16,105 18-16,-69-36 15,105 36-15,-89-36 16,107 0-16,-106-35 15,88 0 1,-88-17-16,88-54 16,-106 36-16,53-53 15,-88 35-15,35-71 16,-70 54-16,-18-54 16,0 54-16,-71-89 15,18 88-15,-88-70 16,53 71-16,-106-19 15,106 54-15,-71 17 16,89 36-16,-54 35 16,71-18-16</inkml:trace>
  <inkml:trace contextRef="#ctx0" brushRef="#br2" timeOffset="252668.586">15628 14958 0,'-18'-18'16,"1"18"-16,-1 0 0,-17-17 16,0-1-16,-18 18 15,0 0-15,0 0 16,-53 0 0,35 0-16,19 18 0,-19-18 0,0 17 15,-17 1-15,18 17 0,-89 18 16,71-35-1,17 17-15,1 0 0,-71 36 16,17-1 0,71-34-16,18-1 0,-18 0 15,0 36-15,18-18 16,17 0-16,0-1 16,18 1-16,0 53 15,36-35-15,-1-36 0,0 18 16,18 0-16,35 17 15,-35-34-15,18-1 0,-18 0 16,35 1-16,71 34 16,-71-52-16,0-1 15,18 19-15,0-19 0,17-17 16,107 36-16,-125-36 16,1 0-16,106 17 15,-124-17-15,88-17 16,-87 17-16,-19-18 15,36-17-15,-53-1 16,-18 1-16,1-18 0,-19 0 16,18-70-16,-17 35 15,-18-18-15,0 18 16,0-36-16,-53-88 16,18 107-16,-18-1 0,-18 18 15,1 35-15,-54-53 16,36 88-16,18 1 0,-1 17 15,1 17-15,-72 36 16</inkml:trace>
  <inkml:trace contextRef="#ctx0" brushRef="#br2" timeOffset="253441.2945">13159 18115 0,'17'0'16,"54"0"-1,-1 0-15,124-17 16,-70-1-16,158 18 16,-123-18-16,-18 18 15,35 0-15,-17 0 0,0 0 16,141 0-1,-177 18-15,89 0 16,-142-1-16,-17 1 0,18-1 16</inkml:trace>
  <inkml:trace contextRef="#ctx0" brushRef="#br2" timeOffset="256799.522">20655 5080 0,'18'-18'0,"-18"1"16,0-1-1,-18 0 1,1 1 0,-1 17-16,0 0 0,-17 0 15,0 0-15,-1 0 0,-52 53 16,35-18 0,18 0-16,-18 36 15,18-18-15,35 35 16,0-53-16,35 36 15,-17-36-15,70 0 16,-53-35-16,53-35 16,-35 17-16,18-70 15,-36 35-15,18-70 16,-35 52-16,-1-52 16,-17 52-16,-17-87 15,-19 87 1,-16-88-16,34 106 15,-35-35-15,18 88 16,17 0-16,0 18 16,1 17-16,17 88 15,35 19 1,-17-72-16,52 71 16,-34-70-16,16-18 0,37 53 15,-36-54-15,17 37 16,-17-19-1,-35-34-15,-1-19 0,1-17 16,0 18 0</inkml:trace>
  <inkml:trace contextRef="#ctx0" brushRef="#br2" timeOffset="257189.4471">20990 4410 0,'18'70'16,"17"36"-1,-17 35 1,17 89 0,-35-160-16,18 18 15,-18-70-15,0 0 16,0-1-16,17-17 15,-17-17-15,36-19 16,-1 36-16,18-17 16,-18 17-16,36 35 15,-36 0-15,18 18 16,-35-35-16,-1 17 16,-17-17-16,0-1 0,-35 1 15,0 0 1,-18-18-16,17 0 15,-16-18-15,34 0 16,-17 1-16,35-1 16,0 0-16</inkml:trace>
  <inkml:trace contextRef="#ctx0" brushRef="#br2" timeOffset="257622.3172">21855 4886 0,'17'-18'16,"36"18"-1,-18 0-15,1 0 0,-1 0 16,0 0-16,-17 0 16,17 18-16</inkml:trace>
  <inkml:trace contextRef="#ctx0" brushRef="#br2" timeOffset="257751.0948">21855 5009 0,'53'18'16,"70"0"0,-17-36-1,-89 0-15</inkml:trace>
  <inkml:trace contextRef="#ctx0" brushRef="#br2" timeOffset="258275.4962">22895 4251 0,'0'35'16,"0"1"-1,0 52-15,0-35 16,18-18-16,0 53 16,-1-35-16,-17 0 0,18 18 15,-18-19 1,0 1-16</inkml:trace>
  <inkml:trace contextRef="#ctx0" brushRef="#br2" timeOffset="258439.4777">22754 4957 0,'71'17'15,"35"-34"1,-54 17-16,19-18 15,0 18-15,52-18 16,-70 1-16,18 17 16</inkml:trace>
  <inkml:trace contextRef="#ctx0" brushRef="#br2" timeOffset="258902.3893">22931 5292 0,'0'35'0,"0"0"16,0 1-16,0-1 0,17 0 16,-17-17-1,18-18 1,-18-18-16,17-52 15,-17 34 1,18 1-16,-18 0 0,35-18 16,-17 35-16,17 0 15,-17 36-15,0 0 16,-1-1-16,1 1 0,0 17 16,-1 18-16,-17-35 15,18 0-15,-18-1 16,17-34 15,1-19-15,0 19-16,-1-1 0,1 0 15,0 1-15,-1 17 0,1 17 0,17 1 16,-17 17-16,-1 18 16,1-18-1,0 18-15,-1-35 16,1 17-16,0-35 15</inkml:trace>
  <inkml:trace contextRef="#ctx0" brushRef="#br2" timeOffset="259746.8981">25083 4692 0,'0'-18'16,"0"1"-16,17-19 15,-17 19-15,18-19 16,-1 19-16,19-18 16,-19 17-16,1-17 15,0 35 1,-36 0 0,-17 0-1,-1 0-15,1 17 16,-18-17-16,-70 18 15,52 0-15,18-18 0,-88 17 16,88 1-16,-17-1 16,-18 19-1,52-19-15,19 1 0,17 0 16,17-1-16,19 36 16,16-35-16,37 17 15,-54-17-15,53 17 16,-53-35-16,1 35 15,-36 1-15,-53-1 16,17 0-16,-52 18 16,35-35-16,0-1 15,18 19-15,-18-19 16,36 1-16,-1 0 16,18-1-16,18 1 15,17-1-15,18 1 0,53 0 16,-36-1-16,1-17 15,-18 0-15,52 0 16,-52-17-16,18-1 16,-53 18-16,-18-35 15,0 17-15,-18 1 16,18-1-16,-35 0 16,17 18-16</inkml:trace>
  <inkml:trace contextRef="#ctx0" brushRef="#br2" timeOffset="260052.9062">24465 5733 0,'18'53'16,"-18"-36"-1,0 18-15,17 1 16,-17-19-16,18 1 0,-18 0 15,18-18-15,-18-36 16,0 19-16</inkml:trace>
  <inkml:trace contextRef="#ctx0" brushRef="#br2" timeOffset="260187.0907">24500 5521 0,'18'0'16,"0"-18"-1,-1 18-15,1-17 16,0 17-16,17 0 16,-17 0-16</inkml:trace>
  <inkml:trace contextRef="#ctx0" brushRef="#br2" timeOffset="260344.4975">24677 5627 0,'35'0'16,"36"-18"-1,-54 18-15,36-17 16,-35 17-16</inkml:trace>
  <inkml:trace contextRef="#ctx0" brushRef="#br2" timeOffset="260475.5513">24677 5750 0,'17'0'16,"1"18"-16,53-36 15,-36 18-15,53-17 16,-35-1-16,-35 18 16</inkml:trace>
  <inkml:trace contextRef="#ctx0" brushRef="#br2" timeOffset="260636.4756">25224 5680 0,'35'53'16,"-17"-36"-16,-1 1 0,1 0 15,-1-1-15</inkml:trace>
  <inkml:trace contextRef="#ctx0" brushRef="#br2" timeOffset="261337.5428">24589 3969 0,'0'17'16,"-18"36"-1,18-35-15,0 35 16,0-35-16,0-1 16,0-52 15,35-18-15,-35 18-16,36-18 15,-19 17 1,1 19-16,-18-1 0,17 18 15,1 0-15,0 18 16,-1-1-16,1 19 16,0-19-1,-18 1-15,17-18 16,1 0 0,-18-18-1,35 1-15,-17 17 16,17 0-1,-17 0-15,-1 17 0,1 1 16,0 0-16,17 35 16,-17-36-16,-18 1 15,17 17-15,-34-17 16</inkml:trace>
  <inkml:trace contextRef="#ctx0" brushRef="#br2" timeOffset="262483.2566">26017 4886 0,'-17'0'47,"-19"53"-31,1-35-16,-18 70 16,36-53-16,-19 18 15,36-18-15,0 0 16,18-17-1,35-36 1,-18 1-16,36-71 16,-18-18-16,-36 53 15,19-71-15,-36 36 16,0-71-16,0 89 16,-53-54-1,35 89-15,0 0 16,1 35-16,-1 0 0,-17 53 15,35-18-15,0 106 16,17-53-16,1-17 0,17 0 16,1-1-16,52 71 15,-35-106-15,53 54 16,-71-54-16,53-17 16</inkml:trace>
  <inkml:trace contextRef="#ctx0" brushRef="#br2" timeOffset="262810.8315">26476 4727 0,'35'0'15,"1"0"-15,-1 0 16,53 18-16,-53-18 15,1 18-15,-1-1 16,-18 18-16,-17 1 16,-17-1-16,-18 36 15,-1-36-15,-17 35 16,36-34-16,-1 17 16,18-36-16,35 18 15,-17-17-15,53 0 16,-36-18-1,18 0-15,-18 0 0,0-18 16,-35 0 0,-17 1-16</inkml:trace>
  <inkml:trace contextRef="#ctx0" brushRef="#br2" timeOffset="262961.0917">26441 5062 0,'53'0'15,"-18"0"-15,0-17 16,71 17 0,-53 0-16,0-18 0,-18 18 15,0-18-15,1 18 0</inkml:trace>
  <inkml:trace contextRef="#ctx0" brushRef="#br2" timeOffset="263212.1018">27129 4233 0,'-18'18'15,"0"35"-15,18 17 16,0 19-1,18-54-15,17 35 16,1 1 0,-1-36-16,-18 1 15,1-36 1</inkml:trace>
  <inkml:trace contextRef="#ctx0" brushRef="#br2" timeOffset="263344.823">27340 4551 0,'0'35'16,"18"-17"-1,-18-1-15,18 1 0,-18 0 16</inkml:trace>
  <inkml:trace contextRef="#ctx0" brushRef="#br2" timeOffset="263474.6821">27340 4304 0,'0'-18'0</inkml:trace>
  <inkml:trace contextRef="#ctx0" brushRef="#br2" timeOffset="263674.2484">27570 4216 0,'70'88'0,"-17"0"15,-18 0 1,-17-35-16,0 35 15,-54 18 1,1-70-16,-18 16 16</inkml:trace>
  <inkml:trace contextRef="#ctx0" brushRef="#br2" timeOffset="265619.8483">12876 5750 0,'18'0'15,"53"0"1,70 0 0,-71 0-16,124 0 15,-88-17-15,-18 17 0,53-36 16,-52 19 0,-54 17-16,-17 0 0,-18-18 15</inkml:trace>
  <inkml:trace contextRef="#ctx0" brushRef="#br2" timeOffset="265936.2178">13441 5362 0,'-71'36'16,"18"-1"-16,-88 35 16,53-17-16,18-17 15,-89 34 1,106-35-16,-35 1 16,70-19-16,18 19 15,18-19-15,70 18 16,-35-17-16,70 17 15,-52-17-15,70 17 16,-71 1-16,36-1 16</inkml:trace>
  <inkml:trace contextRef="#ctx0" brushRef="#br2" timeOffset="270607.9564">21696 6914 0,'17'18'16,"19"-18"0,34 0-1,-17 0-15,-17 0 16,34 0-16,-17 0 16</inkml:trace>
  <inkml:trace contextRef="#ctx0" brushRef="#br2" timeOffset="270752.9864">21749 7232 0,'17'18'16,"54"-18"0,0-18-16,-19 18 15,19-18-15</inkml:trace>
  <inkml:trace contextRef="#ctx0" brushRef="#br2" timeOffset="272615.8339">22983 6473 0,'0'-17'0,"0"34"15,0 1 1,0 17-16,18 54 16,-18-36-16,18 35 15,-18-53-15,17 53 16,-17-53-16,0 18 16,-17-17-16</inkml:trace>
  <inkml:trace contextRef="#ctx0" brushRef="#br2" timeOffset="272815.6263">22595 7144 0,'36'0'16,"-19"0"-16,89 0 15,-35-18-15,87 0 16,-69 1-16,87-18 15,-88 17-15,36 0 16,-89 1-16,-17 17 16</inkml:trace>
  <inkml:trace contextRef="#ctx0" brushRef="#br2" timeOffset="273388.5275">22913 7479 0,'0'53'16,"0"-36"-16,0 54 16,0-53-1,0-1-15,18-17 16,-18-17 0,0-54-1,17 53-15,-17-17 0,18-35 16,-1 34-16,1 19 15,17-19-15,-17 36 16,17 0-16,1 36 16,-19-1-16,-17 0 0,18 1 15,-18 16 1,18-34-16,-18 0 16,17-18-1,1-36 1,-1 19-16,19-18 15,-19 17-15,19-17 16,-19 35-16,19 0 16,-36 17-16,17 36 15,1-18-15,-18 36 16,17-36-16,1 18 16,0-35-1,-1 35-15,-17-36 16</inkml:trace>
  <inkml:trace contextRef="#ctx0" brushRef="#br2" timeOffset="275284.8716">24783 6985 0,'0'18'0,"17"35"16,-17-18-16,0 53 16,0-53-16,0 54 15,0-54-15,0-18 0,-17 1 16,17 0 0,-18-36-16,0-35 15,1 18-15,17-36 16,0 18-1,0 18-15,35-35 0,-17 52 16,-1 0-16,36 1 16,0 17-1,-18 17-15,-17 1 0,0 17 16,17 36-16,-17-36 16,-18 36-16,0-36 15,0-17-15,0 34 16,0-16-16,0-19 15</inkml:trace>
  <inkml:trace contextRef="#ctx0" brushRef="#br2" timeOffset="275926.0731">25312 7144 0,'0'17'16,"0"19"-1,0 34-15,17-17 16,-17 71-16,0-54 15,-17 89-15,17-106 16,0 53 0,0-71-16,0-17 15,-18-18-15,18-18 16,0-17-16,-17-54 16,-1 37-16,18-54 15,0 53-15,0-88 16,18 88-16,34-88 15,-34 88-15,35-18 16,-18 71-16,36-17 16,-36 34-16,-17 1 15,17 35 1,-35 17-16,-18-34 16,-17 34-16,17-52 15,-34 17-15,34-17 16,-17-18-16,17 0 15,18-18 1</inkml:trace>
  <inkml:trace contextRef="#ctx0" brushRef="#br2" timeOffset="276069.0442">25806 7355 0</inkml:trace>
  <inkml:trace contextRef="#ctx0" brushRef="#br2" timeOffset="277464.5645">26564 6967 0,'-35'-35'16,"17"35"-16,-52-18 15,34 18-15,1 0 0,18 18 16,-19 0-16,19 35 16,17-18-16,17 0 15,1 0-15,52 36 16,-17-53-16,-17 17 16,-1-17-16,35 35 15,-52-36-15,0 1 0,-18-1 16,-36-17-1,1 0-15,0 0 0,0 0 16,-36 0-16,36 0 16,-18 0-16,71 0 31</inkml:trace>
  <inkml:trace contextRef="#ctx0" brushRef="#br2" timeOffset="277871.9947">26793 7038 0,'0'18'16,"-17"34"-1,17-16-15,17 34 16,-17-34-16,18-1 15,0 0-15,17 18 16,-17-35-16,17-1 0,-17-17 16,17 0-16,0 0 15,-17-17-15,-1-1 0,-17 0 16,18-34 0,-18 16-16,0-17 15,0 18-15,0 17 0,-18 1 16,18-1-16,0 36 31,0 17-15,18-17-16,-18 17 0,35 18 15,-17-18-15,0-17 16,-1-1-16,1 19 0,0-19 16,-1 1-1</inkml:trace>
  <inkml:trace contextRef="#ctx0" brushRef="#br2" timeOffset="278289.53">27270 7285 0,'0'53'15,"-18"-18"1,18-17-16,0-36 15,0-35 1,0 18 0,18-18-16,-1 18 15,1-18-15,-18 35 16,18 18-16,-1 0 16,1 18-1,0-1-15,-1 1 0,-17 0 16,18-1-16,-18 19 15,0-19 1,0-34-16,17 17 16,1-18-16,-18 0 15,18 18-15,-1-17 16,1 17-16,17 0 16,-17 17-16,0 1 15,-1 0-15,1-1 0,0 36 16,-18-35-16,0-1 15,0 19 1</inkml:trace>
  <inkml:trace contextRef="#ctx0" brushRef="#br2" timeOffset="278723.5942">28099 6562 0,'0'17'15,"0"1"-15,-36 53 16,36-19-16,-17 1 0,-1 88 15,18-17 1,35-1 0,1-87-16,34 70 0,-34-71 15,-1 0-15,0-17 16,18 17-16</inkml:trace>
  <inkml:trace contextRef="#ctx0" brushRef="#br2" timeOffset="279162.4432">28663 7091 0,'-53'17'15,"18"1"-15,0 35 16,17-18-16,18 18 0,0-17 15,18 34 1,-1-52-16,54 17 0,-36-17 16,0-18-16,1 0 0,17-36 15,-18 1 1,-17-35-16,-1 34 16,-17-17-16,0-53 15,0 54-15,-17-90 16,-1 72-16,-17-54 15,-1 54-15,1-1 16,35 54-16,-18 17 16,18 17-16,0 19 15,0 69-15,18-52 16,17 88-16,1-70 16,17 70-1,-18-88-15,35 35 16,-34-52-16,-19-1 0,36-18 15,-35 1-15</inkml:trace>
  <inkml:trace contextRef="#ctx0" brushRef="#br2" timeOffset="279683.9202">29228 6738 0,'-18'-35'15,"0"17"-15,1 18 16,17-17-16,17-1 16,19 18-16,52 0 15,-35 0-15,70 35 16,-52-17-1,52 17-15,-87-17 16,16 35-16,-52-18 16,-35 35-16,0-34 15,-53 70-15,52-54 16,-34 37 0,52-54-16,18 36 15,18-36-15,35 0 16,0-17-16,17-18 15,-34 0-15,34-18 16,-52 0-16,-36-17 16</inkml:trace>
  <inkml:trace contextRef="#ctx0" brushRef="#br2" timeOffset="279857.1256">29298 7144 0,'88'0'16,"18"-18"0,18 0-1,-54 18-15,36-17 16,-53-1-16,-35 18 16,-1 0-16</inkml:trace>
  <inkml:trace contextRef="#ctx0" brushRef="#br2" timeOffset="280161.7434">29810 6297 0,'17'0'0,"36"35"16,-17-17-16,69 53 15,-52-19 1,71 54-16,-54-35 16,1-1-16,-18 1 0,0 17 15,0 53 1,-36-70-16,-17 52 16,-17-70-16,-54 35 15,36-35-15,-36 18 16,36-36-16,-36 18 15,36-35-15,18-1 16</inkml:trace>
  <inkml:trace contextRef="#ctx0" brushRef="#br2" timeOffset="281732.4027">2805 5274 0,'17'0'16,"-17"-18"-1,0 1 1,0-1 0,-17 0-1,-1 1-15,-70-1 16,35 18-16,-88 0 16,53 0-16,17 0 15,-17 0-15,-18 0 0,-88 35 16,88-17-16,-88 53 15,88-36-15,18 18 16,0 0-16,-36 70 16,71-70-16,-35 88 15,53-70-15,17-1 0,-17 54 16,35-54-16,35 54 16,-17-54-1,70 89-15,-35-71 16,53 54-16,-18-72 15,106 18-15,-70-70 16,140 17-16,-140-35 16,158-17-16,-159-19 15,124-52 1,-141 35-16,88-70 16,-123 52-16,-1 1 15,1-1-15,-18 0 0,0-87 16,-53 70-16,-36-107 15,-17 90-15,-105-89 16,70 105-16,-106-34 16,88 88-16,-124-1 15,142 36-15,-123 36 16,140-1-16,0 18 16</inkml:trace>
  <inkml:trace contextRef="#ctx0" brushRef="#br2" timeOffset="283420.1086">24853 8061 0,'18'0'31,"-1"0"31,1 0-46,0 0 0,35 0-1,-36 0-15,1-18 0,17 18 16,36 0-16,-36 0 16,0 0-16,18-17 0,35 17 15,-35 0-15,53-18 16,-35 18-16,52-18 15,-52 18 1,-1 0-16,89-17 16,-71 17-16,89 0 15,-89 0-15,71 17 16,-71-17-16,88 0 16,-70 18-16,106-18 15,-89 0-15,89 0 16,-124 0-16,71-18 15,-89 1-15,19-1 16</inkml:trace>
  <inkml:trace contextRef="#ctx0" brushRef="#br2" timeOffset="293988.1399">2487 10883 0,'0'0'0,"18"0"0,-1 0 16,-34 0 46,-1 0-62,-17 0 16,-18 0-1,18 18-15,-36-1 16,18 1-16,-53 0 16,53-1-16,0-17 15,1 18-15,16-18 0,-52 35 16,53-17-16,-36 17 16,54-35-16,-1 18 15,0 0-15,1-1 0,17 1 16,0-1-16,0 36 15,0-35-15,17 17 16,-17 18 0,18 0-16,-18 18 15,18-18-15,-18-1 0,0 72 16,0-53-16,17 87 16,-34-87-1,17 35-15,0-18 0,-18 124 16,18-1-1,0-105-15,0 106 16,0-89-16,0 124 16,0-123-16,0 140 15,0-123-15,0 106 16,0-106-16,0 124 16,0-142-16,18 160 15,-18-160-15,17 159 16,1-158-16,0 158 15,-1-141-15,18 124 16,-17-142-16,-18 18 16,35-17-16,-35-1 15,18-17-15,17 123 16,1-17-16,-36-106 16,35 70-16,-18-88 15,19 71 1,-19-88-16,19-1 0,-19-17 15,19 18-15,-19-36 16,1 0-16,0-17 16,17 0-16,-18-18 0,1 17 0,17-17 15,18 18 1,-35-18-16,0 0 0,-1 0 16,18 0-16,-17-18 15</inkml:trace>
  <inkml:trace contextRef="#ctx0" brushRef="#br2" timeOffset="295439.4573">20690 9666 0,'0'0'0,"-17"-18"15,-1-17-15,1 0 16,-19 0-16,19 17 16,-36 0-16,35 18 15,-53 18 1,36 17-16,-18 53 15,36-35-15,-19 53 16,36-53-16,18 35 16,17-52-16,36-1 15,-36-35-15,71-35 16,-53-1-16,0-17 16,-18-17-16,0 17 0,18-88 15,-53 70-15,18-70 16,-36 53-16,-35-71 15,36 71 1,-54-71-16,36 89 16,-18-18-16,18 52 15,17 36-15,18 18 16,0 70-16,0-17 16,18 105-1,-1-88-15,36 89 16,-17-89-16,52 35 15,-53-52-15,36 17 16,-36-35-16,18 0 16,-36-35-16</inkml:trace>
  <inkml:trace contextRef="#ctx0" brushRef="#br2" timeOffset="295877.4322">21078 9666 0,'0'71'16,"0"-36"-16,18 36 16,0-36-1,17-18-15,-17 1 0,17-18 16,-17 0-16,17 0 0,0-35 15,-17 0-15,-1 17 16,-17-17-16,0 17 0,0-17 16,0-1-1,18 54 1,0 35 0,-1-18-16,36 18 15,-17-35-15,34 17 16,-35-35-16,36 18 15,-53-36 1,34 0-16,-52-17 16,18-18-16,-18 18 15,-35-53-15,17 52 16,-17-52 0,17 53-16,1 0 15,-19 17-15,19 0 0,-1 18 16</inkml:trace>
  <inkml:trace contextRef="#ctx0" brushRef="#br2" timeOffset="297319.4125">22384 9366 0,'17'18'0,"36"-18"15,-17 0-15,52 0 16,-53 0-16,53 0 16,-70 0-16</inkml:trace>
  <inkml:trace contextRef="#ctx0" brushRef="#br2" timeOffset="297457.0835">22437 9560 0,'35'36'0,"0"-36"16,18 0-16,-18 0 0,18 0 15,18 0-15</inkml:trace>
  <inkml:trace contextRef="#ctx0" brushRef="#br2" timeOffset="299103.9085">23513 8767 0,'0'17'31,"0"18"-31,17 1 0,-17 52 16,18-35 0,-18 0-16,18 35 15,-18-35-15,0 35 16,0-53-16,-18 18 16</inkml:trace>
  <inkml:trace contextRef="#ctx0" brushRef="#br2" timeOffset="299276.5312">23336 9402 0,'18'0'0,"35"17"15,0-17-15,35 0 16,-35 0-16,88-17 16,-70-1-1,34 0-15,-69 18 16,-1 0-16</inkml:trace>
  <inkml:trace contextRef="#ctx0" brushRef="#br2" timeOffset="299786.7177">23566 9807 0,'0'53'0,"17"35"16,-17-52-16,0-1 16,18-17-1,-18-36 1,17-35-1,-17-18-15,18 36 16,0-35 0,-1 34-16,19-17 15,-19 53-15,1 18 16,0 35 0,-1-35-16,-17 17 0,18 18 15,-18-36 1,18 1-16,-1-18 15,1-18 1,-1 1-16,1-1 0,0-17 16,-1 17-16,1 1 0,17-1 15,-17 18-15,17 0 16,-35 18 0,18 35-16,-1-18 15,1 18-15,-18-18 16,35 0-16,-35-17 15,18 0 1</inkml:trace>
  <inkml:trace contextRef="#ctx0" brushRef="#br2" timeOffset="301516.6058">24818 8925 0,'0'-17'0,"0"-1"15,-18 18-15,1-18 16,17 1 0,-18 17-16,18 17 31,18 1-15,-1 0-1,-17-1-15,18 19 0,17 52 16,0-35-16,36 88 15,-36-71-15,71 89 16,-53-88-16,53 70 16,-53-71-16,53 36 15,-71-53 1,35 0-16,-52-35 16,0 17-16,-36-35 15,0-18 1</inkml:trace>
  <inkml:trace contextRef="#ctx0" brushRef="#br2" timeOffset="301869.1723">25435 8872 0,'-53'71'16,"18"-18"-16,0 0 15,-53 88-15,52-53 16,-52 71-1,35-89-15,0 54 16,36-54-16,-1-17 16,0 0-16,1 0 0,-1-18 0,18 18 15,-18-17 1,1-19-16,17 1 16,0-36-1</inkml:trace>
  <inkml:trace contextRef="#ctx0" brushRef="#br2" timeOffset="303036.8655">26264 9596 0,'0'-18'15,"-17"0"-15,-1 1 16,0 17-16,-17-18 15,17 18-15,-34 35 16,16 1-16,1 16 16,17-16-1,-17 52-15,35-53 16,35 18-16,-17-35 16,35 17-1,-18-35-15,18 0 16,-18-18-16,1 1 0,-19-1 15,1-17-15,35-36 16,-53 36-16,18-18 0,-1-53 16,-17 53-16,0 0 15,0-70 1,0 52-16,-17 1 0,-1-1 16,0 18-16,-17-35 15,17 53-15,1 17 0,17 1 16,-18 34-1,0 1-15,18 17 0,0 18 0,0 18 16,0-1-16,18 71 16,0-70-16,35 70 15,-18-70-15,-17-19 16,52 54-16,-52-70 16,52 34-16,-52-52 15,17 17 1,-17-35-16,-1 18 15,1-36-15,-18 0 16</inkml:trace>
  <inkml:trace contextRef="#ctx0" brushRef="#br2" timeOffset="303803.6016">26776 9172 0,'0'-17'16,"0"-1"-1,35 0 1,-17 18-1,17 0-15,18 18 16,-18 0-16,1-1 16,-1 1-16,0 0 0,18 17 15,-35-18-15,-1 19 16,-17-1-16,-17-17 16,17 17-16,-18 0 0,0 0 15,-35 36-15,36-36 16,-1 1-16,18-1 0,-17 18 15,17-18-15,17 0 16,-17-17 0,35 17-16,-17-35 15,35 18-15,-35-18 16,17 0-16,-17 0 16,-1 0-1,1 0-15,-18-18 16,-18 18-1,18-17 1,-17-1-16</inkml:trace>
  <inkml:trace contextRef="#ctx0" brushRef="#br2" timeOffset="304081.4152">26793 9543 0,'18'-18'31,"35"18"-15,-18 0-16,1 0 15,69 0-15,-52 0 16,36-18 0,-37 1-16,-34 17 0,0 0 15,-18-18-15</inkml:trace>
  <inkml:trace contextRef="#ctx0" brushRef="#br2" timeOffset="305888.8263">27428 8837 0,'-17'0'15,"17"-18"-15,17 18 16,19-17 0,-1 17-16,36 0 15,-36 0-15,0 0 16,53-18-16,-52 18 16,17-17-1,-53-1-15</inkml:trace>
  <inkml:trace contextRef="#ctx0" brushRef="#br2" timeOffset="306066.4231">27658 8855 0,'17'53'16,"-17"-36"-1,18 19-15,0 16 16,-1-16-16,1-1 0,0 0 16,-1 1-16,1-19 15</inkml:trace>
  <inkml:trace contextRef="#ctx0" brushRef="#br2" timeOffset="321570.6319">19808 11606 0,'18'0'15,"0"0"1,-1 0-1,1 0-15,0 0 0,52 0 16,-52 0-16,17 0 16,-17 0-16,-18 18 15</inkml:trace>
  <inkml:trace contextRef="#ctx0" brushRef="#br2" timeOffset="321706.527">19738 11853 0,'35'18'16,"36"-18"-16,-1-18 16,1 1-1,-53-1-15</inkml:trace>
  <inkml:trace contextRef="#ctx0" brushRef="#br2" timeOffset="322159.7917">20514 11024 0,'0'18'16,"0"17"-1,0-17-15,18 17 16,-1 36-16,-17-1 16,18-34-16,-18-19 15,18 54 1,-1-36-16,-17-17 0,0-1 15,-17 19-15</inkml:trace>
  <inkml:trace contextRef="#ctx0" brushRef="#br2" timeOffset="322333.0626">20373 11659 0,'53'18'16,"-36"-18"-1,54 0-15,35-18 16,-53 1-16,70-1 16,-87 0-16,16 18 15,-34 0-15</inkml:trace>
  <inkml:trace contextRef="#ctx0" brushRef="#br2" timeOffset="322767.6715">20514 12012 0,'0'71'16,"0"-36"0,0-17-16,18-1 15,-18-34 1,0-1-16,17-17 15,19-18 1,-19 17-16,19 19 0,-36-1 16,35 1-1,-18 17-15,1 17 0,0 1 16,-18-1-16,0 19 16,0-19-16,0 1 15,0 0-15,17-18 16,-17-18-1,18 0-15,35-17 16,-18 17 0,0 1-16,18-1 15,-35 18-15,0 18 0,-1 17 16,-17 18 0,0-18-16,0 18 15,0-35-15,0 17 16</inkml:trace>
  <inkml:trace contextRef="#ctx0" brushRef="#br2" timeOffset="323351.0981">21802 10777 0,'0'18'15,"17"-18"-15,36-18 16,-35 18-16,35-17 16,-18-1-16,-17 18 15,17-18-15,-17 18 16</inkml:trace>
  <inkml:trace contextRef="#ctx0" brushRef="#br2" timeOffset="323695.9931">21837 10813 0,'0'35'16,"0"0"-1,0 53-15,18 54 16,-18-72-16,0 106 15,0-70-15,0 0 16,-18 88-16,0-88 16,1-18-16,17 0 15,0 1-15,-18-19 0,18 1 0,0-1 16,0 18 0,0-17-16,0-36 15,18 1-15,-1-19 16,1 1-16,17-1 0,-17 1 15,35 17 1,-36-17-16,1 0 0,35-1 16,-35-17-16,-1 18 15</inkml:trace>
  <inkml:trace contextRef="#ctx0" brushRef="#br2" timeOffset="324246.3842">22366 11606 0,'0'36'15,"18"-19"1,17 19-16,36 52 16,-36-53-16,53 53 15,-53-52-15,18 16 16,-17-34-16,-19 0 16,-17-1-16,18-17 0,-18 0 15</inkml:trace>
  <inkml:trace contextRef="#ctx0" brushRef="#br2" timeOffset="324445.7972">22613 11695 0,'-53'53'15,"0"-1"1,18-16-16,17-1 15,1 0-15,-19 18 16,19-35-16,17-1 0,17 19 16,19-36-1</inkml:trace>
  <inkml:trace contextRef="#ctx0" brushRef="#br2" timeOffset="324723.4146">22772 11307 0,'0'17'16,"-18"1"-16,18 52 15,0-52-15,0 53 16,18-36 0,-18-18-16,17 36 15,1-35-15,0-18 0,-1 0 16,1 0-16</inkml:trace>
  <inkml:trace contextRef="#ctx0" brushRef="#br2" timeOffset="324869.3046">22931 11483 0,'-18'53'16,"36"0"0,17-18-1</inkml:trace>
  <inkml:trace contextRef="#ctx0" brushRef="#br2" timeOffset="325063.4466">23054 11377 0,'18'53'16,"-1"0"-16,1 17 15,0-52-15,-18 53 16,-18-54-16,18 19 16,-18-19-16</inkml:trace>
  <inkml:trace contextRef="#ctx0" brushRef="#br2" timeOffset="325552.9416">23407 11889 0,'17'0'31,"1"17"-31,0-17 16,-1 0-16,1 0 0</inkml:trace>
  <inkml:trace contextRef="#ctx0" brushRef="#br2" timeOffset="325686.7557">23636 11906 0,'18'0'16,"-1"0"0</inkml:trace>
  <inkml:trace contextRef="#ctx0" brushRef="#br2" timeOffset="325825.4356">23883 11906 0,'18'0'16,"-1"0"0,1 0-1</inkml:trace>
  <inkml:trace contextRef="#ctx0" brushRef="#br2" timeOffset="326292.0826">24412 11765 0,'18'18'0,"17"35"16,0-36 0,18 36-16,-17-17 15,-1-19-15,0 18 0,18 1 16,-35-19-16,-1 1 15,-17 0-15,18-18 16</inkml:trace>
  <inkml:trace contextRef="#ctx0" brushRef="#br2" timeOffset="326492.1374">24606 11818 0,'-70'71'16,"52"-18"-16,0-18 15,1 35-15,17-52 16,17 35 0,19-35-16,-19-1 0</inkml:trace>
  <inkml:trace contextRef="#ctx0" brushRef="#br2" timeOffset="326720.7156">24783 11553 0,'0'89'16,"0"-19"-16,17-52 16,1 35-1,17-36-15,-17 1 0,17 0 16,-17-18-16</inkml:trace>
  <inkml:trace contextRef="#ctx0" brushRef="#br2" timeOffset="327093.3407">24977 11659 0,'-18'53'16,"18"-35"-16,0 0 16,0-1-16,18 1 15,-18-36-15,17 1 16,1-1-1,0-35-15,-1 35 16,1 1-16,0 17 16,-18 17 15,0 1-15,17-18-1,1 0 1,-1-18-1,1 18 1,0 0 0,-18 18-16,17 0 15,1-1-15,-18 1 16,18-18-16</inkml:trace>
  <inkml:trace contextRef="#ctx0" brushRef="#br2" timeOffset="327270.8455">25400 11659 0,'0'36'16,"18"17"-1,-18-18-15,-18-18 16,0 1-1</inkml:trace>
  <inkml:trace contextRef="#ctx0" brushRef="#br2" timeOffset="327526.7069">24941 10848 0,'18'53'16,"-18"17"-16,18 19 15,-1-36-15,-17 52 16,0-52-16,0 18 15</inkml:trace>
  <inkml:trace contextRef="#ctx0" brushRef="#br2" timeOffset="327781.8759">24924 12524 0,'17'105'0,"-17"19"15,0-36 1,0-35-16,0 35 15</inkml:trace>
  <inkml:trace contextRef="#ctx0" brushRef="#br2" timeOffset="328265.7838">22878 10918 0,'0'-17'16,"17"17"15,-17 17-15,0 54-16,0-36 15,-17 18-15,17 53 16,0-53-16</inkml:trace>
  <inkml:trace contextRef="#ctx0" brushRef="#br2" timeOffset="328573.4206">22807 12665 0,'0'123'15,"0"-17"-15,18-53 0,-1 0 16,1-18-16,0 0 16,-18 1-16,17-1 0,1-17 15</inkml:trace>
  <inkml:trace contextRef="#ctx0" brushRef="#br2" timeOffset="329347.2368">25471 10954 0,'17'0'31,"18"0"-15,-17 17-1,17-17-15,-17 0 0,35 0 16,0 0 0,-35 18-16,-1 0 15,-17 17-15,0 0 16,0 1-16,0 16 0,0 19 15,18 0-15,-18 87 16,17-52-16,-17-18 0,18 124 16,0-89-1,-18-17-15,17 106 16,1-106-16,0-18 0,-1 53 16,-17-70-16,18-18 15,0 17 1,-18-52-16,0-1 15,-18-17-15,0-17 16,-17-19-16,0 19 16,17-18-1,-35-1-15,0 19 0,-17 17 16,34 17-16</inkml:trace>
  <inkml:trace contextRef="#ctx0" brushRef="#br2" timeOffset="330937.6413">26564 10883 0,'18'0'16,"-1"0"-1,1-17-15,17 17 0,18-18 16,-35 18-16,35-18 15,-36 18-15,-34 0 32,-1 0-32</inkml:trace>
  <inkml:trace contextRef="#ctx0" brushRef="#br2" timeOffset="331399.3513">26529 10901 0,'0'17'31,"18"19"-31,-18-19 16,0 19-16,0 34 16,17-17-16,-17 71 15,0-54-15,18 89 16,-18-89-16,0 89 15,-18-71-15,18 89 16,-17-71-16,17 88 16,0-88-16,-18 70 15,18-88-15,18 36 16,-18-72-16,0 37 16,0-54-1,0 18-15,0-35 16,0 17-16,0-18 15,0 1-15,0 0 16,0-1-16,0 19 16,17-36-1,1 17 1,-1-17-16,1 0 0,35 0 16,-35 0-16,35 18 15,-36-18 1,1 18-16,17-18 15</inkml:trace>
  <inkml:trace contextRef="#ctx0" brushRef="#br2" timeOffset="332287.2863">27587 11113 0,'-35'0'0,"-18"17"16,18 36-1,17 0 1,18-18-16,0 18 16,35-18-16,-17-17 15,17-18-15,18 0 16,-17-18-16,16-34 16,-34 16-16,0 1 0,-1-18 15,-17-35 1,0 35-16,0 0 0,0 0 15,-17 0-15,-1 0 16,18 18-16,-18 0 0,-17-18 16,18 53-16,17 35 15,0 18-15,0 70 16,17-70-16,18 71 16,1-71-1,17 35-15,-18-53 16,0 1-16,0-19 15,-17 1-15</inkml:trace>
  <inkml:trace contextRef="#ctx0" brushRef="#br2" timeOffset="332853.4691">27940 11007 0,'18'0'32,"-1"0"-17,-17-18 1,18 18 46,35 0-62,-36 0 16,19 0-16,-1 0 0,36 18 16,-36-18-16,0 17 15,-35 1-15,18 17 16,-36-17 0,1 17-16,-1-17 15,-17 17-15,17-17 16,0 17-1,18-17-15,0-1 0,36 19 16,-1-19-16,18 1 16,-36-18-16,1 0 15,0 0-15,17 0 16</inkml:trace>
  <inkml:trace contextRef="#ctx0" brushRef="#br2" timeOffset="333020.4049">28028 11183 0,'18'-18'16,"17"18"0,18 0-16,-18-17 15,54 17-15,-54 0 16,18-18-16</inkml:trace>
  <inkml:trace contextRef="#ctx0" brushRef="#br2" timeOffset="333345.3743">28487 10619 0,'-18'35'0,"18"18"16,-17-36-1,17 19-15,0 34 16,17-52-16,1 35 16,-1-36-16,19 19 15,-19-36-15,19 0 16</inkml:trace>
  <inkml:trace contextRef="#ctx0" brushRef="#br2" timeOffset="333500.5547">28628 10813 0,'0'35'15,"0"-17"-15,0 17 16,18-18-16,-1 19 16,1-36-1</inkml:trace>
  <inkml:trace contextRef="#ctx0" brushRef="#br2" timeOffset="333711.3706">28769 10583 0,'18'36'16,"-1"-19"-16,1 1 0,0 17 15,-1-17-15,1 35 16,-18-36-16,0 19 0,0-19 16,-18 1-16,-17 35 15,17-18-15,-17-17 16</inkml:trace>
  <inkml:trace contextRef="#ctx0" brushRef="#br2" timeOffset="334161.8315">27993 11800 0,'18'0'15,"-1"18"1,-17 0-1,0-1-15,0 1 0</inkml:trace>
  <inkml:trace contextRef="#ctx0" brushRef="#br2" timeOffset="334278.5455">28028 12065 0,'0'18'15</inkml:trace>
  <inkml:trace contextRef="#ctx0" brushRef="#br2" timeOffset="334566.3011">28099 12471 0,'0'17'15,"0"1"-15,0 0 16,0-1-16</inkml:trace>
  <inkml:trace contextRef="#ctx0" brushRef="#br2" timeOffset="334673.0977">28134 12629 0,'18'0'15,"-1"18"1</inkml:trace>
  <inkml:trace contextRef="#ctx0" brushRef="#br2" timeOffset="335396.0724">27781 13123 0,'-17'-35'16,"-19"17"0,1 1-1,17 52 1,-17 18-16,18-35 0,-1 52 15,18-17 1,0-35-16,18 17 0,17-17 16,0-18-1,0 0-15,1-36 16,-1 1-16,-17 0 16,-1-53-16,1 35 15,-1-35 1,-17 35-16,0-53 15,0 70-15,-17-34 16,17 52-16,-18 1 0,18 34 16,0 1-1,-17 17-15,17 18 0,0 53 16,17-53-16,1 53 16,-1-71-16,19 53 15,-19-70-15,1 35 16,-18-36-16</inkml:trace>
  <inkml:trace contextRef="#ctx0" brushRef="#br2" timeOffset="335697.7426">28081 12982 0,'53'0'0,"35"0"16,-17 18 0,-36 17-1,-17-17-15,-36 35 16,18-18-16,-53 36 16,36-36-16,-19 0 0,19-17 15,-1 35-15,18-36 16,0 1-16,35 17 15,-17-35-15,17 18 16,0-18-16,-17 0 0,0 0 16,-1 0-16,-17-18 15</inkml:trace>
  <inkml:trace contextRef="#ctx0" brushRef="#br2" timeOffset="335873.9461">28134 13264 0,'35'0'16,"18"0"-16,-17 0 15,52-17 1,-35 17-16,-18-18 0,0 18 16,0 0-16,-17 0 15,0 0-15</inkml:trace>
  <inkml:trace contextRef="#ctx0" brushRef="#br2" timeOffset="336123.5978">28504 12665 0,'0'17'16,"0"19"-16,0-19 16,18 54-1,0-36-15,-18 0 0,17 1 16,1-19-16,0 19 0,-1-19 16,1 1-16,0-18 15</inkml:trace>
  <inkml:trace contextRef="#ctx0" brushRef="#br2" timeOffset="336563.7544">28734 12806 0,'0'17'0,"-18"1"15,18 0-15,-18 17 16,18-17-16,18-18 15,0 0 1,-18-18 0,17 0-16,-17 1 0,18-1 15,0 0-15,-1-17 16,-17 18-16,18 17 0,0-18 16,-18 36-1,17-18-15,-17 17 16,0 1-1,18-1-15,0-17 16,-1 0 0,1 0-16,-1-17 15,1 17 1,0 0-16,-1 0 16,1 0-16,0 0 0,-18 17 15,0 1-15,0 0 16,0-1-16,0 1 15,0 0-15,0-1 32</inkml:trace>
  <inkml:trace contextRef="#ctx0" brushRef="#br2" timeOffset="337172.1165">29157 12718 0,'18'0'15,"-1"17"1,-17 1-16,18 35 16,-18-18-16,18 18 15,-18 0 1,0-35-16,0-1 0,0 1 15,-18 0 1</inkml:trace>
  <inkml:trace contextRef="#ctx0" brushRef="#br2" timeOffset="338065.7749">29281 10548 0,'17'0'32,"1"0"-32,35 0 15,-18 0-15,36 18 16,-36-18-16,-17 0 15,34 17-15,-34-17 16,0 0-16,-1 36 16,1-36-16,-18 35 15,18-17-15,-18 17 16,0-18-16,17 54 16,1-36-16,0 18 0,-1 53 15,1-35-15,17 52 16,-35-52-16,18 87 15,-18 1 1,0-88-16,0 87 16,-18-69-16,18-1 15,-18 0-15,18-17 0,0 105 16,0-88-16,18 89 16,0-89-16,17 70 15,-17-69-15,17 69 16,-17-87-1,17 70-15,-18-70 16,19 52-16,-19-70 16,19 35-16,-36-70 15,17 35 1,-17-36-16,-17 1 16,-1-18-16,-17 0 15,-1-18-15,19 18 16,-18 0-16,-1 0 15,-17 0-15,18 0 16,17 18-16,-17 0 16,0-1-16,0 1 15</inkml:trace>
  <inkml:trace contextRef="#ctx0" brushRef="#br2" timeOffset="340895.7207">22348 13547 0,'18'0'16,"0"0"-16,-1 0 15,1 17 1,0-17-16,-1 0 0,19 0 15,-19 0-15,36 0 0,53 0 16,-35 0-16,-1-17 16,124-1-1,-70 0-15,-1 18 0,1-17 0,-1-1 16,18 0-16,0 1 16,0-1-16,124 1 15,-124-1-15,71 0 16,-142 18-16,1 0 0</inkml:trace>
  <inkml:trace contextRef="#ctx0" brushRef="#br2" timeOffset="341579.6911">27481 13794 0,'18'17'16,"53"-17"-16,-18 0 15,17 0-15,106 0 16,-52 0-16,-1 0 0,1 0 16,-1 0-16,89-17 15,-141 17-15</inkml:trace>
  <inkml:trace contextRef="#ctx0" brushRef="#br2" timeOffset="343856.4755">20197 14975 0,'17'0'16,"36"0"0,-18-17-16,1 17 15,17 0-15,-18 0 16,-18 0-16</inkml:trace>
  <inkml:trace contextRef="#ctx0" brushRef="#br2" timeOffset="343966.3496">20179 15169 0,'53'18'16,"17"-36"-1,19 1 1,-54-1-16</inkml:trace>
  <inkml:trace contextRef="#ctx0" brushRef="#br2" timeOffset="344282.6663">21078 14393 0,'-17'0'0,"17"18"16,0 53-16,0-36 16,17 18-16,1 53 15,0-54-15,-1 1 0,-17 36 16,0-36-16,0-1 15</inkml:trace>
  <inkml:trace contextRef="#ctx0" brushRef="#br2" timeOffset="344439.4897">20902 15046 0,'53'0'15,"-18"0"-15,18 0 16,0 0-16,88 0 15,-70-18-15,17 18 0,35-17 16,-34-1 0,-72 18-16</inkml:trace>
  <inkml:trace contextRef="#ctx0" brushRef="#br2" timeOffset="344896.99">21026 15452 0,'17'70'0,"-17"-34"16,18-19 0,-1 1-1,-17-36-15,18 1 16,0-36-1,-1 17-15,1-17 0,0 18 16,-1 0-16,1 17 0,0 1 16,-1 17-1,1 0-15,0 35 16,-1-18-16,-17 19 0,0-1 16,0 0-16,0 1 15,0-54 16,18-17-15,-1 17-16,36-17 16,-35 35-16,17 0 15,-17 17 1,0 1-16,-18 0 0,17 17 0,1 18 16,-1-35-1,-17 17-15,0-18 0,0 19 16,0-19-16</inkml:trace>
  <inkml:trace contextRef="#ctx0" brushRef="#br2" timeOffset="345874.2999">22207 14323 0,'18'0'31,"17"-18"-15,-17 18-16,52 0 15,-34-17 1,-1 17-16,-17 0 0,-1 0 16,19 0-16,-54 0 15</inkml:trace>
  <inkml:trace contextRef="#ctx0" brushRef="#br2" timeOffset="346418.522">22225 14323 0,'18'0'16,"-18"17"47,0 1-48,0 0-15,17-18 16,-17 17-1,0 1-15,18 0 16,-18-1 0,0 19-16,0-1 15,-18 35-15,18 19 16,0-19-16,0 54 16,-17-71-16,17 70 15,0-52-15,0 52 16,0-70-1,-18 53-15,18-71 16,0 53-16,0-70 16,0 17-16,0-17 0,0-1 15,18 1 1,-1-18 0,19 0-1,-19 0-15,36 18 16,-18-18-16,18 17 15,-35-17-15,17 0 16</inkml:trace>
  <inkml:trace contextRef="#ctx0" brushRef="#br2" timeOffset="354110.1238">23001 14817 0,'18'0'16,"-1"35"-1,1-17-15,35 35 16,-35-18-16,52 53 15,-52-53-15,52 18 16,-34-18-16,-1 1 16,-17-19-16,-1 19 15,-34-36 17,17-18-32</inkml:trace>
  <inkml:trace contextRef="#ctx0" brushRef="#br2" timeOffset="354383.0442">23283 14746 0,'0'0'0,"0"18"0,-17-1 0,-1 36 16,0-17 0,-17 34-16,0-17 15,17 0-15,-35 18 16,36-36-16,-1-18 0,0 1 16,18 17-1</inkml:trace>
  <inkml:trace contextRef="#ctx0" brushRef="#br2" timeOffset="355005.4794">23495 14340 0,'0'18'46,"-18"35"-46,18-35 16,0 52 0,0-35-16,0 36 0,18-53 15,-18 35 1,18-36-16,-18 1 16,17-1-16,1-17 0,0 0 15,-1-17-15</inkml:trace>
  <inkml:trace contextRef="#ctx0" brushRef="#br2" timeOffset="355161.1666">23654 14570 0,'-18'17'0,"18"36"16,0-35-16,0 0 15,18-1 1,-18 1-16,17-18 0,-17 17 15,18-17-15</inkml:trace>
  <inkml:trace contextRef="#ctx0" brushRef="#br2" timeOffset="355377.6566">23742 14340 0,'18'18'15,"-1"0"1,1-1-16,0 36 16,-1-17-16,1 16 15,-18-16-15,0 17 16,-18-18-16,1-17 0,17-1 16,-18 1-16,-17-1 15,17 1-15</inkml:trace>
  <inkml:trace contextRef="#ctx0" brushRef="#br2" timeOffset="355873.754">23971 14940 0,'-17'0'15,"-1"0"-15,0 18 16,1 17 0,-1 0-16,0 1 15,18-19-15,0 1 0,0 17 16,0-17-16,18-1 15,0-17-15,-1 0 16,19-17-16,-19-1 16,1-17-1,0 0-15,-1-36 16,-17 36-16,18-71 16,-1 53-16,-17-53 15,0 36-15,0-36 16,0 71-16,-17-1 15,-1 54 1,1 52-16,17-17 16,0 18-16,0 52 15,17-70-15,1 53 16,-1-53-16,1-18 16,0-17-16,-1 17 0,19-17 15</inkml:trace>
  <inkml:trace contextRef="#ctx0" brushRef="#br2" timeOffset="356155.8114">24218 14852 0,'35'18'15,"1"17"1,-19-17-16,1-1 15,-18 18-15,-35 1 16,17-19-16,0 1 16,1 0-16,-18 17 15,35-17-15,0-1 0,0 1 16,0-1-16,17 1 16,1-18-16,-1 0 15,1 0-15,0 0 0,17 0 16,-35-18-1</inkml:trace>
  <inkml:trace contextRef="#ctx0" brushRef="#br2" timeOffset="356291.9689">24183 15046 0,'0'0'0,"18"0"15,17 0 1,0 0-16,0 0 0,1 0 15,-19-18-15,19 18 0,-19 0 16</inkml:trace>
  <inkml:trace contextRef="#ctx0" brushRef="#br2" timeOffset="356518.0279">24483 14464 0,'0'53'15,"0"17"1,17-17 0,1-17-16,0-19 0,-1 18 15,1-17-15,-18 0 16,18-18-1</inkml:trace>
  <inkml:trace contextRef="#ctx0" brushRef="#br2" timeOffset="356945.9683">24677 14517 0,'17'0'16,"-17"17"-1,18 1-15,-18 0 16,18 17-16,-18-17 15,0 17 1,-18-35-16,18 18 16,-18-1-16</inkml:trace>
  <inkml:trace contextRef="#ctx0" brushRef="#br2" timeOffset="357936.7288">24783 14376 0,'17'0'16,"1"0"0,0 0-1,-1 35-15,-17-17 16,0-1-16,18 19 0,-18-1 16,17 35-16,-17-34 15,18 17-15,-18-36 16,-18 36-16,1-35 15,-1-1 1,1 1-16,-1-18 16</inkml:trace>
  <inkml:trace contextRef="#ctx0" brushRef="#br2" timeOffset="358510.1361">25241 15046 0,'18'0'16,"0"0"0,-1 0-16,18 0 15,1 0-15,17 18 16,-36-18-16,19 0 16,-19 0-16,-17-18 31</inkml:trace>
  <inkml:trace contextRef="#ctx0" brushRef="#br2" timeOffset="358696.6615">25365 14905 0,'0'35'0,"0"36"16,0-36-16,0 18 15,17-18 1,-17-17-16,18 17 0,0-17 16,-18-1-1</inkml:trace>
  <inkml:trace contextRef="#ctx0" brushRef="#br2" timeOffset="358891.3454">25770 15169 0,'18'0'16,"0"0"-16,-1 0 0,1 0 15,0 0 1</inkml:trace>
  <inkml:trace contextRef="#ctx0" brushRef="#br2" timeOffset="359042.0076">26053 15169 0,'35'0'15,"-17"-17"-15,-1 17 0</inkml:trace>
  <inkml:trace contextRef="#ctx0" brushRef="#br2" timeOffset="359180.7406">26300 15187 0,'35'0'15,"-17"0"1,-1 0-16,1-18 16</inkml:trace>
  <inkml:trace contextRef="#ctx0" brushRef="#br2" timeOffset="359298.5868">26423 15205 0,'18'0'16,"-18"-18"-16</inkml:trace>
  <inkml:trace contextRef="#ctx0" brushRef="#br2" timeOffset="359715.1057">26864 15134 0,'18'-17'15,"35"17"1,0-18-16,52 0 16,-52 18-16,18-17 15,-36 17-15,0 0 16</inkml:trace>
  <inkml:trace contextRef="#ctx0" brushRef="#br2" timeOffset="359881.9426">27076 14940 0,'17'71'0,"1"-36"16,-18 0-16,18 36 16,-18-36-16,17 0 15,-17-17-15,0 17 0,0-17 16</inkml:trace>
  <inkml:trace contextRef="#ctx0" brushRef="#br2" timeOffset="360693.615">27605 15064 0,'18'0'16,"-1"0"0,1 17-16,17 1 0,18 17 15,-18-35 1,36 35-16,-36-17 15,36 0-15,-54-1 16,1-17-16,0 0 0,-18 18 16,17-18-1</inkml:trace>
  <inkml:trace contextRef="#ctx0" brushRef="#br2" timeOffset="360906.4387">27852 14958 0,'-53'53'16,"35"-18"-16,-17 36 16,17-19-16,18-16 15,-17 52-15,17-70 16,0 17-16,35 0 15,-17-35-15</inkml:trace>
  <inkml:trace contextRef="#ctx0" brushRef="#br2" timeOffset="361208.3541">27975 14570 0,'0'17'16,"0"1"-16,0 35 15,0-18-15,18 36 16,0-54-16,-1 36 16,1-35-16,-18 0 15,17-18-15</inkml:trace>
  <inkml:trace contextRef="#ctx0" brushRef="#br2" timeOffset="361629.1339">28152 14781 0,'0'18'0,"-18"0"16,36-18 0,-18-18-1,17 18-15,-17-18 16,36-17-16,-36 17 15,17 1-15,-17-1 0,18 1 16,-18 34 15,-18 1-31,18-1 16,0 1-16,18-18 31,0 0-15,-1-18-16,1 1 15,-1 17-15,1 0 16,0 0-16,-1 0 16,1 35-16,0-35 15,-1 18-15,-17-1 16,18 1-16,-18 0 16</inkml:trace>
  <inkml:trace contextRef="#ctx0" brushRef="#br2" timeOffset="361806.573">28487 14534 0,'17'53'15,"1"-17"-15,17 87 16,-35-88-16,18 36 15,-36-36 1,-17 18-16,17-35 16</inkml:trace>
  <inkml:trace contextRef="#ctx0" brushRef="#br2" timeOffset="362380.4617">28751 15134 0,'18'0'15,"-36"0"1,-17 18 0,-18 35-1,18 0 1,17-18-16,18 0 0,0 18 15,18-18 1,17-17-16,36-18 16,-36 0-16,0-18 0,36-17 15,-36 0-15,-17 0 16,-1-18-16,1 17 0,0-69 16,-18 52-16,0 0 15,0-71 1,0 54-16,0 17 0,-18-18 15,18 54-15,0-1 16,0 36-16,-18 17 16,18 71-16,0-36 15,18 54-15,-18-54 16,53 36 0,-35-53-16,35 18 15,-18-36-15,-18-18 16</inkml:trace>
  <inkml:trace contextRef="#ctx0" brushRef="#br2" timeOffset="362674.4385">29281 14975 0,'52'18'15,"19"17"-15,17 1 16,-70-1 0,-18 0-1,-53 18 1,35-18-16,-35 1 16,18 17-16,35-36 15,0 18-15,0-17 16,18 0-16,17-1 0,-17-17 15,17 0-15</inkml:trace>
  <inkml:trace contextRef="#ctx0" brushRef="#br2" timeOffset="362802.2808">29333 15258 0,'36'0'0,"-1"-18"15,0 18-15,36-18 16,-36 18-16,-17-17 16</inkml:trace>
  <inkml:trace contextRef="#ctx0" brushRef="#br2" timeOffset="363057.3016">29633 14640 0,'-17'53'0,"17"18"16,17-1-1,1-34-15,0-1 16,-1-17-16,-17-1 15,18 1-15,-18-36 16,0-17 0</inkml:trace>
  <inkml:trace contextRef="#ctx0" brushRef="#br2" timeOffset="363519.0841">29774 14693 0,'0'0'0,"0"18"16,18 17-16,-18 0 15,0-17-15,0 17 16,0-17-16,0 0 16,0-36 15,18 0-15,-1 1-1,1-1 1,-18 0-16,18 18 15,-18 18 1,0 0 0,0-1-1,0 1 17,0-36-17,17 18 1,1-17-1,-18-1-15,18 18 16,-1 0-16,1-18 16,-1 1-16,1 17 15,-18 17 1,0 19 0,0-19-16,0 1 15,18 0-15,-1-1 16</inkml:trace>
  <inkml:trace contextRef="#ctx0" brushRef="#br2" timeOffset="363858.9374">30163 14711 0,'17'0'16,"1"17"-1,-1 36-15,1-35 16,0 35-16,-1-18 16,-17 1-1,0-1-15,-17-18 16,-1 1-16,-17-18 16,17 0-16</inkml:trace>
  <inkml:trace contextRef="#ctx0" brushRef="#br2" timeOffset="364705.1536">30304 14393 0,'0'-17'15,"17"17"1,1-18-1,0 18 1,-1-18-16,1 18 16,-1 0-16,1 0 0,35 18 15,-18-18-15,18 18 16,-35-1-16,17 1 16,-17 0-1,-1 35-15,-17-18 16,18 71-16,-18-36 15,0 71-15,0-70 16,-18 88-16,1-71 16,-1 71-1,18-71-15,-18 0 0,18 71 16,0-106-16,0 70 16,18-88-16,-18 1 15,0 17-15,0-36 16,0 1-16,-18-18 15,1 0-15,-36-18 16,18 1-16,-36-19 16,18 19-16,-35-1 15</inkml:trace>
  <inkml:trace contextRef="#ctx0" brushRef="#br2" timeOffset="366261.3426">24941 16369 0,'18'18'16,"0"-18"-16,-18 70 15,0-35 1,0 18-16,0 0 0,-18 0 16,18 18-16,0-36 15,0-17-15,0-1 0,0-34 16,18-54 0,-18 36-1,35-53-15,-17-1 16,-1 54-16,1 0 15,0 0-15,17-1 16,-18 36-16,19 0 0,-19 0 16,-17 18-16,18 52 15,-18-34-15,18 52 16,-18-53-16,0 0 16,35 18-16,-35-35 15,18 17-15</inkml:trace>
  <inkml:trace contextRef="#ctx0" brushRef="#br2" timeOffset="366451.5143">25471 16545 0,'35'53'0,"-18"-18"15,54 1 1,-18-19-16,-18 1 0,18 17 16,-18-35-16,-17 0 15</inkml:trace>
  <inkml:trace contextRef="#ctx0" brushRef="#br2" timeOffset="366622.4155">25718 16492 0,'-36'53'15,"-34"18"-15,52-36 0,-35 36 16,53-36-16,0 0 16,0-17-16,18 0 15,-1-1-15</inkml:trace>
  <inkml:trace contextRef="#ctx0" brushRef="#br2" timeOffset="366800.545">26211 16545 0,'0'88'16,"18"-35"-1,0 18-15,-1-18 16,1-18-16,-18 0 0</inkml:trace>
  <inkml:trace contextRef="#ctx0" brushRef="#br2" timeOffset="372478.329">3545 12365 0,'71'18'16,"0"-18"-16,-1 0 0,89-18 16,-71 0-1,0 1-15,71-1 16,-88 0-16,-19 18 0,-16-17 16</inkml:trace>
  <inkml:trace contextRef="#ctx0" brushRef="#br2" timeOffset="373997.6407">6544 13353 0,'-18'0'16,"36"0"124,0 0-124,-1 0-16,19 0 0,-19 0 15,19 0-15,16 0 16,-16 0-16,52-18 16,-35 18-16,0 0 0,0-18 15,17 18-15,54-17 16,-36-1-16,-18 18 16,107-18-16,-89 18 15,88 0-15,-70 0 16,88 0-16,-106 18 15,106-18-15,-105 0 16,105 0 0,-106-18-16,106 1 15,-124-1-15,72 1 16,-107-1-16,18 18 16,-71 0-1</inkml:trace>
  <inkml:trace contextRef="#ctx0" brushRef="#br2" timeOffset="375453.0858">6703 14993 0,'35'0'16,"36"-18"0,-1 1-16,89-18 15,-53-1 1,158 1-16,-123 17 16,142-35-16,-125 36 15,142-19-15,-141 19 16,123-18-1,-141 17-15,71-17 16,-124 17-16,0 18 16,-70 0-16,0 0 15</inkml:trace>
  <inkml:trace contextRef="#ctx0" brushRef="#br2" timeOffset="376993.9551">23142 15575 0,'-17'0'15,"34"0"16,36 0-15,-18 0-16,71-17 16,-35 17-16,88-18 15,-54 18-15,1 0 16,-18-18-16,1 18 0,-19 0 16,54 0-16,-89 0 15</inkml:trace>
  <inkml:trace contextRef="#ctx0" brushRef="#br2" timeOffset="377633.8216">27764 15787 0,'-18'0'15,"36"0"1,-1 0-16,71 0 16,71 0-16,-71 17 15,18-17-15,159 18 16,35 0 0,-159-18-16,18 17 0,123-17 15,-106 0 1</inkml:trace>
  <inkml:trace contextRef="#ctx0" brushRef="#br3" timeOffset="396224.9149">20126 3687 0,'-18'0'15,"1"0"-15,-1-18 32,18 0-1,18 18 0,35 0-15,-36 0-1,71 0-15,-52 0 16,-1 0-16,18 0 0,0 0 16,53 18-1,-53-18-15,0 0 0,-1 0 16,1 18-16,71-18 16,-71 0-16,35 17 15,-35 1-15,-18-18 0,36 35 16,-36-17-16,0-1 15,18 19 1,-35-19-16,-1 1 0,19 35 16,-36-18-16,17 0 15,1 36-15,0-18 16,-1-18-16,1 71 16,0-53-16,-18 0 15,17 0-15,-17 0 0,18 52 16,17 19-1,-35-53-15,0-1 0,18 1 16,-18-1-16,17 54 16,-17-54-16,0-17 15,18 88-15,-18-88 16,0 0-16,18-18 0,-18 54 16,17-37-16,-17-16 15,0-1-15,18 0 0,-18 36 16,18-36-1,-1 18-15,-17-18 0,18 18 16,-1-35 0,19 17-16,-36-17 15,35 17-15,0-17 16,1 17-16,-1-17 16,35-1-1,-34 1-15,-1-18 0,0 18 16,18-18-16,-18 0 0,18 17 15,36 1-15,-37-18 16,1 0-16,0 0 0,0 0 16,71 17-16,-54-17 15,54 0 1,-54 18-16,1-18 0,52 0 16,-52 18-16,-1-18 15,72 17-15,-72-17 16,89 18-1,-18-18-15,-53 0 16,53 0-16,-53 18 16,71-18-16,-88 0 15,88 0-15,-71 0 16,-18 0-16,18 0 16,1 0-16,69 17 15,-87-17-15,88 0 16,-71 0-16,71 0 15,-71 18-15,71-18 16,-89 0-16,89 18 16,-71-18-16,53 0 15,-53 17-15,71-17 16,-88 0-16,105 0 16,-88 0-16,89 0 15,-107 0-15,18 0 16,1 0-16,-19 0 15,107-17-15,-107 17 16,89-18-16,-89 18 16,107-18-16,-107 18 15,89-17-15,-71-1 16,71 0 0,-71 18-16,-17-17 0,88-1 15,-18 0 1,-71 1-16,-17 17 15,18-18-15,-18 18 0,52-17 16,-52-1-16,0 18 0,53-18 16,-53 1-1,0 17-15,53-18 16,-53 18-16,-18-18 0,36 18 16,-36 0-16,0 0 15,-17 0 1,-1 0-1,-17 18-15,18-18 16,-18 18-16,18-18 16,-1 17-16,1-17 15,0 18 1,34 0 0,-34-18-16,35 17 15,-18 1-15,18-18 16,-35 17-16,17-17 15,-17 0-15,-1 18 0,19-18 0,-1 18 16,-17-18 0,-1 17-16,1-17 0,0 18 15,-1 0-15,1-18 0,-1 17 16,1 1-16,0 0 16,-18-1-16,17 1 15,1-1-15,-18 1 16,18 35-1,-1-35-15,-17 17 0,0 0 16,18 36 0,-18-36-16,18 53 0,-18-52 15,17 16-15,-17 1 0,18 53 16,-1-53 0,1 0-16,-18 0 0,18 0 15,17 70-15,-35-70 16,18 18-16,-1-18 0,1 0 15,17 52-15,-17-52 16,0-17-16,-1 17 16,-17-18-16,35 53 15,-17-53-15,0 1 0,-18-1 16,17 0-16,-17 18 16,0-35-16,0-1 15,0 1-15,-17 0 0,-1-1 16,-17 19-16,0-19 15,-1 1-15,-52-1 16,35-17-16,-17 18 0,-89 0 16,53-18-1,18 0-15,-124 0 0,89 17 16,17-17-16,-159 0 16,1 0-1,123 0-15,-1 0 0,19 0 16,-36 0-16,-123 0 15,141-17-15,-159 17 16,141 0-16,-141-18 16,159 18-16,-159-18 15,142 18-15,-142-17 16,159 17-16,-177 0 16,142-18-16,-142 18 15,160 0-15,-19 0 16,-140 0-1,158 0-15,0-17 0,-158 17 16,158 0-16,18 0 16,-159 0-16,159 0 15,-159 0-15,159 0 16,-159 0 0,159 0-16,-159 0 15,159 0-15,-159 0 16,159 0-16,-106 0 15,124 0-15,-107-18 16,124 18-16,-88-18 16,106 18-16,-71-17 15,89-1-15,-36 0 16,53 1-16,-35-19 16,53 19-16,-36-18 15,53-1 1,-17 1-16,35 0 15,-17-1-15,-1-34 16,0 35-16,1-1 0,17 1 16,-18 0-16,0-18 15,1 18-15,-19-18 0,19 0 16,-1 0-16,-17 0 0,-18-53 16,0-17-1,35 52-15,1 0 0,-19 1 16,-16-89-16,16 89 15,19-19-15,-19 1 16,1 0-16,0-88 16,17 87-16,1 1 0,-1 0 15,18-18-15,-18-105 16,18 105-16,0 0 0,0 0 16,0 0-16,18-123 15,0 141-15,-1-106 16,1 88-16,-18 18 15,35-89-15,-17 89 16,-1 18-16,19-89 16,-19 88-16,-17 1 0,36-54 15,-36 71 1,17 18-16,-17-36 16,18 54-16,-18-18 0,0 17 15,0 0 1,17 18-1,1 18 1,53-18 0,-18 18-16,0-18 0,-1 0 15,19 0-15,0 0 0,-1 0 16,18 17 0</inkml:trace>
  <inkml:trace contextRef="#ctx0" brushRef="#br3" timeOffset="399366.9236">21749 8431 0,'-18'0'16,"-17"-17"-16,0 17 16,-1 0-16,-17 0 0,0 0 15,-17 17-15,-1-17 0,1 0 16,-107 0-1,89 18-15,-18-18 0,1 18 16,-107-1-16,-17 1 16,140-18-16,-16 0 15,-72 18 1,107-1-16,-1-17 0,0 18 16,-34 17-16,69 0 15,1-17-15,0 35 16,35-18-16,-18 1 0,36 52 15,-18-35-15,17 52 16,1-34 0,0-18-16,-1 88 15,1-88-15,-18 18 0,0 52 16,0-70-16,0 17 16,0 54-16,0-71 15,0 70 1,0-70-16,0 0 0,0 0 15,0 35-15,0-35 16,0-35-16,0 17 16,0-17-1,0-1 1,18 1 15,-1-18-15,1 0-16,0 0 15,34 0-15,-34-18 16,35 18 0,-35-17-16,52 17 15,-34-18-15,52 18 16,-53 0-16,53 0 16,-35 0-16,0 0 0,0 0 15,17 18-15,54-18 16,-53 0-16,-1 0 15,1 0-15,-1 0 0,71 0 16,-70 17-16,88-17 16,-89 18-16,89-18 15,-71 18-15,88-18 16,-87 17 0,69-17-16,-69 18 15,87-18-15,-88 18 16,106-1-16,-88-17 15,88 18 1,-106-18-16,124 0 16,-106 0-16,123 0 15,-123 0-15,123 0 16,-123 0-16,123 18 16,-105-18-16,-1 0 15,124-18-15,0 18 16,-123 0-16,-1-18 15,1 18-15,123-17 16,-124 17-16,1 0 0,-1 0 16,0-18-16,124 18 15,-123 0-15,-1 0 16,-17 0-16,18 0 0,87-18 16,-105 18-16,71-17 15,-89 17 1,-18 0-16,71-18 15,-88 18-15,71-18 16,-71 1-16,53-1 16,-54 0-16,19 1 15,-53-1-15,17-17 16,-35 17-16,18-35 16,-18 18-16,0-18 15,0 0-15,0-35 16,0 35-16,0-53 15,0 36-15,0-71 16,0 52-16,0-69 16,17 87-16,-17-35 15,0 53-15,0-17 16,-17 35 0,-1-1-16,18 1 15,-18 0 1,18 17-16,0-17 0,0 17 15,0 1 1,-17-1 0,-1 18-1,-17 18 1,17-18-16,-17 0 16,17 0-16,-17 0 0,0 17 15,-71-17-15,-18-17 16,54 17-16,-89-36 15,71 36-15,-106-35 16,88 17-16,-141-17 16,124 35-16,-19-18 15,19 1-15,-36-1 16,18 18-16,-18-17 0,1-1 16,-1 18-16,-18-18 0,-158 18 15,141 0 1,18-17-16,-212 17 15,194 0-15,0 0 0,-212 0 16,-35 17 0,229-17-16,-229 0 15,230 0-15,-213 18 16,195-18-16,-177 18 16,212-18-16,18 17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14:24.14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2769 12453 0,'-17'0'16,"17"-18"-1,-18 18 1,18-17 0,-18 17-16,1 0 15,-19 17 1,19-17-16,-18 18 16,-18 0-16,17-18 15,1 0-15,17 0 16,-17 0-16,0 0 0,17 0 15,-17 0-15,-18 17 16,35-17-16,1 18 0,-1-18 16,18 18-16,0-1 47,0 1-16,0 0-31,0-1 15,0 36-15,0-18 16,0 1-16,0-1 0,0 0 16,0 0-16,0 1 0,0-1 15,18 53 1,-1-52-16,-17 52 16,0-35-16,18 52 15,-18-34-15,0 35 16,0-36-16,18 36 15,-1-53-15,-17 35 16,18-52-16,-18 34 16,0-17-16,0-35 15,18 17-15,-18 36 16,0-36-16,0 0 16,0 36-16,0-54 15,0 19-15,0-19 0,0 36 16,0-35-16,0 17 15,0-17-15,0 17 16,0-17 0,0-1-16,0 36 15,0-35-15,17 17 16,-17-17-16,0-1 16,0 1-16,18-18 15,-18 18 1,0-1 46,18-17-15,-18 18-16,17-18-15,-17 18 0,18-18 15,-18 17-31,17-17 16,1 18-1,0-18-15,17 0 16,0 0-1,-17 0-15,0 0 16,-1 0-16,18 0 16,-17 0-16,0 0 0</inkml:trace>
  <inkml:trace contextRef="#ctx0" brushRef="#br0" timeOffset="9409.0993">9155 12330 0,'0'-18'31,"0"0"-31,17 1 15,1 17 1,17 0 0,-17 0-16,35 17 15,-36 1-15,36 17 16,-35-17-16,0 17 16,-18 0-16,-18 36 15,0-36-15,-17 53 16,17-35-16,-17 53 15,17-53-15,1 71 16,17-71-16,0 17 16,0-35-16,17 18 15,1-35-15,35 17 16,-35-35-16,17 18 16,-35-1-1,18 19-15,-18-19 16,0 19-16,0-1 15,0 35-15,0-34 16,17 70 0,-17-53-16,18 70 15,-18-52-15,35 52 16,-17-70-16,-1 35 16,1-35-16,0 18 15,-1-54-15,-17 36 16,-17-35-16,-1 17 15,-17 0-15,17-17 16,-52 0-16,34-1 16,1-17-16,0 0 0,-18 18 15,18 0 1,17-1-16,0-17 16</inkml:trace>
  <inkml:trace contextRef="#ctx0" brushRef="#br0" timeOffset="11250.4854">10283 13176 0,'-35'-17'0,"18"-1"15,-54 18-15,36 18 16,-1-1-16,1 19 0,0-1 15,-18 71 1,35-53-16,1 35 16,17-53-16,17 18 15,19-35-15,34-18 16,-35-18-16,36-35 16,-36 0-16,36-35 15,-54 35-15,-17-70 16,0 70-16,-17-88 15,-1 88-15,-52-89 16,52 72-16,-53-36 16,36 71-16,-18 17 15,36 18 1,17 88 0,0-35-16,0 18 0,35 70 15,-17-70-15,17-1 16,0 1-16,0-18 15,-17-18-15,53 53 16,-36-53-16,0 1 0,0 16 16</inkml:trace>
  <inkml:trace contextRef="#ctx0" brushRef="#br0" timeOffset="11682.58">10478 13123 0,'0'71'16,"0"17"0,17-17-1,1-36-15,17 18 16,0-18-16,-17-35 15,17 0-15,1 0 16,-19-35-16,1 17 16,-18 1-16,0-19 15,0 19 1,17 52 0,-17-17-1,18-1-15,35 36 16,-35-35-16,17-18 0,18 17 15,-18-17-15,-17-17 16,17-1-16,-17 0 0,-18-34 16,0 34-1,0-53-15,-18 54 16,-35-54-16,35 36 16,1 17-16,-1-17 15</inkml:trace>
  <inkml:trace contextRef="#ctx0" brushRef="#br0" timeOffset="13379.8864">11289 13106 0,'-18'0'0,"36"0"31,17 0-15,0 0-16,-17 0 0,17 0 15,1 0-15,-1 0 16,-17-18-16,17 18 0,0 0 15,-17 0-15,-1 0 16,-17-18 0,-17 18-1</inkml:trace>
  <inkml:trace contextRef="#ctx0" brushRef="#br0" timeOffset="13589.6904">11430 12841 0,'0'35'15,"-18"36"1,18 17 0,0-35-16,18 0 0,-18 18 0,35 34 15,-35-52-15,18-17 16,0 16-1,-1-34-15,1 0 0</inkml:trace>
  <inkml:trace contextRef="#ctx0" brushRef="#br0" timeOffset="13862.6489">11871 13070 0,'53'0'15,"0"0"1,-18 0-16,53-17 15,-70 17-15,0-18 16,-1 18-16</inkml:trace>
  <inkml:trace contextRef="#ctx0" brushRef="#br0" timeOffset="14006.7485">11977 13282 0,'53'18'16,"17"-36"0,-34 18-16,-1 0 0,0 0 15</inkml:trace>
  <inkml:trace contextRef="#ctx0" brushRef="#br0" timeOffset="15304.213">12594 12894 0,'0'18'16,"35"17"-1,1 0-15,52 36 16,-35-36 0,-18 0-16,53 36 15,-35-53-15,-17 17 0,-1-18 16,0 1-16,0 17 16,-35-17-16</inkml:trace>
  <inkml:trace contextRef="#ctx0" brushRef="#br0" timeOffset="15541.0514">12982 12788 0,'-17'18'15,"-19"17"-15,1 36 16,17-18-16,-17 0 0,-18 70 16,36-70-16,-1 35 15,0-53-15,18 1 16,18-19-16</inkml:trace>
  <inkml:trace contextRef="#ctx0" brushRef="#br0" timeOffset="15892.6086">13194 12259 0,'-18'0'16,"-17"35"-1,35 36-15,-18-18 16,18 35-16,0 18 15,18-71-15,17 36 16,-17-36-16,17 18 16,-17-36-1,17-17-15,-17 0 16</inkml:trace>
  <inkml:trace contextRef="#ctx0" brushRef="#br0" timeOffset="16076.5198">13423 12594 0,'0'53'16,"18"-18"0,17-17-1,-17-18 1,-1-18-1</inkml:trace>
  <inkml:trace contextRef="#ctx0" brushRef="#br0" timeOffset="16203.7295">13441 12418 0</inkml:trace>
  <inkml:trace contextRef="#ctx0" brushRef="#br0" timeOffset="16416.0021">13547 12188 0,'35'36'16,"-17"-19"-16,17 19 0,18 34 16,-36-34-16,36 52 15,-53-35 1,18 0-16,-18-18 0,0 35 16,0-17-16</inkml:trace>
  <inkml:trace contextRef="#ctx0" brushRef="#br0" timeOffset="18295.1132">13829 13088 0,'0'-18'15,"18"18"17,34 0-17,-34 0-15,17 0 16,1 0-16,17-17 15,-36 17-15,18-18 0,-17 1 16,0 17-16,-18-18 16,0 0-1,-18 18-15,0-17 16,1-1-16,-1 18 16,1 0 15,17 18-31,0-1 15,-18 19-15,0-19 16,18 18-16,-17-17 0,-19 35 16,19-35-16,17 17 15,-36 0 1,19-17-16,-1-18 16,1 0-16</inkml:trace>
  <inkml:trace contextRef="#ctx0" brushRef="#br0" timeOffset="18462.6289">13882 12947 0,'17'53'16,"1"-18"-16,-18 0 0,35 36 15,18-18 1,-35-35-16,17 17 15,-17-18-15</inkml:trace>
  <inkml:trace contextRef="#ctx0" brushRef="#br0" timeOffset="19042.0594">14517 13018 0,'-35'0'15,"17"0"-15,-17 17 16,17 1-16,0-1 0,1 1 16,-1 17-16,0 36 15,18-36-15,0 0 16,0 1-16,36 17 16,-19-36-16,1-17 0,35 0 15,-18-17 1,-17-1-16,35-35 0,-36 18 15,1-53 1,0 52-16,-18-52 16,0 35-16,0 0 15,-18 0-15,18 0 0,-18-52 16,1 52-16,-1-53 16,0 71-16,18 17 15,-17 18-15,17 18 16,0 52-16,0-17 15,0 18-15,17-1 0,19 54 16,-1-54-16,18 36 16,-35-53-1,17 18-15,-18-36 16,19 0-16,-19-35 16,-17 18-16</inkml:trace>
  <inkml:trace contextRef="#ctx0" brushRef="#br0" timeOffset="19492.3829">14940 12894 0,'53'18'15,"-35"-18"-15,35 17 0,-18-17 16,18 18-1,-36 0-15,19 17 16,-36 0-16,-18 18 16,18-18-16,-35 18 15,17-17-15,18-19 16,0 1-16,0-1 0,0 1 0,0 0 16,18-1-1,17-17 1,-17 0-16,-1 0 15,1 0-15,-18-17 16,-18 17 0</inkml:trace>
  <inkml:trace contextRef="#ctx0" brushRef="#br0" timeOffset="19646.0156">14834 13123 0,'18'0'0,"0"18"15,-1-18-15,19 0 16,52 18-16,-35-18 16,35-18-16,-53 18 15,0 0-15,-17-18 16,0 18-16</inkml:trace>
  <inkml:trace contextRef="#ctx0" brushRef="#br0" timeOffset="19924.568">15293 12435 0,'-18'36'0,"1"34"16,17-17 0,17-18-16,19 36 15,-19-36-15,18 18 16,-17-18-16,17 1 16,-17-19-16,0-17 15</inkml:trace>
  <inkml:trace contextRef="#ctx0" brushRef="#br0" timeOffset="20093.5745">15505 12718 0,'0'17'15,"0"19"1,0-19-16,0 1 0,17-18 15,1 0-15</inkml:trace>
  <inkml:trace contextRef="#ctx0" brushRef="#br0" timeOffset="20236.3869">15505 12506 0</inkml:trace>
  <inkml:trace contextRef="#ctx0" brushRef="#br0" timeOffset="20427.1593">15699 12418 0,'53'53'15,"17"35"-15,-35 0 16,-17-35-16,-18 53 16,-53 17-1</inkml:trace>
  <inkml:trace contextRef="#ctx0" brushRef="#br0" timeOffset="27538.6592">653 7444 0,'17'0'31,"1"0"-15,17 0-1,-17 0 1,17 17-1,-17-17-15,35 0 16,-18 0-16,0 0 0,53 0 16,-52 0-16,52 18 15,-35-18 1,70 0-16,-70 0 16,88 0-16,-70 0 15,105 0-15,-88 18 16,1-18-16,105 17 15,-106 1-15,18-18 16,105 0-16,-105 0 16,0 0-16,106 0 15,-89 0-15,106 17 16,-105-17-16,105 0 16,-123 0-16,18 18 15,-19-18-15,125 0 16,-107 0-16,124 0 15,-141 18-15,17-18 0,107 0 16,-107 0-16,-17 0 16,141 0-1,-124 0-15,1 0 0,105 0 16,-105 0-16,-18 0 16,17 0-16,-17 0 0,0 0 15,17 17-15,-17-17 0,106 0 16,-89 0-16,89 0 15,-106 0 1,-1-17-16,107 17 16,-106-18-16,70 18 15,-87 0-15,52 0 16,-88 0-16,17 0 16,-17 0-16,35 0 15,-52 0-15,52 0 16,-71 0-16,19 0 0,-1-18 15,-17 18 1,-36 0 0,18-17-1,-18-1-15,18 1 16,-17 17-16,17-36 0,-18 1 16,18 0-16,-18-1 15,1-52-15,-1 35 16,0-53-1,18 54-15,-17-19 0,-1 18 16,18-17-16,-17-36 16,-1 35-16,0-17 15,18 35-15,-17-18 16,17 36-16,-18-35 16,18 34-16,-18-17 15,1 36-15,-19-18 16,19 17-16,-19 0 15,1 1-15,-35 17 16,17 0-16,0 0 16,-53 0-1,35 0-15,-17 0 0,-88 0 16,88 0-16,-18 17 16,-123 1-16,105-18 15,1 18-15,-19-18 0,-140 17 16,141 1-16,-141-18 15,141 17 1,-18-17-16,-123 0 16,141 0-16,-159 0 15,159-17-15,-177 17 16,159 0-16,-158 0 16,176 0-16,-159 0 15,141 0-15,-141 0 16,159 0-16,-141 0 15,141-18-15,-124 18 16,124 0-16,-123 0 16,123 0-16,-106 0 15,123 0 1,-88 0-16,107 0 16,-72-17-16,89 17 15,-88 0 1,105 0-16,1-18 0,-72 18 15,37-18 1,52 18-16,17 0 0,1 0 16,-18-17-16,36 17 15,34 0 17,1 35-32,-18-17 15,18-1-15,-18 18 0,17 36 16,-17-36-16,18 18 15,-18 0-15,35 53 16,-17-53-16,-1 70 16,-17-52-16,0-18 15,18 53-15,-18-71 16,18 53-16,-18-53 16,0 18-16,17-35 15,-17 0-15,18-1 16,0 1-1,-1-18 1,1 0-16,17 18 16,-17-18-16,17 0 0,0 0 15,1 17-15,-19-17 16,18 18-16,-17-18 0,17 17 0,-17-17 16</inkml:trace>
  <inkml:trace contextRef="#ctx0" brushRef="#br1" timeOffset="37432.3972">20197 4075 0,'0'0'0,"17"17"47,-17 1-31,18 17-1,-18-17-15,0 17 16,0 18-16,-18-18 16,18 18-16,-17 35 15,17-35-15,-18 71 16,18-54-16,0 1 16,-18-1-16,18 1 0,0 88 15,-17-71-15,17 106 16,0-106-16,0 124 15,0-106-15,0 105 16,17-87 0,-17-18-16,0 17 15,18-17-15,-18 159 0,18-142 16,-18 18-16,17 106 16,-17-106-16,18-17 0,-1 140 15,-17-123 1,18-17-16,0 158 15,-18-159-15,17 160 16,1-125-16,-18 142 16,0-159-16,0 159 15,0-141-15,0 159 16,0-177-16,0 176 16,0-158-16,0 176 15,0-176-15,0 176 16,0-176-16,0 158 15,0-158-15,18 176 16,-18-176 0,17 158-16,-17-158 15,18 194-15,-18-194 16,0 193 0,18-175-16,-18 158 15,0-159-15,0-17 0,17 17 16,-17-17-16,0 0 0,18-18 15,-18 18-15,17 141 16,-17-142-16,0-16 0,18-1 16,-18 0-16,0 0 0,18 0 15,-18 106 1,17-141-16,-17-18 0,0-18 16,36 54-16,-36-36 15</inkml:trace>
  <inkml:trace contextRef="#ctx0" brushRef="#br1" timeOffset="42403.7745">21537 4339 0,'-35'-17'16,"70"17"15,36-18-15,-1 18-16,36 0 16,-35 0-16,-18 0 15,35 18-15,-35-18 16,0 35-16,-36-18 15,-17 36 1,-17-17-16,-54 52 16,18-35-16,-53 53 15,71-36-15,-53 36 16,52-53-16,19-18 16,-1 0-16,18 1 0,0-1 0,35 18 15,1-35 1,-1-1-16,53 1 15,-35-18-15,-18 0 0,54 0 16,-54 0-16,-17 0 16,17 0-1,-35-18-15,-18 1 16,-17 17 0</inkml:trace>
  <inkml:trace contextRef="#ctx0" brushRef="#br1" timeOffset="42613.5902">21467 4815 0,'17'0'16,"1"-17"-1,17 17-15,124-35 16,-36 35-1,-52 0-15,52 0 16,-70 0-16,-17-18 0,-1 18 16</inkml:trace>
  <inkml:trace contextRef="#ctx0" brushRef="#br1" timeOffset="72015.3967">22825 4674 0,'17'0'16,"19"0"-1,34 0-15,-35-17 16,54 17-16,-54-18 16,0 18-1,-17 0-15</inkml:trace>
  <inkml:trace contextRef="#ctx0" brushRef="#br1" timeOffset="72144.8673">22842 4851 0,'18'0'16,"0"0"-16,17 0 0,35 0 16,-17 0-16,18-36 15,-36 36-15,-17 0 16</inkml:trace>
  <inkml:trace contextRef="#ctx0" brushRef="#br1" timeOffset="73061.8877">23671 4604 0,'0'-18'16,"-17"36"-1,17 35 1,0 0 0,0-18-16,0 35 15,17-34-15,19 34 16,-19-52-16,19 17 15,-1-35-15,0 0 16,0 0-16,-17-35 16,0 35-16,-18-35 15,0 17-15,0 0 16,0 36 0,35 17-1,-17-35-15,-1 18 16,1 0-16,0-18 0,34 17 15,-34-17-15,0-17 16,-1-1-16,-17 0 16,0-17-16,0 0 15,-35-18 1,17 35-16,-17-17 16,35 17-16,-17 18 15,17-17-15,17 17 0</inkml:trace>
  <inkml:trace contextRef="#ctx0" brushRef="#br1" timeOffset="73307.2027">24218 4251 0,'0'-18'16,"18"1"-16,17 17 16,-17-18-1,52 18-15,-34 0 16,-19 0-16,36 0 16,-35 0-16</inkml:trace>
  <inkml:trace contextRef="#ctx0" brushRef="#br1" timeOffset="73417.6993">24377 4269 0,'0'35'16,"18"18"-1,-18-18-15,35 0 16,-17 1-16,17-1 16,-18-35-16</inkml:trace>
  <inkml:trace contextRef="#ctx0" brushRef="#br1" timeOffset="73984.877">24747 4163 0,'0'17'31,"53"36"-15,-17-17-16,34 52 15,-17-35-15,53 35 16,-53-53 0,0 18-16,-18-18 15,18 1-15,-18-1 0,0-17 0,36 35 16,-53-36-16,-1 18 15,-17-17 1,0-36 0</inkml:trace>
  <inkml:trace contextRef="#ctx0" brushRef="#br1" timeOffset="74219.2919">25329 4110 0,'-17'35'0,"-36"71"16,18-35-16,-1-1 16,1 1-16,0 17 0,0 53 15,35-70-15,0 17 16,0-53-1,17-17-15,1 17 0</inkml:trace>
  <inkml:trace contextRef="#ctx0" brushRef="#br1" timeOffset="74642.0459">25823 4604 0,'18'0'16,"17"0"-16,-17 0 15,52 0-15,19-18 16,-54 18-16,-17 0 16,17 0-16,-18 0 0,1 0 15,-18-18-15</inkml:trace>
  <inkml:trace contextRef="#ctx0" brushRef="#br1" timeOffset="74842.2284">26017 4374 0,'0'71'16,"0"0"0,0-36-16,18 53 15,-18-53-15,18 18 0,-18-17 16,17-19-16,-17 18 0,18 1 15,0-19-15</inkml:trace>
  <inkml:trace contextRef="#ctx0" brushRef="#br1" timeOffset="75252.3542">26388 4057 0,'17'53'15,"1"35"-15,-18-17 16,0-18-16,0 17 0,18 54 16,-18-54-16,0-17 15,17 53 1,-17-88-1,36-54 1,-19 1-16,19 0 16,-1 17-16,35 18 15,-34 0 1,-1 18-16,0-1 0,-17 19 16,35 17-16,-53-36 15,0 36-15,-18-53 16,-52 35-16,17-35 15,-36 0 1,54 0-16,-35-17 16,34 17-16,1-36 15</inkml:trace>
  <inkml:trace contextRef="#ctx0" brushRef="#br1" timeOffset="76981.7434">22807 5980 0,'18'0'16,"35"0"-1,-18 0-15,35-36 16,-17 36-16,0-17 15,-35 17 1,0 0-16</inkml:trace>
  <inkml:trace contextRef="#ctx0" brushRef="#br1" timeOffset="77098.2701">22878 6156 0,'53'0'16,"-1"-18"-1,-16 1-15,34-19 16</inkml:trace>
  <inkml:trace contextRef="#ctx0" brushRef="#br1" timeOffset="77732.8575">23654 5874 0,'0'53'16,"0"17"-16,17-17 16,-17-18-16,0 1 15,18-36-15,-18-18 31,0-35-15,0 18-16,0 0 0,18-36 16,-18 36-1,0 17-15,35-17 16,-17 35-16,-1 0 16,19 35-16,-19-17 15,1 52 1,-1-52-16,1 35 15,0-18-15,-18 0 16,17-17-16</inkml:trace>
  <inkml:trace contextRef="#ctx0" brushRef="#br1" timeOffset="79453.2389">24412 5856 0,'0'35'16,"0"1"-16,0 17 0,0-18 0,18 18 16,-18 17-16,0-17 15,0 0-15,0 35 16,0-52-16,0-1 0,-18 0 15,1-52 17,-1-36-32,-17-36 15,35 37-15,0-1 16,0 0-16,17-88 16,1 88-16,0 0 15,17 0-15,18-18 16,-18 54-16,0 17 0,18 17 15,-35 1-15,0 0 16,-1 52-16,-17-35 16,0 36-16,-17-36 15,-19 1-15,1-19 16,17-17-16,-17 18 0,17-18 16,-17-18-1,18 1-15,17-19 16</inkml:trace>
  <inkml:trace contextRef="#ctx0" brushRef="#br1" timeOffset="80330.7136">25047 6033 0,'18'17'15,"-18"1"1</inkml:trace>
  <inkml:trace contextRef="#ctx0" brushRef="#br1" timeOffset="80975.4031">25435 5874 0,'-17'0'16,"-19"0"0,36 17-16,-17 1 0,-1 35 15,0 0 1,18-18-16,0-17 0,18 35 16,0-36-1,17-17 1,-17-17-16,-18-1 15,35-35-15,-17-35 16,-1 35-16,-17-53 16,18 53-1,-18 0-15,0 0 0,-18 18 0,18 0 16,-17-18 0,-1 71-1,0 52-15,18-35 16,0 36-16,0-18 0,0 0 15,36 35 1,-19-35-16,18-18 0,1-17 16,-1 0-16,0-1 15,1 1-15,-19-18 0,19 0 0,-19-18 16,-17 1-16,18-19 16,-18 19-16,0-1 15,-18 0-15,1 18 16,-1 18-1,18 0-15,18 35 16,-18-36-16,17 1 0,36 17 16,-18-35-1,1 0-15,17 0 0,-36 0 16,18-18 0,-35 1-16,0-18 15,-17 17-15,-1 0 16,1-17-16,-19 17 0,1 1 15,17-1-15,1 18 16,-1 0-16</inkml:trace>
  <inkml:trace contextRef="#ctx0" brushRef="#br1" timeOffset="81152.5859">26017 5891 0,'53'-17'16,"18"-1"0,-18 18-1,-36-18-15,1 18 16,-18-17 0</inkml:trace>
  <inkml:trace contextRef="#ctx0" brushRef="#br1" timeOffset="81315.478">26035 5750 0,'18'88'16,"-1"1"0,19-19-16,-19-52 15,18 17-15,-17-17 16</inkml:trace>
  <inkml:trace contextRef="#ctx0" brushRef="#br1" timeOffset="81765.3682">26758 5398 0,'-53'88'15,"18"53"1,0 0-1,35-71-15,17 54 16,1-71-16,17 0 0,-17 0 16,52 17-16,-34-52 15,-1 0-15,0-18 0</inkml:trace>
  <inkml:trace contextRef="#ctx0" brushRef="#br1" timeOffset="82171.6975">27005 5838 0,'0'71'0,"0"0"16,18-18-1,-1-36-15,19 18 16,-19-17-16,19-18 15,-19 0-15,1-18 16,0 18-16,-18-35 16,0 0-16,17 35 0,-17-18 15,18 36 1,-1 17 0,1-17-1,35-1-15,-18 1 16,18-18-16,-18 0 15,1-18 1,-36 1-16,0-18 16,-18 17-16,-17-35 15,17 35 1,1 1-16,-1 17 16,18 17-16</inkml:trace>
  <inkml:trace contextRef="#ctx0" brushRef="#br1" timeOffset="82320.0387">27675 6050 0,'18'0'31,"-18"-17"-15,18 17-16</inkml:trace>
  <inkml:trace contextRef="#ctx0" brushRef="#br1" timeOffset="82622.0251">27817 5556 0,'-18'-17'16,"36"17"0,-1 0-16,36-18 15,35 18 1,-35 0-16,71-18 0,-18 1 15,-71 17-15,-18 0 16,1-18-16,-36 18 16,1 0-1</inkml:trace>
  <inkml:trace contextRef="#ctx0" brushRef="#br1" timeOffset="82772.1001">28081 5627 0,'35'88'15,"1"18"-15,17-18 16,-36-53-16,1 18 16,-18-17-16,18-19 15,-18 18-15,-18-17 0</inkml:trace>
  <inkml:trace contextRef="#ctx0" brushRef="#br1" timeOffset="83638.4001">28893 5980 0,'-18'17'31,"18"1"-15,-18 0-16,1 17 16,-1-18-16,0 19 15,18-19-15</inkml:trace>
  <inkml:trace contextRef="#ctx0" brushRef="#br1" timeOffset="83957.4091">28998 5574 0,'-17'0'16,"34"35"0,1 0-16,17 18 15,1 0-15,34 53 16,-17-53-16,-18 0 0,53 18 16,-35-1-1,-35-52-15,0-18 16,-18 17-16,17-17 15</inkml:trace>
  <inkml:trace contextRef="#ctx0" brushRef="#br1" timeOffset="84184.5818">29351 5662 0,'-53'88'0,"-17"0"16,-1 1-1,53-36-15,1 17 16,17-17 0,0-35-16,17-1 0,1 1 15,0-18 1</inkml:trace>
  <inkml:trace contextRef="#ctx0" brushRef="#br1" timeOffset="84459.6437">29457 5292 0,'53'17'15,"17"36"1,1 35 0,-36-17-16,36 70 15,-36 0 1,-35-70-16,-18-1 0,1 36 16,-1-53-16,-17-35 15,17 17-15,-17-17 0,17-1 16,-35 1-16</inkml:trace>
  <inkml:trace contextRef="#ctx0" brushRef="#br1" timeOffset="84893.0276">30286 5838 0,'-18'0'16,"54"18"-1,-19-18-15,19 0 16,-1 0-16,53 0 16,-53 0-16,36 0 15,-54-18-15,1 18 0</inkml:trace>
  <inkml:trace contextRef="#ctx0" brushRef="#br1" timeOffset="85057.5569">30480 5680 0,'0'88'15,"0"-35"-15,18 53 16,35-18-16,-36-53 16,36 18-1,-35-35-15,-1-1 0</inkml:trace>
  <inkml:trace contextRef="#ctx0" brushRef="#br1" timeOffset="85481.2702">30850 5274 0,'53'194'16,"-35"-53"0,0-70-16,-1 52 15,1-70-15,0 0 16,-18-18-16,17 1 16,-34-54-1,17-17 1,0-1-16,0 1 15,35 17-15,0 1 16,36 34-16,-18 1 16,-18 17-16,35 36 15,-34-36-15,-19 18 16,-17-35-16,-17 17 16,-19-17-16,-34-1 15,35-17-15,-36-17 16,36-1-16,-18 0 15,35 1-15</inkml:trace>
  <inkml:trace contextRef="#ctx0" brushRef="#br1" timeOffset="90875.1796">21731 6756 0,'0'17'16,"0"1"-1,18 123 1,-18-17-1,0-54-15,-18 1 0,18 52 16,0-35 0,-18-35-1,18-35-15,0 0 0,18-36 16,-18-35 0,0 0-16,0 18 15,18-71-15,-1-18 16,1 72-1,-18-19-15,35-35 16,1 36-16,-19 52 0,19-17 16,-19 35-1,1-18-15,-1 18 16,1 18-16,0 35 16,-1 0-16,1 70 15,-18-52-15,0 105 16,0-105-16,18-1 15,17 18-15,-17-52 16,-1-1-16,-17-18 0,18 1 16,-18 0-16</inkml:trace>
  <inkml:trace contextRef="#ctx0" brushRef="#br1" timeOffset="91046.5971">21784 7197 0,'18'0'0,"35"17"15,-18-17-15,35 0 16,1 0 0,-53 0-16</inkml:trace>
  <inkml:trace contextRef="#ctx0" brushRef="#br1" timeOffset="91335.6052">22490 7126 0,'17'0'16,"19"18"-16,16-18 15,-16 0-15,17 0 16,-18 0-16,-17 17 15</inkml:trace>
  <inkml:trace contextRef="#ctx0" brushRef="#br1" timeOffset="91458.946">22507 7303 0,'36'17'15,"-19"-17"-15,54 0 16,-36 0-16,18 0 0,-18 0 15</inkml:trace>
  <inkml:trace contextRef="#ctx0" brushRef="#br1" timeOffset="92092.6141">23777 7038 0,'-88'0'15,"0"35"1,17 0 0,36-17-16,-36 35 15,36-18-15,35 1 16,0-19-16,0 1 15,18 0-15,-1-1 0,36 18 16,-35-17-16,35-18 16,-35 0-16,17 0 15,-18 0-15,1-18 16,-18 1-16,-35-18 16,0 17-1,17 0-15,0 1 16,1 17-1</inkml:trace>
  <inkml:trace contextRef="#ctx0" brushRef="#br1" timeOffset="92470.3996">24359 6685 0,'-17'18'16,"-1"17"-16,0 0 0,-17 54 15,17-37-15,1 1 16,17 0-16,0 0 0,0 53 16,17-53-1,1-18-15,17 1 0,-17-1 0,35 18 16,-35-36-1,17 1-15,-17 0 0,-1-18 16</inkml:trace>
  <inkml:trace contextRef="#ctx0" brushRef="#br1" timeOffset="92971.7058">24765 6809 0,'0'-18'15,"18"18"-15,-1 18 16,19-1 0,-1-17-16,18 36 15,-18-36-15,36 17 16,-36-17-16,35 18 16,-52-1-16,-18 1 15,-18 17 1,1-17-16,-18 17 0,-36 36 15,53-36-15,-17 36 16,35-36-16,0 0 16,18 18-1,-1-35-15,1-1 0,35 19 16,-18-36-16,0 0 16,18 0-16,-35 0 15,17 0 1,-17-18-16,-18 0 15,-35 1-15,17-1 16</inkml:trace>
  <inkml:trace contextRef="#ctx0" brushRef="#br1" timeOffset="93159.7914">24694 7179 0,'18'0'0,"53"0"15,-36 0-15,71 0 16,-53 0-16,17 0 16,-17 0-16,0 0 0,35 0 15,-70 0 1,17-18-16,-17 18 16</inkml:trace>
  <inkml:trace contextRef="#ctx0" brushRef="#br1" timeOffset="93453.8802">25312 6562 0,'35'17'0,"-17"19"15,52 34 1,-17-35-16,35 36 0,-35-18 16,36 53-1,-37 17 1,-34-52-16,-18 52 0,-18-52 16,1-18-16,-1 0 0,-52 52 15,34-69 1,1-1-16,-53 36 15</inkml:trace>
  <inkml:trace contextRef="#ctx0" brushRef="#br1" timeOffset="107298.5037">9948 7938 0,'0'-18'125,"18"18"-109,0-18-16,17 1 0,-17 17 16,52-53-1,36 17-15,-53 1 16,0 0-16,17 0 0,71-36 15,-70 53 1,-18-17-16,17 0 0,-17 0 16,18-1-16,-53 36 15,-18-17-15,-36 34 16,-17 1 0</inkml:trace>
  <inkml:trace contextRef="#ctx0" brushRef="#br1" timeOffset="107691.6588">10142 7514 0,'-17'0'15,"-1"35"1,18 1-16,-18-1 16,-17 36-16,18-36 15,-1 0-15,0 18 0,1-18 16,-1 36-1,0-36-15,18 18 16,0-18-16,18-17 0,17 0 16,1-1-16,34-17 15,-35-17-15,54-1 16,-37 0-16,19-17 16,-36 17-1,18 1-15</inkml:trace>
  <inkml:trace contextRef="#ctx0" brushRef="#br1" timeOffset="108309.0095">8502 9225 0,'0'-17'16,"53"-1"-1,0 0-15,0 1 0,88-36 16,-53 17 0,0 19-16,106-54 15,-123 36-15,-1 0 0,36-1 16,-71 19-16,-17 17 16,0 0-16,-36 0 15,0 17 1</inkml:trace>
  <inkml:trace contextRef="#ctx0" brushRef="#br1" timeOffset="108659.4579">8749 8908 0,'-35'0'15,"17"17"1,-35 19-16,18-1 16,0-18-16,-36 54 15,36-53-15,-1 17 16,1 18-16,35-35 15,0-1-15,35 18 16,1-17-16,-1-18 0,71 18 16,-53-18-16,88 0 15,-88 0 1,35 17-16,-53-17 16</inkml:trace>
  <inkml:trace contextRef="#ctx0" brushRef="#br1" timeOffset="122323.472">21678 8925 0,'0'-17'0,"-17"17"15,-1 0 1,-17 0-16,17 17 15,0 19-15,1-19 16,-19 36-16,36-18 16,-17 18-1,17-17-15,0-19 16,0 1-16,0 0 0,17 17 16,-17-18-16,36-17 15,-19 0-15,1 0 0,17-17 16,-17-1-1,0 1-15,-1-54 16,1 36-16,-1-18 0,1-53 16,-18 35-16,0 18 15,-18-88-15,18 53 16,-17 18-16,-1-54 16,1 89-16,-1 0 15,18 17-15,-18 0 0,18 54 16,0 69-1,0-34-15,18 17 16,17 53-16,-17-70 16,35 52-1,-18-70-15,-17 0 0,17 0 16,-17-18-16,-1 18 16,19-17-16,-19-1 0,-17 0 0,35 0 15,-17-35 1,0 0-16</inkml:trace>
  <inkml:trace contextRef="#ctx0" brushRef="#br1" timeOffset="122718.0924">22084 8484 0,'35'0'31,"-17"18"-31,70 17 16,-35-35-16,35 18 16,-35 0-16,18-1 15,-54-17-15,-17 53 16,0-35-16,-17 52 15,-19-17-15,-17 35 16,36-35-16,-1 18 16,0-54-16,18 36 15,18-35-15,17 17 16,1-17-16,-19 0 16,36-18-1,-17 0-15,-19 0 0,18 0 16,-17 0-16,-18-36 15</inkml:trace>
  <inkml:trace contextRef="#ctx0" brushRef="#br1" timeOffset="122890.5647">22137 8837 0,'35'0'16,"-17"0"-16,17 0 15,0 0-15,53-18 16,-52 18-16,17-17 16,-18 17-16,18 0 15,-18 0-15,-17 0 16</inkml:trace>
  <inkml:trace contextRef="#ctx0" brushRef="#br1" timeOffset="123462.9334">23072 8767 0,'17'0'15,"19"0"1,-19 0-16,19-18 16,-19 18-16,18 0 0,18 0 15,-35 0-15,0 0 16,-1 0-16,-34 0 15</inkml:trace>
  <inkml:trace contextRef="#ctx0" brushRef="#br1" timeOffset="123596.7769">23107 8890 0,'35'0'15,"53"0"1,-17-18-1,-36 18-15,1 0 0,-19-17 16</inkml:trace>
  <inkml:trace contextRef="#ctx0" brushRef="#br1" timeOffset="124302.9426">24059 8520 0,'0'17'16,"0"19"0,18 34-16,-18-17 15,0 70-15,-18-52 16,18-18-16,0 0 0,0-18 16,0 0-16,0 18 15,0-35-15,0 0 0,0-36 31,-17-53-15,17 36-16,17-88 16,-17 52-16,18 1 15,17-89 1,-35 71-16,18 35 0,35-36 16,-35 72-16,-1-1 15,1 18-15,-1 18 16,19 35-16,-36-18 15,17 71 1,1-36-16,0 72 16,-18-90-16,17 72 15,1-71-15,0 17 16,-1-52-16,1 17 16,-18-17-16</inkml:trace>
  <inkml:trace contextRef="#ctx0" brushRef="#br1" timeOffset="124446.531">24183 8855 0,'18'0'0,"34"0"16,-34-18-16,53 18 15,-18 0 1,-36 0-16</inkml:trace>
  <inkml:trace contextRef="#ctx0" brushRef="#br1" timeOffset="124903.0842">24800 8855 0,'18'0'31,"35"0"-15,-36 0-16,19 0 15,-19 0-15,19 0 16,-19 0-16</inkml:trace>
  <inkml:trace contextRef="#ctx0" brushRef="#br1" timeOffset="125253.4373">25312 8520 0,'0'-18'16,"0"36"0,17-18-16,1 17 0,35 19 15,-18-19 1,18 1-16,-18-1 0,1 1 0,52 17 15,-53-17 1,1 0-16,-19-1 0,18-17 16,1 18-16</inkml:trace>
  <inkml:trace contextRef="#ctx0" brushRef="#br1" timeOffset="125604.5732">26141 8396 0,'-18'0'16,"-17"0"-1,-18 35-15,-18 1 16,36-19-1,18 19-15,-36 17 16,35-1-16,0-34 16,18 17-16,0 18 15,18 18 1,-18-36-16,18 0 0,-1 54 16,1 16-1,0-52-15,-18-17 0,35 52 16,-18-35-1,1-18 1,-18 0-16</inkml:trace>
  <inkml:trace contextRef="#ctx0" brushRef="#br1" timeOffset="128001.5914">9754 11712 0,'106'0'0,"-35"-17"16,-1 17-16,89-53 15,-88 35-15,87-35 16,-105 35-16,35-17 16,-52 35-16</inkml:trace>
  <inkml:trace contextRef="#ctx0" brushRef="#br1" timeOffset="128313.8316">10107 11307 0,'-35'17'15,"-18"18"1,18-17-16,-89 53 0,18-1 15,0 1 1,54-36-16,-1 18 16,35-18-1,53-17-15,1 0 0,87 17 16,18-18 0,-53-17-16,-17 18 0,70 0 15,-106-1 1</inkml:trace>
  <inkml:trace contextRef="#ctx0" brushRef="#br1" timeOffset="151730.5583">21978 10583 0,'-18'-17'0,"1"-1"15,-1 0-15,-17 1 16,0 17 0,17 0-16,-35 35 15,35 0-15,1 1 0,-19 52 16,19-53 0,17 0-16,0 18 15,0-17-15,17-19 0,19 1 16,-19-18-16,19 0 0,-1-18 15,0 1-15,-17-1 16,0 0-16,-1-52 16,1 34-16,-18-16 15,17-54-15,-17 35 16,0-70-16,-17 53 16,-18-71-16,17 106 15,-17-35 1,17 70-16,-17 1 15,17 17-15,0 70 16,1-17-16,17 0 16,0 18-16,17 17 15,19-18-15,-1-17 0,53 71 16,-53-71-16,54 17 16,-54-17-16,18 0 15,-36-18-15,19 1 16,-19-36-16,1 17 15</inkml:trace>
  <inkml:trace contextRef="#ctx0" brushRef="#br1" timeOffset="156452.3932">22543 10407 0,'0'-18'16,"17"1"0,-17-1 15,0 36 47,0 17-62,0-17-16,0 17 0,0 0 0,18 0 15,-18 1-15,17 17 16,1-18-16,0 0 16,-1-17-16,1-1 0,-18 1 15,18 0-15,-1-1 0,1-17 16,0 0-1,-1-17-15,1 17 16,-18-36 0,17 1-16,-17 18 15,0-1-15,18 18 16,-18 18 0,18-1-16,17 18 15,-17-17-15,35 0 16,-36-1-16,36-17 15,-35 0-15,-1-17 16,1-1-16,-18-17 16,0 0-16,-18-18 15,1 17-15,-1-17 16,0 18-16,18 18 16,-17 17-1,17-18-15,17 18 16,1 18-16,17-18 0</inkml:trace>
  <inkml:trace contextRef="#ctx0" brushRef="#br1" timeOffset="156685.4683">23442 10283 0,'35'0'0,"-17"0"15,0 0-15,52-17 16,-35 17-16,1 0 16,-1 0-16,-17 0 0,17 0 15</inkml:trace>
  <inkml:trace contextRef="#ctx0" brushRef="#br1" timeOffset="156824.7036">23460 10442 0,'35'36'16,"-17"-36"0,17 0-16,18 0 0,35 0 15,-53-18-15,36 18 16</inkml:trace>
  <inkml:trace contextRef="#ctx0" brushRef="#br1" timeOffset="158170.2793">24659 9807 0,'0'-17'15,"0"-1"1,0 36 15,0 17-15,0-17-16,0 52 15,0-35-15,18 54 16,-18-54-16,17-18 0,1 54 16,-18-53-16,18 17 15,-18 18 1,17-53-16,-17 17 16,-17-17-16</inkml:trace>
  <inkml:trace contextRef="#ctx0" brushRef="#br1" timeOffset="158343.2617">24518 10301 0,'18'18'0,"-1"-18"15,1 0-15,53 0 16,-19 0-16,54-18 16,-35 0-16,-18 1 15,17-1-15,-17 1 0,35-1 16,-70 18-16</inkml:trace>
  <inkml:trace contextRef="#ctx0" brushRef="#br1" timeOffset="158804.7121">24783 10619 0,'0'88'16,"0"-53"0,-18 0-16,18 18 15,0-35-15,18-18 32,-1-53-32,1-18 15,0 36-15,17-35 16,-18 34-1,19 19 1,-19 17-16,1 35 16,-18-17-1,0 35-15,18-53 16,-18 17-16,17-17 16,1 0-16,0-17 15,35-19 1,-36 19-16,1-1 0,-1 0 15,1 18-15,17-17 16,-17 34-16,0 19 16,-1-1-1,1 0-15,-18-17 0,0 17 16,18-17-16,-18 17 16,17-35-1</inkml:trace>
  <inkml:trace contextRef="#ctx0" brushRef="#br1" timeOffset="159350.3727">25806 9948 0,'0'-17'0,"35"70"31,0-18-31,1 0 16,34 53-16,-17-35 15,0 0-15,-18-18 16,18 18-16,0-17 0,53 34 16,-71-34-16,18-1 15,-18 0-15,-17-17 0,17 17 16,-17-35-16,-18 18 15,-18-18 1</inkml:trace>
  <inkml:trace contextRef="#ctx0" brushRef="#br1" timeOffset="159599.3209">26458 9895 0,'-53'36'15,"1"52"1,-19 53-16,-17 35 16,52-87-16,-16 69 15,34-87-15,18-1 16,0-34-16,18 17 15,-1-53-15,1 0 16</inkml:trace>
  <inkml:trace contextRef="#ctx0" brushRef="#br1" timeOffset="160350.6155">27146 10372 0,'-17'-36'0,"-19"19"16,19 17 0,-1 17-16,0 1 0,-34 35 15,34-18-15,0 1 16,1 34-1,17 1-15,0-36 0,17-17 16,1-1-16,52 1 16,-34-18-16,34-18 15,-34-17-15,-1 17 16,18-52 0,-36 17-16,1-35 0,-18 35 15,-18-71 1,18 54-16,-35-71 15,0 70-15,0-35 16,17 89-16,0-1 16,18 36-16,0 17 15,0 0-15,0 36 0,18-1 16,17 89-16,18-18 16,-18-70-16,1-18 15,-1-1-15,35 37 16,-34-54-16,-1 18 15,-35-36-15,18-17 0</inkml:trace>
  <inkml:trace contextRef="#ctx0" brushRef="#br1" timeOffset="161569.0678">27552 10001 0,'0'-17'0,"18"17"31,-1 0-31,19-18 0,16 18 15,-16 0-15,17-18 0,52 18 16,-52 0-16,36 0 16,-54 0-1,0 18-15,0 17 0,-35-17 16,-17 52 0,-19-34-16,19-1 0,-18 18 15,-1 0-15,-34 35 16,34-35-16,1 35 15,35-53-15,0-17 0,35 35 16,1-18 0,-19-35-16,54 18 15,-36 0-15,18-18 16,-35-18-16,-1 18 0,-17-18 16,-17 18-1,-1-17-15,0 17 16</inkml:trace>
  <inkml:trace contextRef="#ctx0" brushRef="#br1" timeOffset="161754.4963">27605 10495 0,'35'0'16,"-17"-17"-1,70-1-15,-53 0 16,18 1-16,18 17 0,-18-18 15,52 0-15,-52 18 16,-17-17-16,-1 17 16,0 0-16,-17-18 15</inkml:trace>
  <inkml:trace contextRef="#ctx0" brushRef="#br1" timeOffset="162169.3363">28434 9772 0,'35'-18'0,"18"18"16,-18 0-1,1-17-15,34-1 16,-35 18-16,-17 0 16,-18-18-16</inkml:trace>
  <inkml:trace contextRef="#ctx0" brushRef="#br1" timeOffset="162324.9906">28610 9807 0,'18'36'0,"-18"-1"16,35 0 0,0 18-16,-17-35 0,0-1 15,-1 19-15,1-1 16,-18-18-16</inkml:trace>
  <inkml:trace contextRef="#ctx0" brushRef="#br1" timeOffset="170813.007">21784 12365 0,'-35'0'15,"-18"0"1,18 18 0,-18 17-16,35 0 15,0-17-15,-17 52 16,17 1-16,18-54 16,18 36-16,0-53 15,-1 18-15,1-18 0,17 0 16,18-35-16,-18-1 15,36-34 1,-53 17-16,-1 0 0,19-53 16,-36 53-16,17-53 15,-17 54-15,-17-54 16,-1 53-16,-17-35 16,-1 52-16,1-17 15,17 53-15,1 0 16,17 36-1,0 70-15,17-36 16,19 89-16,-1-71 16,36 71-1,-36-89-15,35 36 16,-34-71-16,17 1 16,-36-19-16,1-34 15,0-1-15,-1 0 16</inkml:trace>
  <inkml:trace contextRef="#ctx0" brushRef="#br1" timeOffset="171207.057">22084 11695 0,'0'70'15,"18"71"1,17 18-1,-18-71-15,1 0 16,0 1-16,17 34 16,-17-88-16,-1 1 0,-17-19 15,0-34-15,0-36 16,0 17 0,18 1-16,0-53 15,-18 53-15,52-1 16,-34 36-16,53 18 15,-54 17-15,19 1 0,-1 34 16,-35-35 0,18 1-16,-18 17 15,-18-36-15,0-17 0,-35 36 16,18-36-16,-18 0 16,35-18-16,1 0 15,17 1-15,17-19 16,1 19-1</inkml:trace>
  <inkml:trace contextRef="#ctx0" brushRef="#br1" timeOffset="171390.1632">22772 12188 0,'17'0'15,"19"0"-15,-19 0 0,54 18 16,-36-18-16,53 0 16,-52 18-16,-1-18 15,-35 17-15</inkml:trace>
  <inkml:trace contextRef="#ctx0" brushRef="#br1" timeOffset="171507.0662">22878 12277 0,'0'17'15,"17"-17"1,1 18-16,70-18 16,0 0-16,-17-18 15</inkml:trace>
  <inkml:trace contextRef="#ctx0" brushRef="#br1" timeOffset="171980.7708">23918 11536 0,'0'53'16,"0"35"-16,0-35 15,18 53-15,0-53 16,-1 52-16,1-69 15,0 52-15,-18-70 16,0 17-16</inkml:trace>
  <inkml:trace contextRef="#ctx0" brushRef="#br1" timeOffset="172150.9259">23724 12136 0,'36'0'16,"-1"0"-16,53 0 15,-17 0-15,87 0 16,-69 0-16,-1-18 0,71-17 16,-89 17-16,1 0 15,-54 18-15</inkml:trace>
  <inkml:trace contextRef="#ctx0" brushRef="#br1" timeOffset="173052.0784">23954 12383 0,'0'17'31,"17"1"-15,-17 17-16,0-17 0,0 17 15,0-17-15,0 35 16,0-36-16,0 1 0,0-1 0,0 1 16,0-36 15,18-34-31,0 16 16,-1 19-16,1-19 0,-1 1 15,1 17-15,0 1 16,-1-1-16,19 18 15,-19 0-15,-17 35 16,18 1-16,-18-19 16,0 19-16,0-19 15,0 1-15,0 0 16,18-36 0,17 0-1,18-17-15,-36 0 16,36-1-1,-35 36-15,17-17 0,-17 17 16,0 17-16,-1 1 0,-17 35 16,18-18-1,-18-17-15,0 0 0,0 17 16,0-18-16,17-17 0,-17 18 16,0 0-1</inkml:trace>
  <inkml:trace contextRef="#ctx0" brushRef="#br1" timeOffset="174333.2399">25294 12100 0,'18'18'15,"-18"17"-15,0 0 16,0 1-16,0 34 16,0-34-16,0-1 0,0 0 15,0-17-15,0-36 32,17-52-17,1-19-15,0 36 16,17-35-1,-17 53-15,35-36 16,-36 54-16,18-1 16,-17 18-16,17 53 15,-17-35-15,-18 35 0,0 35 16,0-35-16,0-18 16,18 0-16,-18 1 0,0-1 15,17 0 1,1-17-16,0-18 15</inkml:trace>
  <inkml:trace contextRef="#ctx0" brushRef="#br1" timeOffset="174537.0894">25841 12171 0,'18'53'15,"-18"-18"1,17-35-16,1 18 16,0-1-16,-1-17 15,-17-17 1,-17-19 0</inkml:trace>
  <inkml:trace contextRef="#ctx0" brushRef="#br1" timeOffset="175331.8449">25823 12206 0,'-17'-18'16,"34"18"-1,1 18 1,0 53 0,-1-36-16,19 53 15,-19-35-15,1 18 0,-1-36 16,1 18-16,0 35 15,-18-53-15,17 18 16,-17-35-16,-17-36 16,17-17-16,-18-36 15,0 18 1,1 1-16,17-19 0,-18-52 16,18 52-1,0 0-15,35-70 0,-17 106 16,17-18-1,1 53-15,34 35 16,-52-17-16,35 70 16,-53-35-16,0 18 15,0-36-15,-36 36 16,19-54-16,-36-17 16,35 0-16,-17 0 15,17 0-15,18-17 16,0-1-16,18 0 15</inkml:trace>
  <inkml:trace contextRef="#ctx0" brushRef="#br1" timeOffset="175460.8836">26405 12312 0,'-17'0'15,"-1"18"1</inkml:trace>
  <inkml:trace contextRef="#ctx0" brushRef="#br1" timeOffset="175794.5612">26705 11889 0,'-53'17'15,"0"19"-15,36 34 16,17-35-16,17 1 16,19 34-16,-19-35 15,54 18 1,-36-17-16,18-1 15,-35-17-15,-18-1 16,-18-17 0,-17 0-1,0-17-15,-1 17 0,19 0 0,-19-18 16,19 0 0,17 1-16</inkml:trace>
  <inkml:trace contextRef="#ctx0" brushRef="#br1" timeOffset="176378.147">26952 12171 0,'0'17'16,"-17"19"-16,17-1 0,0 0 16,17 36-16,1-36 15,35 0 1,-18-35-16,18 0 15,-18-17-15,18-36 16,-53 35-16,35-52 16,-35 52-16,0-17 15,0-1-15,0 1 16,0 18-16,-17 17 0,-1 17 16,18 36-1,0-18-15,0-17 16,0 17-16,18-17 0,17 0 15,-17-1-15,-1-17 16,-17-17 15,0-1-31,18 18 47,-18 18-31,0-1-16,18-17 15,-1 0 1,1-17-16,0-1 16,-18 0-16,17 1 15,1-1-15,-1 18 16,1-18-16,35 36 16,-35-18-16,35 35 15,-36-17-15,1 17 16,0-17-16,-1 0 15,-17-1 1,0 1-16</inkml:trace>
  <inkml:trace contextRef="#ctx0" brushRef="#br1" timeOffset="177134.5647">27623 12418 0,'0'0'0,"0"17"16,0-34 15,17-1-15,-17 1-1,0-1-15,18 0 0,-1-17 16,-17 17-16,18-17 16,0 0-16,-18-1 15,17 19-15,1 17 16,-18-18-16,18 18 0,-1 0 16,1 53-1,0-35-15,-18 17 0,17-17 16,1 52-1,-18-52-15,0 17 0,0 0 16,0-17-16,0 0 16,17-18-1</inkml:trace>
  <inkml:trace contextRef="#ctx0" brushRef="#br1" timeOffset="177440.3461">28258 11465 0,'0'-17'15,"-18"-1"-15,0 18 16,1 18-1,-19 52 1,19-17-16,-1 18 0,0 70 16,18-71-1,0 19-15,36 34 0,-19-52 16,36 17-16,-17-53 16,34 18-16,-35-35 15,18-18 1</inkml:trace>
  <inkml:trace contextRef="#ctx0" brushRef="#br1" timeOffset="177847.3491">28787 11977 0,'-53'0'16,"35"0"-16,-17 17 15,17 1-15,-17 17 0,35 1 16,-18 34-16,1-35 16,17 1-16,35 17 15,0-36-15,-17 1 0,52-18 16,-17-18 0,-17 1-16,-1-19 0,-17 1 15,-1-18-15,1 0 0,-1 0 16,-17 0-16,0 1 0,-17-19 15,-18-70-15,17 88 16,-17-18-16,17 18 16,0 18-16,1 18 15,17 52-15,0 53 16,17-17-16,19 52 16,-1-70-16,35 70 15,-34-87-15,34 52 16,-52-70-16,35 17 15</inkml:trace>
  <inkml:trace contextRef="#ctx0" brushRef="#br1" timeOffset="178380.5396">29439 11695 0,'36'-18'16,"34"0"-1,-17 18-15,35 0 16,-52 18-1,-1-18-15,0 18 0,-17-1 0,-1 1 16,1 17-16,-18-17 0,0 17 16,-18 36-1,1-54-15,-1 19 0,18-1 16,-18-18-16,18 36 16,0-17-16,0-19 0,18 1 15,0 0-15,17 17 16,-17-18-16,17-17 15,-17 0-15,-1 0 16,1 0-16,-18-17 16,-18-1-16,-17 1 15</inkml:trace>
  <inkml:trace contextRef="#ctx0" brushRef="#br1" timeOffset="178554.7949">29281 11942 0,'70'0'16,"-17"0"-16,53 0 15,-36 0-15,1 0 0,88 0 16,-106-18-16,0 18 16,-1-18-1</inkml:trace>
  <inkml:trace contextRef="#ctx0" brushRef="#br1" timeOffset="178824.8203">29845 11165 0,'35'71'15,"36"17"1,-18-35-16,88 71 16,-71-54-16,1 18 15,-18 1-15,-18-19 0,-17 18 16,17 0-16,-35 1 16,0-19-16,0 1 0,-18-18 15,-17 0-15,18 0 0,-19-18 0,-52 18 16</inkml:trace>
  <inkml:trace contextRef="#ctx0" brushRef="#br1" timeOffset="201404.0132">22172 14376 0,'18'-18'16,"-18"36"0,0 17-1,0 0-15,-18 18 0,18 35 16,-18-35-16,18 18 16,0-54-16,18 36 15,-18-35-15,35-18 16,-17 0-16,17-35 15,-17-1-15,0 1 16,-1 18 0,-17-1-16,18 36 15,-1 34 1,19 1-16,-19-35 16,36 0-1,-35-1-15,17-17 16,-17-17-16,0-1 0,-18 0 15,0 1-15,-18-54 16,0 54-16,1-19 0,17 1 16,-36 0-16,36 17 15</inkml:trace>
  <inkml:trace contextRef="#ctx0" brushRef="#br1" timeOffset="202242.5559">23107 14376 0,'-18'0'0,"36"0"31,0 0-15,-1 0-16,1 0 0,17 0 15,0 0-15,-17 0 16,0 17-16,-1-17 16,1 0-16</inkml:trace>
  <inkml:trace contextRef="#ctx0" brushRef="#br1" timeOffset="202388.0651">23107 14534 0,'18'0'15,"35"0"1,-1 0 0,-16-17-16,-19 17 0,1 0 15,0 0-15</inkml:trace>
  <inkml:trace contextRef="#ctx0" brushRef="#br1" timeOffset="203098.5729">24007 14323 0,'-18'17'15,"-17"54"1,35-18-16,0 35 15,0 18 1,35-36-16,0-17 16,-17-53-16,35 18 15,0-53 1,-36 17-16,19-52 16,-19 52-16,1-53 15,-18 54-15,17-1 16,1 18-16,0 18 15,-18 17-15,17-17 16,19 52-16,-19-52 16,36 17-16,-35-35 15,35 0 1,-53-18-16,17-17 16,-17 0-16,0-36 15,-17 18-15,-18-17 16,17 35-16,0-18 15</inkml:trace>
  <inkml:trace contextRef="#ctx0" brushRef="#br1" timeOffset="203756.7365">24871 14499 0,'17'0'15,"36"18"1,-17-18-1,-1 0-15,0 0 0,18 0 16,18 0-16,-54 0 16,19 0-1</inkml:trace>
  <inkml:trace contextRef="#ctx0" brushRef="#br1" timeOffset="204815.1365">26123 14199 0,'0'36'15,"-17"-1"-15,-1 53 16,0-35-16,-17 70 16,0-70-16,-18 36 15,18-37-15,-18 1 16,17-35-16,-34-18 16,35-18-1,-18-35-15,35 18 16,0-35-16,18 34 15,36-34-15,-1 35 16,53 17-16,-35 18 16,53 18-1,-71 17-15,0 0 0,18 0 16,-35 1-16,35 17 16,-36-18-16,-17-18 0,-17 19 15</inkml:trace>
  <inkml:trace contextRef="#ctx0" brushRef="#br1" timeOffset="206036.2485">26723 14411 0,'-18'-18'16,"1"18"-1,-19 0 1,1 0-16,0 36 0,0-1 16,-18 18-1,35-18-15,0 0 0,1 18 16,17 0 0,17-35-16,1-1 0,35-17 15,0-17 1,-18-1-16,0 1 15,1-19-15,-1 1 16,-17 0-16,-1-18 0,18-35 16,-35 17-16,0 18 0,0-70 15,0 52-15,-35-52 16,18 87-16,-1 1 16,0 17-16,1 1 15,-19 34-15,19 1 16,-19 88-1,36-53-15,18 70 0,-18-52 16,53 52 0,-35-70-16,52 53 15,-35-53-15,54 35 16,-54-70-16,0 35 16</inkml:trace>
  <inkml:trace contextRef="#ctx0" brushRef="#br1" timeOffset="206503.2085">27129 14323 0,'0'17'16,"0"36"-1,0-17-15,0 34 16,17 18 0,1-52-16,0 17 15,-1-36-15,18 1 16,-17-18-16,0 0 16,-1 0-16,1-18 0,0 1 15,-18-19-15,17-17 16,1 36-16,-18-1 0,0 0 15,0 1-15,0 34 16,18 36 0,-1-17-16,18 34 15,1-52-15,17 35 16,-18-53 0,36 17-16,-54-34 15,54-36-15,-54 18 16,19-36-1,-19 18-15,-17 0 0,-17-35 16,-36 0 0,35 53-16,-17-1 0,0 19 15</inkml:trace>
  <inkml:trace contextRef="#ctx0" brushRef="#br1" timeOffset="208349.5587">22296 15434 0,'0'18'15,"0"17"-15,17 53 16,1-17-16,-1 70 16,1-88-1,-18 70-15,18-70 16,-18 0-16,0-35 16,-18-36-1,18 0-15,0 1 16,0-19-16,35-34 15,1 52-15,-1 1 16,0 17-16,1 0 0,16 0 16,-16 35-16,-1-17 0,18 52 15,-53-35-15,-18 36 16,1-53-16,-19-1 16,-17 1-16,1 0 0,-1-1 15,0-17-15,-36 0 16,72-17-16,-1 17 0,18-18 15,18 0-15,52-17 16</inkml:trace>
  <inkml:trace contextRef="#ctx0" brushRef="#br1" timeOffset="208649.0943">23142 15769 0,'18'0'16,"35"0"0,17-17-1,-17 17-15,-35 0 16</inkml:trace>
  <inkml:trace contextRef="#ctx0" brushRef="#br1" timeOffset="208772.7795">23230 15998 0,'53'18'15,"0"-18"-15,-17-18 16,-1 18-16</inkml:trace>
  <inkml:trace contextRef="#ctx0" brushRef="#br1" timeOffset="210073.4564">24306 15240 0,'0'-18'0,"18"18"31,-18 71-15,18-18-16,-18 17 0,17 54 15,-17-36-15,0-35 0,0 70 16,0-70 0,0 0-16,0-35 15,0 0-15,18-36 16,0-53 0,-1 36-16,54-71 15,-36 71-15,53-36 16,-52 71-16,69-17 15,-69 34-15,17 19 16,-36-1-16,-17 18 16,-17-18-16,-54 18 15,36-35-15,-71 17 16,71-17-16,-18-1 16,-18-17-1,54 0-15,-1 0 0,18-17 0,35-1 16</inkml:trace>
  <inkml:trace contextRef="#ctx0" brushRef="#br1" timeOffset="210424.0413">25083 15699 0,'17'0'16,"54"17"-1,-18-17 1,0 0-16,35 0 16,-35 0-16,-18 0 0,-17 0 15</inkml:trace>
  <inkml:trace contextRef="#ctx0" brushRef="#br1" timeOffset="210997.2087">26158 15558 0,'-17'70'15,"-1"-35"-15,-17 54 16,0-19-16,17-35 15,0-17-15,-17 0 0,-18 17 16,36-35-16,-19-18 16,19 1-1,-1-1-15,0-35 0,1 18 16,34-18 0,1 35-16,35 1 15,-18 17-15,53 17 16,-52 1-16,17 52 15,-18-34-15,18 17 16,-18-18-16,-17 0 16,-18-17-16</inkml:trace>
  <inkml:trace contextRef="#ctx0" brushRef="#br1" timeOffset="212598.0986">26811 15699 0,'-18'-18'16,"1"0"-1,-1 1-15,-17 17 16,17 0-16,-35 0 16,36 17-16,-36 36 15,35-17 1,18-1-16,-17 18 0,17 17 15,0-34-15,35 34 16,0-52 0,0-1-16,36 1 15,-36-18-15,0-18 0,1 1 16,-1-54-16,-17 36 16,-1-71-16,-17 53 15,0-17-15,0 17 0,0-18 16,-17-52-16,-1 70 15,0 0-15,-17 18 16,17 17-16,1-17 16,-1 35-16,18 17 0,-17 19 15,17-1-15,17 106 16,1-70-16,-1-1 0,19 18 16,-1-17-16,36 52 15,-36-87-15,18 16 16,-18-16-16,0-1 0,1-17 15,-19-1-15,19 1 0</inkml:trace>
  <inkml:trace contextRef="#ctx0" brushRef="#br1" timeOffset="213004.8634">27146 15152 0,'0'53'15,"18"70"1,0-70-16,-1 88 16,-17-70-16,0-1 15,18 54-15,-18-89 16,17 0-16,-17 18 15,18-53 1,0-35 0,-1 17-16,36-35 15,-17 36-15,52-1 16,-53 18-16,36 35 16,-36-17-16,-17 0 0,-1 17 15,-17-17 1,0-1-16,-53 19 15,18-19-15,0-17 0,-1 0 16,-52-17-16,35 17 16,18-18-16,0 0 0,-1-17 15</inkml:trace>
  <inkml:trace contextRef="#ctx0" brushRef="#br1" timeOffset="214394.9753">22825 14358 0,'17'0'63,"-17"18"-48,18-18 1</inkml:trace>
  <inkml:trace contextRef="#ctx0" brushRef="#br1" timeOffset="214595.4895">22842 14605 0,'0'18'31</inkml:trace>
  <inkml:trace contextRef="#ctx0" brushRef="#br1" timeOffset="215244.6121">22931 15804 0,'17'0'15,"1"0"1</inkml:trace>
  <inkml:trace contextRef="#ctx0" brushRef="#br1" timeOffset="215368.4144">22983 15998 0,'0'-17'16</inkml:trace>
  <inkml:trace contextRef="#ctx0" brushRef="#br1" timeOffset="252782.3708">22207 3757 0,'0'-18'31,"-17"18"-15,-1 0-1,0 0 1,-34 0-16,16 0 15,1 0-15,0 0 0,-53 18 16,35-18-16,-18 0 16,-52 0-1,52 18-15,-17-18 0,-53 17 16,70-17-16,1 18 0,-72-18 16,90 18-1,-1-18-15,-53 0 16,71 0-16,-36 0 15,36 0-15,-1 0 16,1 0-16,18 0 16,17-18-16,-18 18 15,18 18 1,18-1-16,-18 1 16,17 0-16,1 34 15,-18-16-15,17-1 0,-17 18 16,0 0-16,18 53 15,0-36-15,-18-17 16,17 88-16,1-70 16,-18-1-16,35 72 15,-35-72-15,18 1 0,-18-1 16,18 89 0,-18-71-16,17 89 15,-17-89-15,18 0 0,-1 88 16,1-88-16,-18 1 15,18 17-15,-1 70 16,1-70-16,-18 0 16,18 88-16,-1 17 15,1-123-15,0 124 16,-18-106-16,17 0 16,1 105-16,-1-105 15,-17 18-15,36 87 16,-36-87-16,0-1 15,17-17-15,-17 18 0,0-1 16,0-17-16,0 17 0,0 1 16,0 141-16,-17-142 15,-1 124-15,18-124 16,-18 142 0,18-142-16,0 124 15,0-123-15,0 123 16,0-124-16,-17 124 15,17-123-15,0 123 16,0-142-16,-18 142 16,18-123-16,-17 105 15,17-105-15,0-1 16,0 1-16,0-19 0,0 125 16,0-107-16,17 89 15,-17-106-15,0 88 16,0-88-16,0-18 15,0 0-15,0 18 16,0 70-16,18-88 16,-18 106-16,0-88 15,0 88-15,17-106 16,-17 107 0,0-107-16,18 88 15,-18-88-15,0-17 0,0 105 16,0-88-16,0-17 15,0 17-15,0 0 16,0 1-16,0-19 0,-18 89 16,18-89-16,0-17 15,18 71-15,-18-18 16,0-71-16,18 0 16,-18 36-1,0-36-15,17 18 16,19 0-16,-36-35 15,35-1-15,0 1 16,-17-1-16,17-17 0,18 18 16,35 0-16,-17-18 15,52 0 1,-52 0-16,70-53 16</inkml:trace>
  <inkml:trace contextRef="#ctx0" brushRef="#br1" timeOffset="336613.6696">19579 3351 0,'-17'-17'15,"-1"-19"-15,18 19 16,-35-18-1,35 17-15,-18 0 0,-17-17 16,17 17-16,0 18 16,1 0-16,-18 53 15,35-17-15,-18 52 16,18-18-16,18-17 16,-1 18-16,1-18 15,17 53-15,-17-54 16,17 19-16,-17-53 15,-18 17-15,0-17 16,-18-18-16,0-18 16,-52-17-1,35 17-15,-36-35 16,53 35-16,-17 1 0,17 17 16,1-18-16,34 18 31,19 0-31,17-17 15,-18 17-15,35 0 16,-17 0-16,-17 0 0,-1 0 16</inkml:trace>
  <inkml:trace contextRef="#ctx0" brushRef="#br1" timeOffset="336885.4942">19614 3669 0,'-17'35'16,"17"-17"-16,0 17 16,17-17-16,1 17 15,17 0-15,1-35 16,-1 18-16,18-18 16,-18-18-16,0 1 0,1-19 15,-36-17 1,0 18-16,0 18 15,-18-19-15,-17-17 16,17 36-16,-17-1 16,17 0-16,18 36 15</inkml:trace>
  <inkml:trace contextRef="#ctx0" brushRef="#br1" timeOffset="337081.9957">20020 3775 0,'-17'-18'16,"17"0"-16,-18 1 15,0-36-15,18 18 16,0-18-16,0 35 16,0 0-16,36 1 15,-1 17-15,-18 0 0,36 17 16,-17-17-1</inkml:trace>
  <inkml:trace contextRef="#ctx0" brushRef="#br1" timeOffset="338570.1506">21131 3316 0,'18'18'0,"-18"17"15,18 18-15,-1-18 16,-17 1-16,18-19 0,-18 18 16,35 1-1,-17-19-15</inkml:trace>
  <inkml:trace contextRef="#ctx0" brushRef="#br1" timeOffset="338719.3893">21061 3175 0,'17'-18'16,"1"1"-16,0 17 15,-1-36 1</inkml:trace>
  <inkml:trace contextRef="#ctx0" brushRef="#br1" timeOffset="339154.091">21414 3369 0,'17'0'15,"36"-18"1,-35 1-16,17 17 0,0-18 16,18 18-16,-35-18 15,0 18-15,-1 0 0</inkml:trace>
  <inkml:trace contextRef="#ctx0" brushRef="#br1" timeOffset="339360.8805">21555 3069 0,'0'71'16,"0"-36"-16,0 53 15,0-35-15,17 35 16,1-52-16,-18-1 0,18-17 15,-1 17-15,1 0 0,0-17 16,-18-1-16</inkml:trace>
  <inkml:trace contextRef="#ctx0" brushRef="#br1" timeOffset="339834.1386">21731 3510 0,'18'0'16,"-1"0"-1,1 0 1,17 0-16,-17-17 0,17-1 16,-17 18-16,0-35 15,-1 17-15,-17 0 16,-17 1-1,-1-1-15,0 18 0,-17 0 16,17 0-16,1 18 16,-1 17-16,18-17 15,0 17-15,18 0 16,-18 0-16,35-17 0,-17-18 16,35 18-16,-18-1 15,18-17 1,-36 0-16,1-17 0,0-1 15,-1 0 1,-17 1-16,0-1 16,0-17-1,0 17-15,0 1 0,0-1 16,18 0-16,0 18 16,-1-17-16,18 17 15,-17 0-15,17 0 16,-17 0-16,0 17 15</inkml:trace>
  <inkml:trace contextRef="#ctx0" brushRef="#br1" timeOffset="341086.9113">23001 3369 0,'0'18'15,"0"35"1,18-36-16,-18 36 16,17-35-16,1-1 0,0 19 15,-1-36 1,1-18-1,-18 0-15</inkml:trace>
  <inkml:trace contextRef="#ctx0" brushRef="#br1" timeOffset="341180.7574">23019 3122 0</inkml:trace>
  <inkml:trace contextRef="#ctx0" brushRef="#br1" timeOffset="341457.1645">23213 3563 0,'0'-18'16,"0"1"-16,17-36 15,-17 35-15,18 1 16,0-19-16,-18 19 16,17 17-16,19-18 15,-19 18-15,1 18 16,0-18-16,-1 17 16,1 1-16,-18 0 0,17-1 15,-17 1 1,0 0-16,0-1 0,0 1 0</inkml:trace>
  <inkml:trace contextRef="#ctx0" brushRef="#br1" timeOffset="342090.6156">24183 3493 0,'0'17'0,"0"-34"31,-18-19-15,18 19-16,-17-19 15,17 1-15,-18-18 16,18 35-16,0 1 0,0-1 16,18 1-16,17 17 15,-17 0-15,17 0 0,0 0 16,0 0-16,36 17 15,-36 1-15</inkml:trace>
  <inkml:trace contextRef="#ctx0" brushRef="#br1" timeOffset="342591.4326">24606 3351 0,'-35'0'16,"35"18"0,-18 0-16,1-18 15,17 17-15,0 1 0,17 17 16,-17-17-16,18 0 0,17-1 16,-17-17-1,0 0-15,-1 0 0,1-17 16,-1-1-16,-17 0 15,0-17-15,-17 17 16,17 1-16,-18-19 0,18 19 16,-17-1-16,17 36 15,17 17 1,1-17 0,-1-1-16,1 36 15,0-53-15,-1 18 0,19-18 16,-19 0-1,1 0-15,-18-18 16,0-17 0,0 17-16,0 1 0,18-1 15,-18 0-15,17 18 32,1 18-17,-1 0-15,1-1 16,0 1-16,-18 0 0,35-1 15,-17 1-15</inkml:trace>
  <inkml:trace contextRef="#ctx0" brushRef="#br1" timeOffset="343003.7171">25083 3298 0,'-36'0'15,"1"18"1,17 0-16,18-1 16,18 19-1,0-19-15,-1 1 16,36-18 0,-35 0-16,-1 0 0,-17-18 15,18 36 16,-18 17-15,18 1-16,-1 34 16,1-35-1,0 1-15,-18 17 16,0-18-16,0-18 0,0 19 16,-18-19-16,0-17 15,-17 18 1,17-18-16,-17-18 15,18 1-15,-1 17 0,-17-36 16,17 36 0,18-17-16</inkml:trace>
  <inkml:trace contextRef="#ctx0" brushRef="#br1" timeOffset="343636.6259">25294 3369 0,'0'18'31,"18"-1"-31,-1 1 16,19-18 0,-1 0-16,-17 0 0,35-18 15,-36 1-15,1-1 16,-18-17-16,17 35 15,-17-18-15,-17 0 0,17 1 16,-35-1 0,17 18-16,0-17 0,1 17 15,-1 0-15,-17 17 16,17 1-16,18-1 0,0 1 16,0 0-16,0 17 15,18-17-15,-1-1 16,19 19-16,-1-19 15,-17-17-15,34 18 16,-34-18-16,17 0 16,18 0-1,-35 0-15</inkml:trace>
  <inkml:trace contextRef="#ctx0" brushRef="#br1" timeOffset="344049.2016">25929 2805 0,'-17'0'16,"-19"35"-16,19 35 15,-1-17-15,18 53 16,18-35-16,17 35 16,0-54-16,0-16 15,-17-1-15,53 36 16,-36-54-16,0 1 0,-17 0 16,-1-18-16,1 0 15</inkml:trace>
  <inkml:trace contextRef="#ctx0" brushRef="#br1" timeOffset="344258.953">26247 3069 0,'0'71'16,"17"-1"-16,1-34 15,0 34-15,-1-52 16,1 17-16,0 0 0,-1-17 16,1 0-16,17-1 15,-17-17-15</inkml:trace>
  <inkml:trace contextRef="#ctx0" brushRef="#br1" timeOffset="344538.2563">26547 3246 0,'17'0'32,"-17"17"-32,0 1 0,18-1 15,17 19 1,-17-19-16,17 1 16,-17-18-16,-1 0 0,19 0 15,-19-18 1,1 1-16,-18-19 15,0 19-15,0-1 0,-18-17 16,1 17-16,-19-17 16,19 35-16,-19-18 0,19 18 15,-1 0-15,18 18 16,0 0-16,0-1 16</inkml:trace>
  <inkml:trace contextRef="#ctx0" brushRef="#br1" timeOffset="344839.0082">26988 3228 0,'-18'0'16,"18"35"0,0-17-16,0 17 15,0 0-15,18-17 16,-1 0-16,1 17 0,17-17 15,-17-18-15,35 17 16,-36-17-16,19-17 0,-19 17 16,-17-18-16,18-17 15,-18-1-15,0 19 0,0-19 16,-18 19-16,1-36 16,-1 35-16,-17 18 15,17-17-15,0 17 0,1 0 16,17 17-1</inkml:trace>
  <inkml:trace contextRef="#ctx0" brushRef="#br1" timeOffset="345133.5085">27358 3263 0,'-18'18'15,"18"-1"-15,-17 1 0,17 17 16,17 18-16,1-35 16,0 0-16,17 17 0,35-17 15,-34-18-15,34 0 16,-34-18 0,-19-17-16,-17-1 15,-17-17-15,-1 36 16,-53-36-1,36 35-15,0 1 0,-36-1 16,54 18-16,-1 0 0,18 18 31,18-1-31</inkml:trace>
  <inkml:trace contextRef="#ctx0" brushRef="#br1" timeOffset="345394.3236">27552 2946 0,'35'17'16,"1"36"0,34 35-16,-17-35 15,18 36 1,-36-1-16,-18-53 0,-17 36 15,0-36-15,-35 18 16,0-36 0,17 1-16,-17 0 15,17-1-15,1-34 16</inkml:trace>
  <inkml:trace contextRef="#ctx0" brushRef="#br1" timeOffset="345571.2497">28046 3122 0,'0'35'16,"17"-35"-16,-17 18 0,0 17 15,0-17 1,0 0-16</inkml:trace>
  <inkml:trace contextRef="#ctx0" brushRef="#br1" timeOffset="345684.7026">28152 3404 0,'0'18'31,"-18"-18"-31</inkml:trace>
  <inkml:trace contextRef="#ctx0" brushRef="#br1" timeOffset="347224.174">28963 3210 0,'53'-17'0,"88"17"16,-53-18-16,89-17 15,-71 17-15,52-17 16,-87 0-16,17-1 15,-70 19-15,-18-1 16</inkml:trace>
  <inkml:trace contextRef="#ctx0" brushRef="#br1" timeOffset="347479.9501">29122 2822 0,'-18'0'0,"-35"53"16,18-18-1,-71 71-15,0-18 16,71-35-16,17-17 0,18-1 16,0 0-16,18 0 15,17 1-15,106-1 16,-52-17-16,122-18 15,-105 0-15,0 0 0,-18 0 16,-17 0-16</inkml:trace>
  <inkml:trace contextRef="#ctx0" brushRef="#br1" timeOffset="353269.4738">19738 3528 0,'0'0'0,"0"-18"0,0 36 46,18-18 1,-36 0 16,18 17-63,-18-17 15,1 18-15,-1-18 16,18 18-16,-35 17 16,-1 18-1,19-35-15,17-1 0,-18-17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39EB1-68D4-6A45-86DC-35899D542BC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8384-F35B-D444-9F9A-FE3763203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1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4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4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2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2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A208-C82F-DA4F-AAA4-3ED194697AD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3.xml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4068" y="3848298"/>
            <a:ext cx="6309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152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5682" y="1420531"/>
            <a:ext cx="3404778" cy="1214315"/>
            <a:chOff x="428775" y="1403278"/>
            <a:chExt cx="3404778" cy="1124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581452" y="1442974"/>
            <a:ext cx="3404778" cy="1236758"/>
            <a:chOff x="4456582" y="1361728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8787222" y="1420531"/>
            <a:ext cx="3404778" cy="1236758"/>
            <a:chOff x="8840316" y="1247663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9D04820C-4095-45B8-BB36-F632BB75EFC4}"/>
                  </a:ext>
                </a:extLst>
              </p14:cNvPr>
              <p14:cNvContentPartPr/>
              <p14:nvPr/>
            </p14:nvContentPartPr>
            <p14:xfrm>
              <a:off x="95400" y="1301760"/>
              <a:ext cx="12033360" cy="531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04820C-4095-45B8-BB36-F632BB75EF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40" y="1292400"/>
                <a:ext cx="12052080" cy="53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34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3670" y="3643903"/>
            <a:ext cx="6910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Regression’s Gradient</a:t>
            </a:r>
          </a:p>
          <a:p>
            <a:pPr algn="ctr"/>
            <a:r>
              <a:rPr lang="en-US" sz="6000" dirty="0"/>
              <a:t>Computation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060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236FA6DA-D40C-4294-83D4-9F198FE7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652C9CF0-820A-40DE-94D3-CB6860ACA889}"/>
                  </a:ext>
                </a:extLst>
              </p14:cNvPr>
              <p14:cNvContentPartPr/>
              <p14:nvPr/>
            </p14:nvContentPartPr>
            <p14:xfrm>
              <a:off x="76320" y="1193760"/>
              <a:ext cx="11049120" cy="5340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2C9CF0-820A-40DE-94D3-CB6860ACA8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184400"/>
                <a:ext cx="11067840" cy="535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4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Implementing Logistic Regression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95AFAD34-5D5D-404D-9BAC-CA9CA0D1BF6E}"/>
              </a:ext>
            </a:extLst>
          </p:cNvPr>
          <p:cNvGrpSpPr/>
          <p:nvPr/>
        </p:nvGrpSpPr>
        <p:grpSpPr>
          <a:xfrm>
            <a:off x="182880" y="1816069"/>
            <a:ext cx="9312648" cy="4715070"/>
            <a:chOff x="105954" y="1708583"/>
            <a:chExt cx="9312648" cy="4890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="" xmlns:a16="http://schemas.microsoft.com/office/drawing/2014/main" id="{19061A8B-8D63-49C1-B303-722903A92C3E}"/>
                    </a:ext>
                  </a:extLst>
                </p:cNvPr>
                <p:cNvSpPr txBox="1"/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db = 0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061A8B-8D63-49C1-B303-722903A92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blipFill>
                  <a:blip r:embed="rId2"/>
                  <a:stretch>
                    <a:fillRect l="-1561" t="-9211" r="-937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F2D83F84-3D2F-47EF-83F9-65B394F17307}"/>
                </a:ext>
              </a:extLst>
            </p:cNvPr>
            <p:cNvSpPr txBox="1"/>
            <p:nvPr/>
          </p:nvSpPr>
          <p:spPr>
            <a:xfrm>
              <a:off x="105954" y="2158841"/>
              <a:ext cx="2928953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</a:t>
              </a:r>
              <a:r>
                <a:rPr lang="en-US" sz="240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to m:</a:t>
              </a:r>
              <a:endPara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="" xmlns:a16="http://schemas.microsoft.com/office/drawing/2014/main" id="{057D88E2-E7A2-4873-8474-5E51197C2D08}"/>
                    </a:ext>
                  </a:extLst>
                </p:cNvPr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="" xmlns:a16="http://schemas.microsoft.com/office/drawing/2014/main" id="{DAB6CDF0-BA26-4959-A658-F6903A21B32A}"/>
                    </a:ext>
                  </a:extLst>
                </p:cNvPr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="" xmlns:a16="http://schemas.microsoft.com/office/drawing/2014/main" id="{012123F9-8C8B-495E-870D-601B3550C14B}"/>
                    </a:ext>
                  </a:extLst>
                </p:cNvPr>
                <p:cNvSpPr txBox="1"/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12123F9-8C8B-495E-870D-601B3550C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="" xmlns:a16="http://schemas.microsoft.com/office/drawing/2014/main" id="{DA09A55F-E590-4B7F-840C-431515EFD9C1}"/>
                    </a:ext>
                  </a:extLst>
                </p:cNvPr>
                <p:cNvSpPr txBox="1"/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09A55F-E590-4B7F-840C-431515EFD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blipFill>
                  <a:blip r:embed="rId6"/>
                  <a:stretch>
                    <a:fillRect l="-2610" t="-28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="" xmlns:a16="http://schemas.microsoft.com/office/drawing/2014/main" id="{0466006E-D641-4859-8C85-7B0F7F4A049E}"/>
                    </a:ext>
                  </a:extLst>
                </p:cNvPr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7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id="{0F7E20FA-C8E5-45D0-B0FE-27ED16F5CC73}"/>
                    </a:ext>
                  </a:extLst>
                </p:cNvPr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8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="" xmlns:a16="http://schemas.microsoft.com/office/drawing/2014/main" id="{99B30341-A362-45A2-8488-52440F9D7C99}"/>
                    </a:ext>
                  </a:extLst>
                </p:cNvPr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="" xmlns:a16="http://schemas.microsoft.com/office/drawing/2014/main" id="{9DFCB567-0DB2-419C-AF14-98DBE44FAD1C}"/>
                    </a:ext>
                  </a:extLst>
                </p:cNvPr>
                <p:cNvSpPr txBox="1"/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</a:t>
                  </a:r>
                </a:p>
                <a:p>
                  <a:r>
                    <a:rPr lang="en-US" sz="2400" dirty="0" err="1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db/m 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FCB567-0DB2-419C-AF14-98DBE44FA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blipFill>
                  <a:blip r:embed="rId10"/>
                  <a:stretch>
                    <a:fillRect l="-1099" t="-5147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E9091A0A-9795-4463-88DE-7204E724305C}"/>
                  </a:ext>
                </a:extLst>
              </p14:cNvPr>
              <p14:cNvContentPartPr/>
              <p14:nvPr/>
            </p14:nvContentPartPr>
            <p14:xfrm>
              <a:off x="95400" y="1009800"/>
              <a:ext cx="11188800" cy="528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091A0A-9795-4463-88DE-7204E72430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40" y="1000440"/>
                <a:ext cx="11207520" cy="53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38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298</Words>
  <Application>Microsoft Office PowerPoint</Application>
  <PresentationFormat>Custom</PresentationFormat>
  <Paragraphs>31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Vectorizing Logistic Regression</vt:lpstr>
      <vt:lpstr>PowerPoint Presentation</vt:lpstr>
      <vt:lpstr>Vectorizing Logistic Regression</vt:lpstr>
      <vt:lpstr>Implementing Logistic Regression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SAYED</cp:lastModifiedBy>
  <cp:revision>29</cp:revision>
  <dcterms:created xsi:type="dcterms:W3CDTF">2017-06-26T18:26:15Z</dcterms:created>
  <dcterms:modified xsi:type="dcterms:W3CDTF">2019-09-10T18:21:51Z</dcterms:modified>
</cp:coreProperties>
</file>