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70" autoAdjust="0"/>
  </p:normalViewPr>
  <p:slideViewPr>
    <p:cSldViewPr snapToGrid="0" snapToObjects="1">
      <p:cViewPr>
        <p:scale>
          <a:sx n="57" d="100"/>
          <a:sy n="57" d="100"/>
        </p:scale>
        <p:origin x="-1182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6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8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2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4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4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5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6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5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6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1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7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xmlns="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xmlns="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xmlns="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xmlns="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159</Words>
  <Application>Microsoft Office PowerPoint</Application>
  <PresentationFormat>Custom</PresentationFormat>
  <Paragraphs>30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What is a Neural Network?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SAYED</cp:lastModifiedBy>
  <cp:revision>28</cp:revision>
  <dcterms:created xsi:type="dcterms:W3CDTF">2017-07-05T17:13:12Z</dcterms:created>
  <dcterms:modified xsi:type="dcterms:W3CDTF">2019-09-10T19:14:36Z</dcterms:modified>
</cp:coreProperties>
</file>