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8757" autoAdjust="0"/>
  </p:normalViewPr>
  <p:slideViewPr>
    <p:cSldViewPr snapToGrid="0" snapToObjects="1">
      <p:cViewPr>
        <p:scale>
          <a:sx n="76" d="100"/>
          <a:sy n="76" d="100"/>
        </p:scale>
        <p:origin x="-31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7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9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1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5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8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5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7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9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7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4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7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9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6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6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1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8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4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5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5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8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1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5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4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">24483 14676 0,'17'0'0,"1"0"16,0 0 15,-1 0-15,1 0-1,-18 17-15,18-17 16,-18 18-16,17-1 16,-17 1-16,-17 0 15,-1-1 1,-17 1-16,-1-18 15,19 18-15,-36-1 16,35-17-16,1 0 0,-1 0 16,0 0-16</inkml:trace>
  <inkml:trace contextRef="#ctx0" brushRef="#br0" timeOffset="188509.0245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5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5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5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6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9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7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7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8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8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3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7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9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1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5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1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6">11165 12400 0,'53'53'15,"0"35"1,-35-35-16,17 35 15,-35-35-15,0 0 0,18-18 16,-36 1-16,18-1 16,-17 0-16,-1-17 0,0 0 0,-35 17 15,36-17-15</inkml:trace>
  <inkml:trace contextRef="#ctx0" brushRef="#br0" timeOffset="90359.2324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4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7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5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="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xmlns="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xmlns="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xmlns="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xmlns="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xmlns="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xmlns="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xmlns="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xmlns="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xmlns="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xmlns="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xmlns="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xmlns="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xmlns="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xmlns="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xmlns="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xmlns="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xmlns="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xmlns="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xmlns="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xmlns="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xmlns="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xmlns="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xmlns="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xmlns="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508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Custom Design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SAYED</cp:lastModifiedBy>
  <cp:revision>22</cp:revision>
  <dcterms:created xsi:type="dcterms:W3CDTF">2017-07-05T19:14:45Z</dcterms:created>
  <dcterms:modified xsi:type="dcterms:W3CDTF">2018-04-07T09:56:42Z</dcterms:modified>
</cp:coreProperties>
</file>