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DARBAZ18/Aicte_Cybersecurit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MD ARBAZ</a:t>
            </a:r>
          </a:p>
          <a:p>
            <a:r>
              <a:rPr lang="en-US" sz="2000" b="1" dirty="0">
                <a:solidFill>
                  <a:schemeClr val="accent1">
                    <a:lumMod val="75000"/>
                  </a:schemeClr>
                </a:solidFill>
                <a:latin typeface="Arial"/>
                <a:cs typeface="Arial"/>
              </a:rPr>
              <a:t>Student Name : MD ARBAZ </a:t>
            </a:r>
          </a:p>
          <a:p>
            <a:r>
              <a:rPr lang="en-US" sz="2000" b="1" dirty="0">
                <a:solidFill>
                  <a:schemeClr val="accent1">
                    <a:lumMod val="75000"/>
                  </a:schemeClr>
                </a:solidFill>
                <a:latin typeface="Arial"/>
                <a:cs typeface="Arial"/>
              </a:rPr>
              <a:t>College Name &amp; Department : NAWAB SHAHA ALAM KHAN COLLEGE OF ENGINEERING &amp;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dirty="0">
                <a:latin typeface="Times New Roman" panose="02020603050405020304" pitchFamily="18" charset="0"/>
                <a:cs typeface="Times New Roman" panose="02020603050405020304" pitchFamily="18" charset="0"/>
              </a:rPr>
              <a:t>The goal of this project is to develop an image-based encryption and decryption system. The system allows users to encode a secret message into an image using a password for security. It utilizes pixel manipulation in an image to hide the message. The encrypted image can only be decrypted by providing the correct password. This approach combines basic cryptography and steganography principles. It offers a simple solution for hiding text messages within images. The technique is implemented in Python using OpenCV, which is widely used for image processing tasks. The project aims to help users understand encryption and steganography in a practical context.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2679191"/>
            <a:ext cx="11613485" cy="1655065"/>
          </a:xfrm>
        </p:spPr>
        <p:txBody>
          <a:bodyPr vert="horz" lIns="91440" tIns="45720" rIns="91440" bIns="45720" rtlCol="0" anchor="ctr">
            <a:noAutofit/>
          </a:bodyPr>
          <a:lstStyle/>
          <a:p>
            <a:pPr marL="0" indent="0">
              <a:buNone/>
            </a:pPr>
            <a:r>
              <a:rPr lang="en-IN" dirty="0"/>
              <a:t> </a:t>
            </a:r>
          </a:p>
        </p:txBody>
      </p:sp>
      <p:sp>
        <p:nvSpPr>
          <p:cNvPr id="4" name="Rectangle 2">
            <a:extLst>
              <a:ext uri="{FF2B5EF4-FFF2-40B4-BE49-F238E27FC236}">
                <a16:creationId xmlns:a16="http://schemas.microsoft.com/office/drawing/2014/main" id="{4599ABFC-622E-624F-FEE8-613831AA9927}"/>
              </a:ext>
            </a:extLst>
          </p:cNvPr>
          <p:cNvSpPr>
            <a:spLocks noChangeArrowheads="1"/>
          </p:cNvSpPr>
          <p:nvPr/>
        </p:nvSpPr>
        <p:spPr bwMode="auto">
          <a:xfrm rot="10800000" flipV="1">
            <a:off x="356616" y="1764667"/>
            <a:ext cx="1183538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b="0" i="0" u="none" strike="noStrike" cap="none" normalizeH="0" baseline="0" dirty="0">
                <a:ln>
                  <a:noFill/>
                </a:ln>
                <a:solidFill>
                  <a:schemeClr val="tx1"/>
                </a:solidFill>
                <a:effectLst/>
                <a:latin typeface="Arial" panose="020B0604020202020204" pitchFamily="34" charset="0"/>
              </a:rPr>
              <a:t>: The programming language chosen for this project due to its simplicity and the availability of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Unicode MS"/>
              </a:rPr>
              <a:t>CV2)</a:t>
            </a:r>
            <a:r>
              <a:rPr kumimoji="0" lang="en-US" altLang="en-US" b="0" i="0" u="none" strike="noStrike" cap="none" normalizeH="0" baseline="0" dirty="0">
                <a:ln>
                  <a:noFill/>
                </a:ln>
                <a:solidFill>
                  <a:schemeClr val="tx1"/>
                </a:solidFill>
                <a:effectLst/>
              </a:rPr>
              <a:t>: A popular library used for computer vision tasks, here utilized for image manipulation and pixel access.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 module</a:t>
            </a:r>
            <a:r>
              <a:rPr kumimoji="0" lang="en-US" altLang="en-US" sz="1800" b="0" i="0" u="none" strike="noStrike" cap="none" normalizeH="0" baseline="0" dirty="0">
                <a:ln>
                  <a:noFill/>
                </a:ln>
                <a:solidFill>
                  <a:schemeClr val="tx1"/>
                </a:solidFill>
                <a:effectLst/>
                <a:latin typeface="Arial" panose="020B0604020202020204" pitchFamily="34" charset="0"/>
              </a:rPr>
              <a:t>: Used to open the encrypted image after the encryption process, ensuring smooth integration with the operating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Basic Cryptography</a:t>
            </a:r>
            <a:r>
              <a:rPr kumimoji="0" lang="en-US" altLang="en-US" sz="1800" b="0" i="0" u="none" strike="noStrike" cap="none" normalizeH="0" baseline="0" dirty="0">
                <a:ln>
                  <a:noFill/>
                </a:ln>
                <a:solidFill>
                  <a:schemeClr val="tx1"/>
                </a:solidFill>
                <a:effectLst/>
                <a:latin typeface="Arial" panose="020B0604020202020204" pitchFamily="34" charset="0"/>
              </a:rPr>
              <a:t>: A basic encryption technique, encoding each character of the message into pixel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Input/Output Operations</a:t>
            </a:r>
            <a:r>
              <a:rPr kumimoji="0" lang="en-US" altLang="en-US" sz="1800" b="0" i="0" u="none" strike="noStrike" cap="none" normalizeH="0" baseline="0" dirty="0">
                <a:ln>
                  <a:noFill/>
                </a:ln>
                <a:solidFill>
                  <a:schemeClr val="tx1"/>
                </a:solidFill>
                <a:effectLst/>
                <a:latin typeface="Arial" panose="020B0604020202020204" pitchFamily="34" charset="0"/>
              </a:rPr>
              <a:t>: User input is taken for the message and password, and the output is an encrypted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a:t>
            </a:r>
            <a:r>
              <a:rPr kumimoji="0" lang="en-US" altLang="en-US" sz="1800" b="0" i="0" u="none" strike="noStrike" cap="none" normalizeH="0" baseline="0" dirty="0">
                <a:ln>
                  <a:noFill/>
                </a:ln>
                <a:solidFill>
                  <a:schemeClr val="tx1"/>
                </a:solidFill>
                <a:effectLst/>
                <a:latin typeface="Arial" panose="020B0604020202020204" pitchFamily="34" charset="0"/>
              </a:rPr>
              <a:t>: The technique of hiding a message in plain sight, in this case, within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Dictionaries</a:t>
            </a:r>
            <a:r>
              <a:rPr kumimoji="0" lang="en-US" altLang="en-US" sz="1800" b="0" i="0" u="none" strike="noStrike" cap="none" normalizeH="0" baseline="0" dirty="0">
                <a:ln>
                  <a:noFill/>
                </a:ln>
                <a:solidFill>
                  <a:schemeClr val="tx1"/>
                </a:solidFill>
                <a:effectLst/>
                <a:latin typeface="Arial" panose="020B0604020202020204" pitchFamily="34" charset="0"/>
              </a:rPr>
              <a:t>: Used to map characters to pixel values and vice versa, aiding in the encryption/decryption process.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B0C7124-6BBD-3D2A-A5D7-DF0A602CB380}"/>
              </a:ext>
            </a:extLst>
          </p:cNvPr>
          <p:cNvSpPr>
            <a:spLocks noGrp="1" noChangeArrowheads="1"/>
          </p:cNvSpPr>
          <p:nvPr>
            <p:ph idx="1"/>
          </p:nvPr>
        </p:nvSpPr>
        <p:spPr bwMode="auto">
          <a:xfrm>
            <a:off x="581193" y="1665086"/>
            <a:ext cx="1044647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Steganography</a:t>
            </a:r>
            <a:r>
              <a:rPr kumimoji="0" lang="en-US" altLang="en-US" sz="1800" b="0" i="0" u="none" strike="noStrike" cap="none" normalizeH="0" baseline="0" dirty="0">
                <a:ln>
                  <a:noFill/>
                </a:ln>
                <a:solidFill>
                  <a:schemeClr val="tx1"/>
                </a:solidFill>
                <a:effectLst/>
                <a:latin typeface="Arial" panose="020B0604020202020204" pitchFamily="34" charset="0"/>
              </a:rPr>
              <a:t>: The ability to hide a message within an image is a fascinating concept that adds an element of secrecy.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Password Protection</a:t>
            </a:r>
            <a:r>
              <a:rPr kumimoji="0" lang="en-US" altLang="en-US" sz="1800" b="0" i="0" u="none" strike="noStrike" cap="none" normalizeH="0" baseline="0" dirty="0">
                <a:ln>
                  <a:noFill/>
                </a:ln>
                <a:solidFill>
                  <a:schemeClr val="tx1"/>
                </a:solidFill>
                <a:effectLst/>
                <a:latin typeface="Arial" panose="020B0604020202020204" pitchFamily="34" charset="0"/>
              </a:rPr>
              <a:t>: The message is protected by a password, ensuring that only authorized users can decrypt the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Simple Encryption</a:t>
            </a:r>
            <a:r>
              <a:rPr kumimoji="0" lang="en-US" altLang="en-US" sz="1800" b="0" i="0" u="none" strike="noStrike" cap="none" normalizeH="0" baseline="0" dirty="0">
                <a:ln>
                  <a:noFill/>
                </a:ln>
                <a:solidFill>
                  <a:schemeClr val="tx1"/>
                </a:solidFill>
                <a:effectLst/>
                <a:latin typeface="Arial" panose="020B0604020202020204" pitchFamily="34" charset="0"/>
              </a:rPr>
              <a:t>: The use of pixel values as a medium for encryption provides a novel approach to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Practical Application</a:t>
            </a:r>
            <a:r>
              <a:rPr kumimoji="0" lang="en-US" altLang="en-US" sz="1800" b="0" i="0" u="none" strike="noStrike" cap="none" normalizeH="0" baseline="0" dirty="0">
                <a:ln>
                  <a:noFill/>
                </a:ln>
                <a:solidFill>
                  <a:schemeClr val="tx1"/>
                </a:solidFill>
                <a:effectLst/>
                <a:latin typeface="Arial" panose="020B0604020202020204" pitchFamily="34" charset="0"/>
              </a:rPr>
              <a:t>: The project can be used to hide sensitive information in a way that is not immediately obvious to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a:t>
            </a:r>
            <a:r>
              <a:rPr kumimoji="0" lang="en-US" altLang="en-US" sz="1800" b="0" i="0" u="none" strike="noStrike" cap="none" normalizeH="0" baseline="0" dirty="0">
                <a:ln>
                  <a:noFill/>
                </a:ln>
                <a:solidFill>
                  <a:schemeClr val="tx1"/>
                </a:solidFill>
                <a:effectLst/>
                <a:latin typeface="Arial" panose="020B0604020202020204" pitchFamily="34" charset="0"/>
              </a:rPr>
              <a:t>: With a simple interface and easy-to-follow inputs, the system is accessible to even novice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Value</a:t>
            </a:r>
            <a:r>
              <a:rPr kumimoji="0" lang="en-US" altLang="en-US" sz="1800" b="0" i="0" u="none" strike="noStrike" cap="none" normalizeH="0" baseline="0" dirty="0">
                <a:ln>
                  <a:noFill/>
                </a:ln>
                <a:solidFill>
                  <a:schemeClr val="tx1"/>
                </a:solidFill>
                <a:effectLst/>
                <a:latin typeface="Arial" panose="020B0604020202020204" pitchFamily="34" charset="0"/>
              </a:rPr>
              <a:t>: The project is a great learning tool for understanding the basics of cryptography and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Versatility</a:t>
            </a:r>
            <a:r>
              <a:rPr kumimoji="0" lang="en-US" altLang="en-US" sz="1800" b="0" i="0" u="none" strike="noStrike" cap="none" normalizeH="0" baseline="0" dirty="0">
                <a:ln>
                  <a:noFill/>
                </a:ln>
                <a:solidFill>
                  <a:schemeClr val="tx1"/>
                </a:solidFill>
                <a:effectLst/>
                <a:latin typeface="Arial" panose="020B0604020202020204" pitchFamily="34" charset="0"/>
              </a:rPr>
              <a:t>: The approach can be adapted to other media types, such as audio or video, for advanced steganography applications.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52D17E6E-237C-1ED3-8EDB-A5597A826D23}"/>
              </a:ext>
            </a:extLst>
          </p:cNvPr>
          <p:cNvSpPr>
            <a:spLocks noGrp="1" noChangeArrowheads="1"/>
          </p:cNvSpPr>
          <p:nvPr>
            <p:ph idx="1"/>
          </p:nvPr>
        </p:nvSpPr>
        <p:spPr bwMode="auto">
          <a:xfrm>
            <a:off x="581192" y="1427715"/>
            <a:ext cx="1028897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Private Users</a:t>
            </a:r>
            <a:r>
              <a:rPr kumimoji="0" lang="en-US" altLang="en-US" sz="1800" b="0" i="0" u="none" strike="noStrike" cap="none" normalizeH="0" baseline="0">
                <a:ln>
                  <a:noFill/>
                </a:ln>
                <a:solidFill>
                  <a:schemeClr val="tx1"/>
                </a:solidFill>
                <a:effectLst/>
                <a:latin typeface="Arial" panose="020B0604020202020204" pitchFamily="34" charset="0"/>
              </a:rPr>
              <a:t>: Ideal for individuals who want to send confidential messages that are hidden within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Developers</a:t>
            </a:r>
            <a:r>
              <a:rPr kumimoji="0" lang="en-US" altLang="en-US" sz="1800" b="0" i="0" u="none" strike="noStrike" cap="none" normalizeH="0" baseline="0">
                <a:ln>
                  <a:noFill/>
                </a:ln>
                <a:solidFill>
                  <a:schemeClr val="tx1"/>
                </a:solidFill>
                <a:effectLst/>
                <a:latin typeface="Arial" panose="020B0604020202020204" pitchFamily="34" charset="0"/>
              </a:rPr>
              <a:t>: Can use this code as a base for building more secure encryption systems or learning about cryptography.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Cybersecurity Enthusiasts</a:t>
            </a:r>
            <a:r>
              <a:rPr kumimoji="0" lang="en-US" altLang="en-US" sz="1800" b="0" i="0" u="none" strike="noStrike" cap="none" normalizeH="0" baseline="0">
                <a:ln>
                  <a:noFill/>
                </a:ln>
                <a:solidFill>
                  <a:schemeClr val="tx1"/>
                </a:solidFill>
                <a:effectLst/>
                <a:latin typeface="Arial" panose="020B0604020202020204" pitchFamily="34" charset="0"/>
              </a:rPr>
              <a:t>: Great for people looking to learn more about the applications of steganography and encryption in securing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Educational Institutions</a:t>
            </a:r>
            <a:r>
              <a:rPr kumimoji="0" lang="en-US" altLang="en-US" sz="1800" b="0" i="0" u="none" strike="noStrike" cap="none" normalizeH="0" baseline="0">
                <a:ln>
                  <a:noFill/>
                </a:ln>
                <a:solidFill>
                  <a:schemeClr val="tx1"/>
                </a:solidFill>
                <a:effectLst/>
                <a:latin typeface="Arial" panose="020B0604020202020204" pitchFamily="34" charset="0"/>
              </a:rPr>
              <a:t>: Useful for teaching cryptography and digital security in computer science and engineering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Hackers</a:t>
            </a:r>
            <a:r>
              <a:rPr kumimoji="0" lang="en-US" altLang="en-US" sz="1800" b="0" i="0" u="none" strike="noStrike" cap="none" normalizeH="0" baseline="0">
                <a:ln>
                  <a:noFill/>
                </a:ln>
                <a:solidFill>
                  <a:schemeClr val="tx1"/>
                </a:solidFill>
                <a:effectLst/>
                <a:latin typeface="Arial" panose="020B0604020202020204" pitchFamily="34" charset="0"/>
              </a:rPr>
              <a:t>: Those interested in exploring steganography for ethical hacking or security testing purposes.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Content Creators</a:t>
            </a:r>
            <a:r>
              <a:rPr kumimoji="0" lang="en-US" altLang="en-US" sz="1800" b="0" i="0" u="none" strike="noStrike" cap="none" normalizeH="0" baseline="0">
                <a:ln>
                  <a:noFill/>
                </a:ln>
                <a:solidFill>
                  <a:schemeClr val="tx1"/>
                </a:solidFill>
                <a:effectLst/>
                <a:latin typeface="Arial" panose="020B0604020202020204" pitchFamily="34" charset="0"/>
              </a:rPr>
              <a:t>: Individuals who want to protect their messages or files before sharing them publicly.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Researchers</a:t>
            </a:r>
            <a:r>
              <a:rPr kumimoji="0" lang="en-US" altLang="en-US" sz="1800" b="0" i="0" u="none" strike="noStrike" cap="none" normalizeH="0" baseline="0">
                <a:ln>
                  <a:noFill/>
                </a:ln>
                <a:solidFill>
                  <a:schemeClr val="tx1"/>
                </a:solidFill>
                <a:effectLst/>
                <a:latin typeface="Arial" panose="020B0604020202020204" pitchFamily="34" charset="0"/>
              </a:rPr>
              <a:t>: Can utilize the technique as a starting point for exploring more advanced cryptographic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7460006E-9882-A93F-935F-A3822C542F5F}"/>
              </a:ext>
            </a:extLst>
          </p:cNvPr>
          <p:cNvPicPr>
            <a:picLocks noGrp="1" noChangeAspect="1"/>
          </p:cNvPicPr>
          <p:nvPr>
            <p:ph idx="1"/>
          </p:nvPr>
        </p:nvPicPr>
        <p:blipFill>
          <a:blip r:embed="rId2"/>
          <a:stretch>
            <a:fillRect/>
          </a:stretch>
        </p:blipFill>
        <p:spPr>
          <a:xfrm>
            <a:off x="654177" y="1492178"/>
            <a:ext cx="5819775" cy="3482158"/>
          </a:xfrm>
        </p:spPr>
      </p:pic>
      <p:pic>
        <p:nvPicPr>
          <p:cNvPr id="7" name="Picture 6">
            <a:extLst>
              <a:ext uri="{FF2B5EF4-FFF2-40B4-BE49-F238E27FC236}">
                <a16:creationId xmlns:a16="http://schemas.microsoft.com/office/drawing/2014/main" id="{72D57AC0-E8EE-D0EF-ACDF-39E942928B12}"/>
              </a:ext>
            </a:extLst>
          </p:cNvPr>
          <p:cNvPicPr>
            <a:picLocks noChangeAspect="1"/>
          </p:cNvPicPr>
          <p:nvPr/>
        </p:nvPicPr>
        <p:blipFill>
          <a:blip r:embed="rId3"/>
          <a:stretch>
            <a:fillRect/>
          </a:stretch>
        </p:blipFill>
        <p:spPr>
          <a:xfrm>
            <a:off x="6711696" y="1227002"/>
            <a:ext cx="5301448" cy="313468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project demonstrates the use of basic cryptography and steganography techniques to secure messages within images. By encoding messages into the pixels of an image, the project highlights how digital media can be used for secret communication. While not highly secure by modern standards, the project provides an excellent introduction to the concepts of encryption, password protection, and steganography. The integration of OpenCV simplifies the manipulation of image data, making it easy to implement and understand. The project shows that cryptography doesn't have to be complex to be effective. It also encourages further exploration into more advanced techniques for data security. Overall, the project is a fun and educational way to learn about digital security.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                                       </a:t>
            </a:r>
            <a:r>
              <a:rPr lang="en-IN" dirty="0">
                <a:hlinkClick r:id="rId2"/>
              </a:rPr>
              <a:t>https://github.com/MDARBAZ18/Aicte_Cybersecurity.git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39</TotalTime>
  <Words>732</Words>
  <Application>Microsoft Office PowerPoint</Application>
  <PresentationFormat>Widescreen</PresentationFormat>
  <Paragraphs>49</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Unicode MS</vt:lpstr>
      <vt:lpstr>Calibri</vt:lpstr>
      <vt:lpstr>Calibri Light</vt:lpstr>
      <vt:lpstr>Franklin Gothic Book</vt:lpstr>
      <vt:lpstr>Franklin Gothic Demi</vt:lpstr>
      <vt:lpstr>Times New Roman</vt:lpstr>
      <vt:lpstr>Wingdings 2</vt:lpstr>
      <vt:lpstr>DividendVTI</vt:lpstr>
      <vt:lpstr>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MD ARBAZ</cp:lastModifiedBy>
  <cp:revision>27</cp:revision>
  <dcterms:created xsi:type="dcterms:W3CDTF">2021-05-26T16:50:10Z</dcterms:created>
  <dcterms:modified xsi:type="dcterms:W3CDTF">2025-04-28T12:58:31Z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