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D66B-56A5-406A-B4E7-A353F06D7B1B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E73D2-063B-407B-8701-03D969F0B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6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E73D2-063B-407B-8701-03D969F0BC0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and pink flowers&#10;&#10;Description automatically generated">
            <a:extLst>
              <a:ext uri="{FF2B5EF4-FFF2-40B4-BE49-F238E27FC236}">
                <a16:creationId xmlns:a16="http://schemas.microsoft.com/office/drawing/2014/main" id="{36302CBA-84CC-9F53-B0BB-EEFF72DA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CA14E-3033-8689-1513-42ABEF135272}"/>
              </a:ext>
            </a:extLst>
          </p:cNvPr>
          <p:cNvSpPr txBox="1"/>
          <p:nvPr/>
        </p:nvSpPr>
        <p:spPr>
          <a:xfrm>
            <a:off x="4615541" y="148326"/>
            <a:ext cx="355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chemeClr val="accent3">
                    <a:lumMod val="50000"/>
                  </a:schemeClr>
                </a:solidFill>
              </a:rPr>
              <a:t>"श्री गणेश:य नम:"</a:t>
            </a:r>
          </a:p>
          <a:p>
            <a:pPr algn="ctr"/>
            <a:r>
              <a:rPr lang="hi-IN" dirty="0">
                <a:solidFill>
                  <a:schemeClr val="accent3">
                    <a:lumMod val="50000"/>
                  </a:schemeClr>
                </a:solidFill>
              </a:rPr>
              <a:t>"श्री निर्मल माताजी देवी प्रसन्न"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86092-17FA-5173-DAF7-D9F1FF2CFDA8}"/>
              </a:ext>
            </a:extLst>
          </p:cNvPr>
          <p:cNvSpPr txBox="1"/>
          <p:nvPr/>
        </p:nvSpPr>
        <p:spPr>
          <a:xfrm>
            <a:off x="3396343" y="1589315"/>
            <a:ext cx="5399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विदर्भ</a:t>
            </a:r>
            <a:r>
              <a:rPr lang="en-IN" sz="7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7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स्पेशल</a:t>
            </a:r>
            <a:r>
              <a:rPr lang="en-IN" sz="72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60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पाणीपुरी</a:t>
            </a:r>
            <a:r>
              <a:rPr lang="en-IN" sz="6000" b="1" kern="10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IN" sz="60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60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भेळ</a:t>
            </a:r>
            <a:endParaRPr lang="en-IN" sz="6000" b="1" kern="100" dirty="0">
              <a:solidFill>
                <a:schemeClr val="accent2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 descr="A hand holding a small round object with food in it&#10;&#10;Description automatically generated">
            <a:extLst>
              <a:ext uri="{FF2B5EF4-FFF2-40B4-BE49-F238E27FC236}">
                <a16:creationId xmlns:a16="http://schemas.microsoft.com/office/drawing/2014/main" id="{1C8C8461-B15D-5C86-C6B6-C3DE28AC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7" y="4125686"/>
            <a:ext cx="1188720" cy="892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8DAEF-6EAD-A845-25FB-4715A0628B5F}"/>
              </a:ext>
            </a:extLst>
          </p:cNvPr>
          <p:cNvSpPr txBox="1"/>
          <p:nvPr/>
        </p:nvSpPr>
        <p:spPr>
          <a:xfrm>
            <a:off x="5031377" y="4266971"/>
            <a:ext cx="345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एकदा</a:t>
            </a:r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खावुन</a:t>
            </a:r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बघा</a:t>
            </a:r>
            <a:r>
              <a:rPr lang="en-US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…</a:t>
            </a:r>
            <a:r>
              <a:rPr lang="hi-IN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2800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8C329-B672-C797-DE14-495B4821CC5F}"/>
              </a:ext>
            </a:extLst>
          </p:cNvPr>
          <p:cNvSpPr txBox="1"/>
          <p:nvPr/>
        </p:nvSpPr>
        <p:spPr>
          <a:xfrm>
            <a:off x="3472543" y="5481173"/>
            <a:ext cx="3657600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सौ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वर्षा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हलदुले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solidFill>
                <a:schemeClr val="accent3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वर्धमान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मून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स्टोन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ताथवडे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पुणे</a:t>
            </a:r>
            <a:endParaRPr lang="en-IN" sz="1800" kern="100" dirty="0">
              <a:solidFill>
                <a:schemeClr val="accent3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8830555841</a:t>
            </a:r>
            <a:r>
              <a:rPr lang="en-US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solidFill>
                <a:schemeClr val="accent3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i-IN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18C654-F528-42BE-8C76-AFBBAD4A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of food and a cup of soup&#10;&#10;Description automatically generated">
            <a:extLst>
              <a:ext uri="{FF2B5EF4-FFF2-40B4-BE49-F238E27FC236}">
                <a16:creationId xmlns:a16="http://schemas.microsoft.com/office/drawing/2014/main" id="{847A9D7B-DAF5-1DA2-4D34-68F4AFE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-1" b="11327"/>
          <a:stretch/>
        </p:blipFill>
        <p:spPr>
          <a:xfrm>
            <a:off x="411629" y="418959"/>
            <a:ext cx="11344115" cy="6020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0A0EA-50F0-DC07-4D2C-4642878B5C90}"/>
              </a:ext>
            </a:extLst>
          </p:cNvPr>
          <p:cNvSpPr txBox="1"/>
          <p:nvPr/>
        </p:nvSpPr>
        <p:spPr>
          <a:xfrm>
            <a:off x="1505006" y="417785"/>
            <a:ext cx="351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"श्री गणेश:य नम:"</a:t>
            </a:r>
          </a:p>
          <a:p>
            <a:pPr algn="ctr"/>
            <a:r>
              <a:rPr lang="hi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"श्री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16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निर्मला</a:t>
            </a:r>
            <a:r>
              <a:rPr lang="en-IN" kern="100" dirty="0">
                <a:solidFill>
                  <a:schemeClr val="accent3">
                    <a:lumMod val="20000"/>
                    <a:lumOff val="80000"/>
                  </a:schemeClr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माताजी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hi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देवी प्रसन्न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hi-I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C0152-2AC6-8BAC-52D2-E7E3B0FD8D40}"/>
              </a:ext>
            </a:extLst>
          </p:cNvPr>
          <p:cNvSpPr txBox="1"/>
          <p:nvPr/>
        </p:nvSpPr>
        <p:spPr>
          <a:xfrm>
            <a:off x="417785" y="1387409"/>
            <a:ext cx="56659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विदर्भ</a:t>
            </a:r>
            <a:r>
              <a:rPr lang="en-IN" sz="66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66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स्पेशल</a:t>
            </a:r>
            <a:r>
              <a:rPr lang="en-IN" sz="66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पाणीपुरी</a:t>
            </a:r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भेळ</a:t>
            </a:r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IN" sz="4400" b="1" kern="100" dirty="0"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शेव पुरी,</a:t>
            </a:r>
            <a:r>
              <a:rPr lang="en-IN" sz="4400" b="1" kern="100" dirty="0"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दही पुरी</a:t>
            </a:r>
            <a:r>
              <a:rPr lang="en-IN" sz="44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4400" kern="1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6600" b="1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endParaRPr lang="en-IN" sz="6600" kern="1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6600" b="1" kern="1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6378-7E8D-E294-BA65-868AA58B78DC}"/>
              </a:ext>
            </a:extLst>
          </p:cNvPr>
          <p:cNvSpPr txBox="1"/>
          <p:nvPr/>
        </p:nvSpPr>
        <p:spPr>
          <a:xfrm>
            <a:off x="430099" y="4172357"/>
            <a:ext cx="519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एकदा</a:t>
            </a:r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खावुन</a:t>
            </a:r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बघा</a:t>
            </a:r>
            <a:r>
              <a:rPr lang="en-US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…</a:t>
            </a:r>
            <a:r>
              <a:rPr lang="hi-IN" sz="2400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0C161-A735-3830-618E-6A02B82BB88F}"/>
              </a:ext>
            </a:extLst>
          </p:cNvPr>
          <p:cNvSpPr txBox="1"/>
          <p:nvPr/>
        </p:nvSpPr>
        <p:spPr>
          <a:xfrm>
            <a:off x="430099" y="5121648"/>
            <a:ext cx="382621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सौ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वर्षा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हलदुले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b="1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फ्लॅट 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907,B </a:t>
            </a:r>
            <a:r>
              <a:rPr lang="en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विंग</a:t>
            </a:r>
            <a:r>
              <a:rPr lang="en-IN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वर्धमान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मून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स्टोन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ताथवडे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hi-IN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पुणे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irmala UI" panose="020B0502040204020203" pitchFamily="34" charset="0"/>
              </a:rPr>
              <a:t>. </a:t>
            </a:r>
            <a:r>
              <a:rPr lang="en-IN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8830555841</a:t>
            </a:r>
            <a:r>
              <a:rPr lang="en-US" b="1" kern="1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IN" kern="10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8E5A5-221B-BACC-A760-5A489BDA7BF7}"/>
              </a:ext>
            </a:extLst>
          </p:cNvPr>
          <p:cNvSpPr txBox="1"/>
          <p:nvPr/>
        </p:nvSpPr>
        <p:spPr>
          <a:xfrm>
            <a:off x="8969829" y="6437867"/>
            <a:ext cx="292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i-I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घरपोच</a:t>
            </a:r>
            <a:r>
              <a:rPr lang="en-I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सेवा उपलब्ध</a:t>
            </a:r>
            <a:r>
              <a:rPr lang="en-I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irmala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आहे.</a:t>
            </a: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3936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92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Felix Titling</vt:lpstr>
      <vt:lpstr>Goudy Old Style</vt:lpstr>
      <vt:lpstr>Nirmala UI</vt:lpstr>
      <vt:lpstr>Times New Roman</vt:lpstr>
      <vt:lpstr>ArchwayVTI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Darokar, Mayuri</dc:creator>
  <cp:lastModifiedBy>Darokar, Mayuri</cp:lastModifiedBy>
  <cp:revision>3</cp:revision>
  <dcterms:created xsi:type="dcterms:W3CDTF">2025-01-06T09:48:42Z</dcterms:created>
  <dcterms:modified xsi:type="dcterms:W3CDTF">2025-01-08T12:33:36Z</dcterms:modified>
</cp:coreProperties>
</file>