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13A3A-EE0E-5B19-7FEB-67BE0F667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76A8B3-F20C-A018-07CC-180B4C203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BECF2E-50DA-AFA1-78FF-B7C1C041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89C4-C49A-401F-9DE6-40F2D917F61A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F8819-07DD-1441-9A38-253244E1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073A89-00A7-7EEC-94B0-2E2C075B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A6D5-6147-49B8-ADCD-C4D824CB1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3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7E2C7-B565-0D85-5AA0-D936723C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AC1547-01F0-4323-BAA7-97B7A5301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5A38C7-841D-2430-2701-8EF46C25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89C4-C49A-401F-9DE6-40F2D917F61A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2EBCD2-D3A1-3BD2-441F-9373ECC2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8F13C-AC95-3724-B5FB-AF547F11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A6D5-6147-49B8-ADCD-C4D824CB1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0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909AE3-2513-2AB7-2C97-01997DB2A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0E4C7-23AD-4CEF-96DA-A169B0A3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029E2-84A8-6815-32EB-E05F57A1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89C4-C49A-401F-9DE6-40F2D917F61A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A00C3-4FED-2527-4BBB-2796E023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4D55D7-E8E8-C5EF-C107-8AA13C36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A6D5-6147-49B8-ADCD-C4D824CB1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A19E3-8C6C-9823-D3CC-AE348FCE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E3220-B2BC-05B6-7ADF-5331B8D3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63ABB-D5FD-BA6A-1CF1-A4E36756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89C4-C49A-401F-9DE6-40F2D917F61A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86BF26-2AAB-BEC6-C134-7C687BDF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F75D5-544C-F23F-80DD-7B148BCD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A6D5-6147-49B8-ADCD-C4D824CB1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28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751B7-6E13-5C44-3A9D-B2B8DC38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0A30E0-EF1B-A5FA-2EAE-58486405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1100F-2103-0A13-9493-D27F4C9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89C4-C49A-401F-9DE6-40F2D917F61A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2AEA2-BC36-2F57-3755-14D2AA00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33356D-BC9C-D848-EB22-1D333554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A6D5-6147-49B8-ADCD-C4D824CB1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42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65879-1873-EBEF-7080-5AFB6255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A69223-FFFA-2430-126D-ECFF51601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E9680-7CF4-860B-1C70-1DDF2E2BF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120908-9838-A5D4-9A85-603C6AC1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89C4-C49A-401F-9DE6-40F2D917F61A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FD6F1C-B2D0-4A66-387F-CD164812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F586AE-D877-EBDB-DD61-BD86E82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A6D5-6147-49B8-ADCD-C4D824CB1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80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A6781-4A37-FE0A-114C-523C2FA3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7CF17-5095-B60F-404C-B2536739E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DEF84C-720E-1F09-B836-D1947E7DC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10507C-F050-DC5F-CA1B-C45E6950D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BC4E6A-E846-6B59-404E-895F0B46B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94D17B-F7F4-0A52-50C2-2264C3ED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89C4-C49A-401F-9DE6-40F2D917F61A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5BF9DA-89F4-B36C-65F6-169F5854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2726DFB-9AC2-BC25-CAD0-68C54DCC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A6D5-6147-49B8-ADCD-C4D824CB1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15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19447-2934-1E11-9500-3068434C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C4C4E7-6EE6-0C68-3EF7-0E4F094A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89C4-C49A-401F-9DE6-40F2D917F61A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EEA25E-EBB5-E86D-6798-7FF021AB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25AE4E-A76D-0CDD-431B-2C31456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A6D5-6147-49B8-ADCD-C4D824CB1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47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234F97-1BE9-4D91-1B69-939DD442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89C4-C49A-401F-9DE6-40F2D917F61A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DF6B3F-0FEB-0176-0343-3933B7A8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4081BD-817F-EBCC-BC4D-66F7AC60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A6D5-6147-49B8-ADCD-C4D824CB1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1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22D72-88BF-EEF0-9FAE-C77A34A0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BB519D-D130-DC98-624B-54364E6C3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5CEC2-C6BD-5A40-D981-EC6E66C54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32BFB9-3775-9AA9-B895-64D8D212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89C4-C49A-401F-9DE6-40F2D917F61A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868E11-06A2-0703-FC1F-0BDE757A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6D9E8-95D9-F24D-D4D7-943DE607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A6D5-6147-49B8-ADCD-C4D824CB1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69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9235E-6098-6355-BFA7-75D1E6EA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2C5746-B5CC-38E7-1119-53CAC310E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8B4B0E-1FBC-5168-4B6A-E0E63DC9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91D741-D2D8-EB72-65BA-72670A78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89C4-C49A-401F-9DE6-40F2D917F61A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E5C5EF-9239-A7AA-97B9-42C23B62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BD4FA1-8112-7A39-F9B4-8B79340B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A6D5-6147-49B8-ADCD-C4D824CB1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51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89741F-2CA3-2059-9F18-A3A5AC9D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289FCE-B4E5-3B4D-4A73-70BDF4F3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310AED-2559-0EBB-94CE-C91C34A53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89C4-C49A-401F-9DE6-40F2D917F61A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AF1886-AECD-98AA-52B1-D1E6EF9DE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F3448-C104-5761-E402-B42E1D999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A6D5-6147-49B8-ADCD-C4D824CB1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658A44F-9464-79F7-E562-AEFDC0A03BB4}"/>
              </a:ext>
            </a:extLst>
          </p:cNvPr>
          <p:cNvGrpSpPr/>
          <p:nvPr/>
        </p:nvGrpSpPr>
        <p:grpSpPr>
          <a:xfrm>
            <a:off x="3487189" y="810492"/>
            <a:ext cx="2028306" cy="2593573"/>
            <a:chOff x="3487189" y="810492"/>
            <a:chExt cx="2028306" cy="2593573"/>
          </a:xfrm>
        </p:grpSpPr>
        <p:sp>
          <p:nvSpPr>
            <p:cNvPr id="4" name="フローチャート: 処理 3">
              <a:extLst>
                <a:ext uri="{FF2B5EF4-FFF2-40B4-BE49-F238E27FC236}">
                  <a16:creationId xmlns:a16="http://schemas.microsoft.com/office/drawing/2014/main" id="{F3F2327D-EF71-1E75-6649-2D5A3309B436}"/>
                </a:ext>
              </a:extLst>
            </p:cNvPr>
            <p:cNvSpPr/>
            <p:nvPr/>
          </p:nvSpPr>
          <p:spPr>
            <a:xfrm>
              <a:off x="3487189" y="810492"/>
              <a:ext cx="2028306" cy="4156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画像入力と判定値入力</a:t>
              </a:r>
            </a:p>
          </p:txBody>
        </p:sp>
        <p:sp>
          <p:nvSpPr>
            <p:cNvPr id="5" name="フローチャート: 処理 4">
              <a:extLst>
                <a:ext uri="{FF2B5EF4-FFF2-40B4-BE49-F238E27FC236}">
                  <a16:creationId xmlns:a16="http://schemas.microsoft.com/office/drawing/2014/main" id="{DB7916B4-8069-076F-9507-5B9257571C78}"/>
                </a:ext>
              </a:extLst>
            </p:cNvPr>
            <p:cNvSpPr/>
            <p:nvPr/>
          </p:nvSpPr>
          <p:spPr>
            <a:xfrm>
              <a:off x="3487189" y="1536471"/>
              <a:ext cx="2028306" cy="4156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曲線の輪郭抽出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フローチャート: 処理 5">
              <a:extLst>
                <a:ext uri="{FF2B5EF4-FFF2-40B4-BE49-F238E27FC236}">
                  <a16:creationId xmlns:a16="http://schemas.microsoft.com/office/drawing/2014/main" id="{D0A8D2FB-8D5A-7F7E-9857-018C2CC2B186}"/>
                </a:ext>
              </a:extLst>
            </p:cNvPr>
            <p:cNvSpPr/>
            <p:nvPr/>
          </p:nvSpPr>
          <p:spPr>
            <a:xfrm>
              <a:off x="3487189" y="2262450"/>
              <a:ext cx="2028306" cy="4156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特徴抽出とコード化</a:t>
              </a:r>
            </a:p>
          </p:txBody>
        </p:sp>
        <p:sp>
          <p:nvSpPr>
            <p:cNvPr id="7" name="フローチャート: 処理 6">
              <a:extLst>
                <a:ext uri="{FF2B5EF4-FFF2-40B4-BE49-F238E27FC236}">
                  <a16:creationId xmlns:a16="http://schemas.microsoft.com/office/drawing/2014/main" id="{C59EF660-D331-170F-27BC-2C4E1422FDA3}"/>
                </a:ext>
              </a:extLst>
            </p:cNvPr>
            <p:cNvSpPr/>
            <p:nvPr/>
          </p:nvSpPr>
          <p:spPr>
            <a:xfrm>
              <a:off x="3487189" y="2988429"/>
              <a:ext cx="2028306" cy="4156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ネットワークの学習と識別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A58E4BA-F62E-AEF1-E25F-506C1EAB15E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501342" y="1226128"/>
              <a:ext cx="0" cy="310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0E2D1A31-716C-056A-03B7-36E032C846E3}"/>
                </a:ext>
              </a:extLst>
            </p:cNvPr>
            <p:cNvCxnSpPr/>
            <p:nvPr/>
          </p:nvCxnSpPr>
          <p:spPr>
            <a:xfrm>
              <a:off x="4501342" y="1952107"/>
              <a:ext cx="0" cy="310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80395B4E-20CC-252D-78CD-7D5EB9CD2E0A}"/>
                </a:ext>
              </a:extLst>
            </p:cNvPr>
            <p:cNvCxnSpPr/>
            <p:nvPr/>
          </p:nvCxnSpPr>
          <p:spPr>
            <a:xfrm>
              <a:off x="4501342" y="2678086"/>
              <a:ext cx="0" cy="310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44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8218385-48F8-238F-0F36-AF293ACE6185}"/>
              </a:ext>
            </a:extLst>
          </p:cNvPr>
          <p:cNvGrpSpPr/>
          <p:nvPr/>
        </p:nvGrpSpPr>
        <p:grpSpPr>
          <a:xfrm>
            <a:off x="153228" y="915080"/>
            <a:ext cx="11645433" cy="5637837"/>
            <a:chOff x="153228" y="915080"/>
            <a:chExt cx="11645433" cy="563783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D7FBF40-E32F-72B4-ACED-DFF1742B22BC}"/>
                </a:ext>
              </a:extLst>
            </p:cNvPr>
            <p:cNvSpPr/>
            <p:nvPr/>
          </p:nvSpPr>
          <p:spPr>
            <a:xfrm>
              <a:off x="436666" y="1487369"/>
              <a:ext cx="714895" cy="7148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18D5AFB-ACFB-CCFB-C287-25C5CFFBC9C3}"/>
                </a:ext>
              </a:extLst>
            </p:cNvPr>
            <p:cNvSpPr/>
            <p:nvPr/>
          </p:nvSpPr>
          <p:spPr>
            <a:xfrm>
              <a:off x="504846" y="1561038"/>
              <a:ext cx="714895" cy="7148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F02ED38-88A2-5A64-EA99-96353124889A}"/>
                </a:ext>
              </a:extLst>
            </p:cNvPr>
            <p:cNvSpPr/>
            <p:nvPr/>
          </p:nvSpPr>
          <p:spPr>
            <a:xfrm>
              <a:off x="570126" y="1629294"/>
              <a:ext cx="714895" cy="7148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D49E61F-5117-0296-7E08-54AC09CB53F1}"/>
                </a:ext>
              </a:extLst>
            </p:cNvPr>
            <p:cNvSpPr txBox="1"/>
            <p:nvPr/>
          </p:nvSpPr>
          <p:spPr>
            <a:xfrm>
              <a:off x="635415" y="125324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32</a:t>
              </a:r>
              <a:endParaRPr kumimoji="1" lang="ja-JP" altLang="en-US" sz="1200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8491617-71FF-C4AF-6604-ABAF94C59354}"/>
                </a:ext>
              </a:extLst>
            </p:cNvPr>
            <p:cNvSpPr txBox="1"/>
            <p:nvPr/>
          </p:nvSpPr>
          <p:spPr>
            <a:xfrm>
              <a:off x="153228" y="172070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32</a:t>
              </a:r>
              <a:endParaRPr kumimoji="1" lang="ja-JP" altLang="en-US" sz="1200" dirty="0"/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9EA39A4-EA05-834A-3843-2E9379AC9223}"/>
                </a:ext>
              </a:extLst>
            </p:cNvPr>
            <p:cNvGrpSpPr/>
            <p:nvPr/>
          </p:nvGrpSpPr>
          <p:grpSpPr>
            <a:xfrm>
              <a:off x="737800" y="1703536"/>
              <a:ext cx="394821" cy="431946"/>
              <a:chOff x="1076532" y="1855936"/>
              <a:chExt cx="394821" cy="431946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6DB21CF-0CBA-DF05-3117-9F0025B9E597}"/>
                  </a:ext>
                </a:extLst>
              </p:cNvPr>
              <p:cNvSpPr/>
              <p:nvPr/>
            </p:nvSpPr>
            <p:spPr>
              <a:xfrm>
                <a:off x="1266305" y="2062941"/>
                <a:ext cx="151015" cy="1482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C72393D-89F4-D656-1595-E59119B8EA9C}"/>
                  </a:ext>
                </a:extLst>
              </p:cNvPr>
              <p:cNvSpPr txBox="1"/>
              <p:nvPr/>
            </p:nvSpPr>
            <p:spPr>
              <a:xfrm>
                <a:off x="1208139" y="1855936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3</a:t>
                </a:r>
                <a:endParaRPr kumimoji="1" lang="ja-JP" altLang="en-US" sz="1050" dirty="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F27BD4E-DABA-DC8F-BD6E-60BF2F990449}"/>
                  </a:ext>
                </a:extLst>
              </p:cNvPr>
              <p:cNvSpPr txBox="1"/>
              <p:nvPr/>
            </p:nvSpPr>
            <p:spPr>
              <a:xfrm>
                <a:off x="1076532" y="2026272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3</a:t>
                </a:r>
                <a:endParaRPr kumimoji="1" lang="ja-JP" altLang="en-US" sz="1050" dirty="0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920BE6E-2D43-2F32-1899-EE9832C52808}"/>
                </a:ext>
              </a:extLst>
            </p:cNvPr>
            <p:cNvSpPr txBox="1"/>
            <p:nvPr/>
          </p:nvSpPr>
          <p:spPr>
            <a:xfrm>
              <a:off x="380580" y="2392185"/>
              <a:ext cx="1533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3</a:t>
              </a:r>
              <a:r>
                <a:rPr kumimoji="1" lang="ja-JP" altLang="en-US" sz="1200" dirty="0"/>
                <a:t>チャンネル</a:t>
              </a:r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F2FF96F1-1BC0-09FA-DFE7-E6151AACCCA1}"/>
                </a:ext>
              </a:extLst>
            </p:cNvPr>
            <p:cNvSpPr/>
            <p:nvPr/>
          </p:nvSpPr>
          <p:spPr>
            <a:xfrm>
              <a:off x="1450223" y="1919940"/>
              <a:ext cx="644270" cy="22494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7205EC2-3269-5A0F-3705-5696358774AD}"/>
                </a:ext>
              </a:extLst>
            </p:cNvPr>
            <p:cNvSpPr txBox="1"/>
            <p:nvPr/>
          </p:nvSpPr>
          <p:spPr>
            <a:xfrm>
              <a:off x="1354107" y="1436504"/>
              <a:ext cx="912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畳み込み</a:t>
              </a:r>
              <a:endParaRPr kumimoji="1" lang="en-US" altLang="ja-JP" sz="1400" dirty="0"/>
            </a:p>
            <a:p>
              <a:r>
                <a:rPr lang="en-US" altLang="ja-JP" sz="1400" dirty="0"/>
                <a:t>(</a:t>
              </a:r>
              <a:r>
                <a:rPr lang="en-US" altLang="ja-JP" sz="1400" dirty="0" err="1"/>
                <a:t>ReLU</a:t>
              </a:r>
              <a:r>
                <a:rPr lang="en-US" altLang="ja-JP" sz="1400" dirty="0"/>
                <a:t>)</a:t>
              </a:r>
              <a:endParaRPr kumimoji="1" lang="ja-JP" altLang="en-US" sz="1400" dirty="0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1F08F8D-776C-5BC5-2FC2-245D97C8C2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8767" y="2018017"/>
              <a:ext cx="331456" cy="333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8CC38C1-1C6F-EA8A-5845-4146B0821181}"/>
                </a:ext>
              </a:extLst>
            </p:cNvPr>
            <p:cNvSpPr txBox="1"/>
            <p:nvPr/>
          </p:nvSpPr>
          <p:spPr>
            <a:xfrm>
              <a:off x="3360846" y="2306099"/>
              <a:ext cx="799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プーリングサイズ</a:t>
              </a:r>
              <a:endParaRPr kumimoji="1" lang="ja-JP" altLang="en-US" sz="1200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BAC4284-3FB6-9FEA-3C0D-88351C97DE1C}"/>
                </a:ext>
              </a:extLst>
            </p:cNvPr>
            <p:cNvSpPr/>
            <p:nvPr/>
          </p:nvSpPr>
          <p:spPr>
            <a:xfrm>
              <a:off x="2366223" y="1421477"/>
              <a:ext cx="599901" cy="5999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78194FA-36F4-FEB8-4854-A3503CC15B3C}"/>
                </a:ext>
              </a:extLst>
            </p:cNvPr>
            <p:cNvSpPr/>
            <p:nvPr/>
          </p:nvSpPr>
          <p:spPr>
            <a:xfrm>
              <a:off x="2442423" y="1495599"/>
              <a:ext cx="599901" cy="5999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37CF57B-3222-A831-7EEF-46AF36A2E206}"/>
                </a:ext>
              </a:extLst>
            </p:cNvPr>
            <p:cNvSpPr/>
            <p:nvPr/>
          </p:nvSpPr>
          <p:spPr>
            <a:xfrm>
              <a:off x="2518623" y="1569721"/>
              <a:ext cx="599901" cy="5999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AEA4DF5-0292-81C4-DF8D-B7D3A50C5B34}"/>
                </a:ext>
              </a:extLst>
            </p:cNvPr>
            <p:cNvSpPr/>
            <p:nvPr/>
          </p:nvSpPr>
          <p:spPr>
            <a:xfrm>
              <a:off x="2704274" y="1941022"/>
              <a:ext cx="599901" cy="5999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6FAE176-3513-BEEF-8012-62BE27F92BF9}"/>
                </a:ext>
              </a:extLst>
            </p:cNvPr>
            <p:cNvGrpSpPr/>
            <p:nvPr/>
          </p:nvGrpSpPr>
          <p:grpSpPr>
            <a:xfrm rot="651974">
              <a:off x="2512702" y="2248308"/>
              <a:ext cx="184295" cy="168285"/>
              <a:chOff x="2997960" y="1739438"/>
              <a:chExt cx="184295" cy="168285"/>
            </a:xfrm>
          </p:grpSpPr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8EA794DE-B03F-3AE2-7A33-DE7A79328288}"/>
                  </a:ext>
                </a:extLst>
              </p:cNvPr>
              <p:cNvSpPr/>
              <p:nvPr/>
            </p:nvSpPr>
            <p:spPr>
              <a:xfrm>
                <a:off x="2997960" y="17394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112EA00-ADBC-2B66-4CEE-BFF7F19ED7EC}"/>
                  </a:ext>
                </a:extLst>
              </p:cNvPr>
              <p:cNvSpPr/>
              <p:nvPr/>
            </p:nvSpPr>
            <p:spPr>
              <a:xfrm>
                <a:off x="3069863" y="17997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9F653247-5FEA-AAEE-4C5B-84036F4F3313}"/>
                  </a:ext>
                </a:extLst>
              </p:cNvPr>
              <p:cNvSpPr/>
              <p:nvPr/>
            </p:nvSpPr>
            <p:spPr>
              <a:xfrm>
                <a:off x="3136536" y="18620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5292C2C-A89C-4B2B-88FF-39656A481C1D}"/>
                </a:ext>
              </a:extLst>
            </p:cNvPr>
            <p:cNvSpPr txBox="1"/>
            <p:nvPr/>
          </p:nvSpPr>
          <p:spPr>
            <a:xfrm>
              <a:off x="2487924" y="119603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30</a:t>
              </a:r>
              <a:endParaRPr kumimoji="1" lang="ja-JP" altLang="en-US" sz="12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2E3367C-A06D-05CF-9481-517CCA29DCE3}"/>
                </a:ext>
              </a:extLst>
            </p:cNvPr>
            <p:cNvSpPr txBox="1"/>
            <p:nvPr/>
          </p:nvSpPr>
          <p:spPr>
            <a:xfrm>
              <a:off x="2079480" y="157936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30</a:t>
              </a:r>
              <a:endParaRPr kumimoji="1" lang="ja-JP" altLang="en-US" sz="1200" dirty="0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996424DD-6884-C987-C546-F7FB4957AD8A}"/>
                </a:ext>
              </a:extLst>
            </p:cNvPr>
            <p:cNvGrpSpPr/>
            <p:nvPr/>
          </p:nvGrpSpPr>
          <p:grpSpPr>
            <a:xfrm>
              <a:off x="2813729" y="1970299"/>
              <a:ext cx="391615" cy="424252"/>
              <a:chOff x="1076532" y="1855936"/>
              <a:chExt cx="391615" cy="424252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A66F3F86-EBE6-EA89-523F-FE56EFAC0CD7}"/>
                  </a:ext>
                </a:extLst>
              </p:cNvPr>
              <p:cNvSpPr/>
              <p:nvPr/>
            </p:nvSpPr>
            <p:spPr>
              <a:xfrm>
                <a:off x="1266305" y="2062941"/>
                <a:ext cx="151015" cy="148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E3E7570-5211-B14B-2DDE-363D948AED93}"/>
                  </a:ext>
                </a:extLst>
              </p:cNvPr>
              <p:cNvSpPr txBox="1"/>
              <p:nvPr/>
            </p:nvSpPr>
            <p:spPr>
              <a:xfrm>
                <a:off x="1208139" y="1855936"/>
                <a:ext cx="2600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50" dirty="0"/>
                  <a:t>2</a:t>
                </a:r>
                <a:endParaRPr kumimoji="1" lang="ja-JP" altLang="en-US" sz="1050" dirty="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F771927-894D-CA5D-981E-4D32E1651BCE}"/>
                  </a:ext>
                </a:extLst>
              </p:cNvPr>
              <p:cNvSpPr txBox="1"/>
              <p:nvPr/>
            </p:nvSpPr>
            <p:spPr>
              <a:xfrm>
                <a:off x="1076532" y="2026272"/>
                <a:ext cx="2600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2</a:t>
                </a:r>
                <a:endParaRPr kumimoji="1" lang="ja-JP" altLang="en-US" sz="1050" dirty="0"/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AB94C46-1BB4-ABAD-56D4-00A3C55459A3}"/>
                </a:ext>
              </a:extLst>
            </p:cNvPr>
            <p:cNvSpPr txBox="1"/>
            <p:nvPr/>
          </p:nvSpPr>
          <p:spPr>
            <a:xfrm>
              <a:off x="2283516" y="2814612"/>
              <a:ext cx="1188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32</a:t>
              </a:r>
              <a:r>
                <a:rPr lang="ja-JP" altLang="en-US" sz="1200" dirty="0"/>
                <a:t>チャンネル</a:t>
              </a:r>
              <a:endParaRPr kumimoji="1" lang="ja-JP" altLang="en-US" sz="1200" dirty="0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C3F992A7-5E0E-A679-9C34-FA05C3471A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9070" y="2244992"/>
              <a:ext cx="244560" cy="265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B5AB440-31AE-3534-435F-D94015E4BEB9}"/>
                </a:ext>
              </a:extLst>
            </p:cNvPr>
            <p:cNvSpPr txBox="1"/>
            <p:nvPr/>
          </p:nvSpPr>
          <p:spPr>
            <a:xfrm>
              <a:off x="1372298" y="2246960"/>
              <a:ext cx="799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フィルタ</a:t>
              </a:r>
              <a:endParaRPr kumimoji="1" lang="en-US" altLang="ja-JP" sz="1200" dirty="0"/>
            </a:p>
            <a:p>
              <a:r>
                <a:rPr lang="ja-JP" altLang="en-US" sz="1200" dirty="0"/>
                <a:t>サイズ</a:t>
              </a:r>
              <a:endParaRPr kumimoji="1" lang="ja-JP" altLang="en-US" sz="1200" dirty="0"/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F4571C63-121C-3CB8-C4E7-FF5F1633923D}"/>
                </a:ext>
              </a:extLst>
            </p:cNvPr>
            <p:cNvSpPr/>
            <p:nvPr/>
          </p:nvSpPr>
          <p:spPr>
            <a:xfrm>
              <a:off x="3463567" y="1908415"/>
              <a:ext cx="644270" cy="224941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F821B93-F44B-1D47-F212-DDFE4FF8ECD8}"/>
                </a:ext>
              </a:extLst>
            </p:cNvPr>
            <p:cNvSpPr txBox="1"/>
            <p:nvPr/>
          </p:nvSpPr>
          <p:spPr>
            <a:xfrm>
              <a:off x="3235971" y="1465558"/>
              <a:ext cx="1041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MAX</a:t>
              </a:r>
            </a:p>
            <a:p>
              <a:pPr algn="ctr"/>
              <a:r>
                <a:rPr kumimoji="1" lang="ja-JP" altLang="en-US" sz="1200" dirty="0"/>
                <a:t>プーリング</a:t>
              </a: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C6B908C-394D-41AA-2007-349BE5B8492F}"/>
                </a:ext>
              </a:extLst>
            </p:cNvPr>
            <p:cNvSpPr/>
            <p:nvPr/>
          </p:nvSpPr>
          <p:spPr>
            <a:xfrm>
              <a:off x="4425791" y="1514543"/>
              <a:ext cx="451834" cy="455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BB096B8-7BF1-5A81-D1A9-E720705E0D63}"/>
                </a:ext>
              </a:extLst>
            </p:cNvPr>
            <p:cNvSpPr/>
            <p:nvPr/>
          </p:nvSpPr>
          <p:spPr>
            <a:xfrm>
              <a:off x="4501991" y="1590984"/>
              <a:ext cx="451834" cy="455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8E9896E-AE62-C164-17DD-CEBC0EA9F119}"/>
                </a:ext>
              </a:extLst>
            </p:cNvPr>
            <p:cNvSpPr/>
            <p:nvPr/>
          </p:nvSpPr>
          <p:spPr>
            <a:xfrm>
              <a:off x="4578191" y="1667425"/>
              <a:ext cx="451834" cy="455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19F841E1-253F-5E23-B3CC-03E108464498}"/>
                </a:ext>
              </a:extLst>
            </p:cNvPr>
            <p:cNvSpPr/>
            <p:nvPr/>
          </p:nvSpPr>
          <p:spPr>
            <a:xfrm>
              <a:off x="4766642" y="2020936"/>
              <a:ext cx="451834" cy="455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2B75FA3-64AD-C3D4-BA5F-D82C4F957298}"/>
                </a:ext>
              </a:extLst>
            </p:cNvPr>
            <p:cNvGrpSpPr/>
            <p:nvPr/>
          </p:nvGrpSpPr>
          <p:grpSpPr>
            <a:xfrm rot="506272">
              <a:off x="4558356" y="2178840"/>
              <a:ext cx="184295" cy="168285"/>
              <a:chOff x="2997960" y="1739438"/>
              <a:chExt cx="184295" cy="168285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2AFF624F-96FF-6A10-FEE8-2151A325EAA2}"/>
                  </a:ext>
                </a:extLst>
              </p:cNvPr>
              <p:cNvSpPr/>
              <p:nvPr/>
            </p:nvSpPr>
            <p:spPr>
              <a:xfrm>
                <a:off x="2997960" y="17394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F2BE74BF-8318-2A79-7545-4C0C11225FD5}"/>
                  </a:ext>
                </a:extLst>
              </p:cNvPr>
              <p:cNvSpPr/>
              <p:nvPr/>
            </p:nvSpPr>
            <p:spPr>
              <a:xfrm>
                <a:off x="3069863" y="17997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50968C3-512B-5E41-3205-E362CCCE9767}"/>
                  </a:ext>
                </a:extLst>
              </p:cNvPr>
              <p:cNvSpPr/>
              <p:nvPr/>
            </p:nvSpPr>
            <p:spPr>
              <a:xfrm>
                <a:off x="3136536" y="18620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BBC4049-16C9-2865-A390-F4E41174F804}"/>
                </a:ext>
              </a:extLst>
            </p:cNvPr>
            <p:cNvSpPr txBox="1"/>
            <p:nvPr/>
          </p:nvSpPr>
          <p:spPr>
            <a:xfrm>
              <a:off x="4519640" y="128297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15</a:t>
              </a:r>
              <a:endParaRPr kumimoji="1" lang="ja-JP" altLang="en-US" sz="12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5F76569-5B8F-2597-3205-EEBF61EC8C58}"/>
                </a:ext>
              </a:extLst>
            </p:cNvPr>
            <p:cNvSpPr txBox="1"/>
            <p:nvPr/>
          </p:nvSpPr>
          <p:spPr>
            <a:xfrm>
              <a:off x="4147407" y="161830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15</a:t>
              </a:r>
              <a:endParaRPr kumimoji="1" lang="ja-JP" altLang="en-US" sz="1200" dirty="0"/>
            </a:p>
          </p:txBody>
        </p: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62EB7A05-2E84-4FD2-8DEC-7123EA356E97}"/>
                </a:ext>
              </a:extLst>
            </p:cNvPr>
            <p:cNvGrpSpPr/>
            <p:nvPr/>
          </p:nvGrpSpPr>
          <p:grpSpPr>
            <a:xfrm>
              <a:off x="4797771" y="2006018"/>
              <a:ext cx="394821" cy="431946"/>
              <a:chOff x="1076532" y="1855936"/>
              <a:chExt cx="394821" cy="431946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DBE670FE-8306-C0D7-4403-6FA955EF8321}"/>
                  </a:ext>
                </a:extLst>
              </p:cNvPr>
              <p:cNvSpPr/>
              <p:nvPr/>
            </p:nvSpPr>
            <p:spPr>
              <a:xfrm>
                <a:off x="1266305" y="2062941"/>
                <a:ext cx="151015" cy="1482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994469F-F433-59E1-7F21-7EC662DC4986}"/>
                  </a:ext>
                </a:extLst>
              </p:cNvPr>
              <p:cNvSpPr txBox="1"/>
              <p:nvPr/>
            </p:nvSpPr>
            <p:spPr>
              <a:xfrm>
                <a:off x="1208139" y="1855936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3</a:t>
                </a:r>
                <a:endParaRPr kumimoji="1" lang="ja-JP" altLang="en-US" sz="1050" dirty="0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66F8D3C3-9829-5567-F43C-292C953F93C7}"/>
                  </a:ext>
                </a:extLst>
              </p:cNvPr>
              <p:cNvSpPr txBox="1"/>
              <p:nvPr/>
            </p:nvSpPr>
            <p:spPr>
              <a:xfrm>
                <a:off x="1076532" y="2026272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3</a:t>
                </a:r>
                <a:endParaRPr kumimoji="1" lang="ja-JP" altLang="en-US" sz="1050" dirty="0"/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912908AC-5B78-B35D-6BFF-D32FFFE47168}"/>
                </a:ext>
              </a:extLst>
            </p:cNvPr>
            <p:cNvSpPr txBox="1"/>
            <p:nvPr/>
          </p:nvSpPr>
          <p:spPr>
            <a:xfrm>
              <a:off x="4245038" y="2818949"/>
              <a:ext cx="1188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32</a:t>
              </a:r>
              <a:r>
                <a:rPr lang="ja-JP" altLang="en-US" sz="1200" dirty="0"/>
                <a:t>チャンネル</a:t>
              </a:r>
              <a:endParaRPr kumimoji="1" lang="ja-JP" altLang="en-US" sz="1200" dirty="0"/>
            </a:p>
          </p:txBody>
        </p:sp>
        <p:sp>
          <p:nvSpPr>
            <p:cNvPr id="60" name="矢印: 右 59">
              <a:extLst>
                <a:ext uri="{FF2B5EF4-FFF2-40B4-BE49-F238E27FC236}">
                  <a16:creationId xmlns:a16="http://schemas.microsoft.com/office/drawing/2014/main" id="{AF453583-BB37-1EBE-49BC-E5BD8948A585}"/>
                </a:ext>
              </a:extLst>
            </p:cNvPr>
            <p:cNvSpPr/>
            <p:nvPr/>
          </p:nvSpPr>
          <p:spPr>
            <a:xfrm>
              <a:off x="5309088" y="1906659"/>
              <a:ext cx="644270" cy="22494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7177E148-861F-74A8-E1B9-116D17A8D4D1}"/>
                </a:ext>
              </a:extLst>
            </p:cNvPr>
            <p:cNvSpPr txBox="1"/>
            <p:nvPr/>
          </p:nvSpPr>
          <p:spPr>
            <a:xfrm>
              <a:off x="5158517" y="1431811"/>
              <a:ext cx="912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畳み込み</a:t>
              </a:r>
              <a:endParaRPr kumimoji="1" lang="en-US" altLang="ja-JP" sz="1400" dirty="0"/>
            </a:p>
            <a:p>
              <a:r>
                <a:rPr lang="en-US" altLang="ja-JP" sz="1400" dirty="0"/>
                <a:t>(</a:t>
              </a:r>
              <a:r>
                <a:rPr lang="en-US" altLang="ja-JP" sz="1400" dirty="0" err="1"/>
                <a:t>ReLU</a:t>
              </a:r>
              <a:r>
                <a:rPr lang="en-US" altLang="ja-JP" sz="1400" dirty="0"/>
                <a:t>)</a:t>
              </a:r>
              <a:endParaRPr kumimoji="1" lang="ja-JP" altLang="en-US" sz="1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DAA8BAC7-0647-3652-551F-92F505EF3F70}"/>
                </a:ext>
              </a:extLst>
            </p:cNvPr>
            <p:cNvSpPr/>
            <p:nvPr/>
          </p:nvSpPr>
          <p:spPr>
            <a:xfrm>
              <a:off x="6125893" y="116251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4F293333-6656-7B4B-113A-DD4A1B977EE6}"/>
                </a:ext>
              </a:extLst>
            </p:cNvPr>
            <p:cNvSpPr/>
            <p:nvPr/>
          </p:nvSpPr>
          <p:spPr>
            <a:xfrm>
              <a:off x="6189519" y="123892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72DAB6E6-4059-F583-49EE-5E3918BC8603}"/>
                </a:ext>
              </a:extLst>
            </p:cNvPr>
            <p:cNvSpPr/>
            <p:nvPr/>
          </p:nvSpPr>
          <p:spPr>
            <a:xfrm>
              <a:off x="6253145" y="131533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1DB2F368-2D01-34C4-0E5C-FEDB29642A3A}"/>
                </a:ext>
              </a:extLst>
            </p:cNvPr>
            <p:cNvSpPr/>
            <p:nvPr/>
          </p:nvSpPr>
          <p:spPr>
            <a:xfrm>
              <a:off x="6316771" y="139174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AB449CD4-5575-DE75-CC50-054DC93DD685}"/>
                </a:ext>
              </a:extLst>
            </p:cNvPr>
            <p:cNvSpPr/>
            <p:nvPr/>
          </p:nvSpPr>
          <p:spPr>
            <a:xfrm>
              <a:off x="6380397" y="146815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3E4BD8C-D489-87E6-EDB7-3CBEA30E459D}"/>
                </a:ext>
              </a:extLst>
            </p:cNvPr>
            <p:cNvSpPr/>
            <p:nvPr/>
          </p:nvSpPr>
          <p:spPr>
            <a:xfrm>
              <a:off x="6444023" y="154456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DA9E97DE-23BC-E8C6-B801-79A33BDDF318}"/>
                </a:ext>
              </a:extLst>
            </p:cNvPr>
            <p:cNvSpPr/>
            <p:nvPr/>
          </p:nvSpPr>
          <p:spPr>
            <a:xfrm>
              <a:off x="6507649" y="162097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59B3AEB-97C3-3A16-6DDF-8833EB5FD6D6}"/>
                </a:ext>
              </a:extLst>
            </p:cNvPr>
            <p:cNvSpPr/>
            <p:nvPr/>
          </p:nvSpPr>
          <p:spPr>
            <a:xfrm>
              <a:off x="6571275" y="169738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5BC340F1-90A6-FCA3-367A-CE603F7BDA17}"/>
                </a:ext>
              </a:extLst>
            </p:cNvPr>
            <p:cNvSpPr/>
            <p:nvPr/>
          </p:nvSpPr>
          <p:spPr>
            <a:xfrm>
              <a:off x="6634901" y="177379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13880CBE-55B5-7AAC-4A84-672ADD5911F2}"/>
                </a:ext>
              </a:extLst>
            </p:cNvPr>
            <p:cNvSpPr/>
            <p:nvPr/>
          </p:nvSpPr>
          <p:spPr>
            <a:xfrm>
              <a:off x="6698527" y="185020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3B1177CF-CDF8-5459-9222-AC4C78014C93}"/>
                </a:ext>
              </a:extLst>
            </p:cNvPr>
            <p:cNvSpPr/>
            <p:nvPr/>
          </p:nvSpPr>
          <p:spPr>
            <a:xfrm>
              <a:off x="6762153" y="192661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0724A703-C34C-AED7-54FC-FBB7D0D8E62F}"/>
                </a:ext>
              </a:extLst>
            </p:cNvPr>
            <p:cNvSpPr/>
            <p:nvPr/>
          </p:nvSpPr>
          <p:spPr>
            <a:xfrm>
              <a:off x="6825779" y="200302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B945848E-97AB-3B2C-8C13-F845DC646180}"/>
                </a:ext>
              </a:extLst>
            </p:cNvPr>
            <p:cNvSpPr/>
            <p:nvPr/>
          </p:nvSpPr>
          <p:spPr>
            <a:xfrm>
              <a:off x="7075573" y="2308575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9498179F-9BCC-ECDD-AAF5-FBB555E491D2}"/>
                </a:ext>
              </a:extLst>
            </p:cNvPr>
            <p:cNvGrpSpPr/>
            <p:nvPr/>
          </p:nvGrpSpPr>
          <p:grpSpPr>
            <a:xfrm rot="460906">
              <a:off x="6855406" y="2460268"/>
              <a:ext cx="184295" cy="168285"/>
              <a:chOff x="2997960" y="1739438"/>
              <a:chExt cx="184295" cy="168285"/>
            </a:xfrm>
          </p:grpSpPr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AFF9D19D-8112-8F14-92F9-BCD7F56445D6}"/>
                  </a:ext>
                </a:extLst>
              </p:cNvPr>
              <p:cNvSpPr/>
              <p:nvPr/>
            </p:nvSpPr>
            <p:spPr>
              <a:xfrm>
                <a:off x="2997960" y="17394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6F56FB5E-A394-08EB-49D5-B183CB773229}"/>
                  </a:ext>
                </a:extLst>
              </p:cNvPr>
              <p:cNvSpPr/>
              <p:nvPr/>
            </p:nvSpPr>
            <p:spPr>
              <a:xfrm>
                <a:off x="3069863" y="17997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A3E2694B-3F13-B312-3081-2C723FF1C0C0}"/>
                  </a:ext>
                </a:extLst>
              </p:cNvPr>
              <p:cNvSpPr/>
              <p:nvPr/>
            </p:nvSpPr>
            <p:spPr>
              <a:xfrm>
                <a:off x="3136536" y="18620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30F57F6-5BA7-8BD1-F9AD-3DAFAE85E389}"/>
                </a:ext>
              </a:extLst>
            </p:cNvPr>
            <p:cNvSpPr txBox="1"/>
            <p:nvPr/>
          </p:nvSpPr>
          <p:spPr>
            <a:xfrm>
              <a:off x="6303275" y="2943584"/>
              <a:ext cx="1188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64</a:t>
              </a:r>
              <a:r>
                <a:rPr lang="ja-JP" altLang="en-US" sz="1200" dirty="0"/>
                <a:t>チャンネル</a:t>
              </a:r>
              <a:endParaRPr kumimoji="1" lang="ja-JP" altLang="en-US" sz="1200" dirty="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1C085FBC-9CDC-842C-31BA-59B9C488AF3F}"/>
                </a:ext>
              </a:extLst>
            </p:cNvPr>
            <p:cNvSpPr txBox="1"/>
            <p:nvPr/>
          </p:nvSpPr>
          <p:spPr>
            <a:xfrm>
              <a:off x="6125983" y="91508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13</a:t>
              </a:r>
              <a:endParaRPr kumimoji="1" lang="ja-JP" altLang="en-US" sz="1200" dirty="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7FF49984-8A42-D26A-F4D5-E0D1A2967158}"/>
                </a:ext>
              </a:extLst>
            </p:cNvPr>
            <p:cNvSpPr txBox="1"/>
            <p:nvPr/>
          </p:nvSpPr>
          <p:spPr>
            <a:xfrm>
              <a:off x="5858653" y="123208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13</a:t>
              </a:r>
              <a:endParaRPr kumimoji="1" lang="ja-JP" altLang="en-US" sz="1200" dirty="0"/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9DA1EFAB-9D1D-6CD8-B6CB-BD537713ECA2}"/>
                </a:ext>
              </a:extLst>
            </p:cNvPr>
            <p:cNvGrpSpPr/>
            <p:nvPr/>
          </p:nvGrpSpPr>
          <p:grpSpPr>
            <a:xfrm>
              <a:off x="7118377" y="2288988"/>
              <a:ext cx="391615" cy="424252"/>
              <a:chOff x="1076532" y="1855936"/>
              <a:chExt cx="391615" cy="42425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C5C9E9E-E0BF-1CC8-4D71-05C8B107A34E}"/>
                  </a:ext>
                </a:extLst>
              </p:cNvPr>
              <p:cNvSpPr/>
              <p:nvPr/>
            </p:nvSpPr>
            <p:spPr>
              <a:xfrm>
                <a:off x="1266305" y="2062941"/>
                <a:ext cx="151015" cy="148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0F6FAE5B-C039-F1DF-4155-84426D5E1880}"/>
                  </a:ext>
                </a:extLst>
              </p:cNvPr>
              <p:cNvSpPr txBox="1"/>
              <p:nvPr/>
            </p:nvSpPr>
            <p:spPr>
              <a:xfrm>
                <a:off x="1208139" y="1855936"/>
                <a:ext cx="2600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50" dirty="0"/>
                  <a:t>2</a:t>
                </a:r>
                <a:endParaRPr kumimoji="1" lang="ja-JP" altLang="en-US" sz="1050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D2416B7-B01A-8B26-1E89-FE6E13C08BEB}"/>
                  </a:ext>
                </a:extLst>
              </p:cNvPr>
              <p:cNvSpPr txBox="1"/>
              <p:nvPr/>
            </p:nvSpPr>
            <p:spPr>
              <a:xfrm>
                <a:off x="1076532" y="2026272"/>
                <a:ext cx="2600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2</a:t>
                </a:r>
                <a:endParaRPr kumimoji="1" lang="ja-JP" altLang="en-US" sz="1050" dirty="0"/>
              </a:p>
            </p:txBody>
          </p:sp>
        </p:grpSp>
        <p:sp>
          <p:nvSpPr>
            <p:cNvPr id="88" name="矢印: 右 87">
              <a:extLst>
                <a:ext uri="{FF2B5EF4-FFF2-40B4-BE49-F238E27FC236}">
                  <a16:creationId xmlns:a16="http://schemas.microsoft.com/office/drawing/2014/main" id="{F6BECFC2-5238-F65A-AADF-A194428F2839}"/>
                </a:ext>
              </a:extLst>
            </p:cNvPr>
            <p:cNvSpPr/>
            <p:nvPr/>
          </p:nvSpPr>
          <p:spPr>
            <a:xfrm>
              <a:off x="7499080" y="1887851"/>
              <a:ext cx="644270" cy="224941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510F3DE-C212-1117-C625-EA6BC110F1E8}"/>
                </a:ext>
              </a:extLst>
            </p:cNvPr>
            <p:cNvSpPr txBox="1"/>
            <p:nvPr/>
          </p:nvSpPr>
          <p:spPr>
            <a:xfrm>
              <a:off x="7061516" y="1437895"/>
              <a:ext cx="1041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MAX</a:t>
              </a:r>
            </a:p>
            <a:p>
              <a:pPr algn="ctr"/>
              <a:r>
                <a:rPr kumimoji="1" lang="ja-JP" altLang="en-US" sz="1200" dirty="0"/>
                <a:t>プーリング</a:t>
              </a: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BFC0EDB4-F142-6E8C-152F-7A65613F1FFA}"/>
                </a:ext>
              </a:extLst>
            </p:cNvPr>
            <p:cNvSpPr/>
            <p:nvPr/>
          </p:nvSpPr>
          <p:spPr>
            <a:xfrm>
              <a:off x="8085976" y="1216965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6986FA2-2FBB-01E7-4E23-E484DC6FB26D}"/>
                </a:ext>
              </a:extLst>
            </p:cNvPr>
            <p:cNvSpPr/>
            <p:nvPr/>
          </p:nvSpPr>
          <p:spPr>
            <a:xfrm>
              <a:off x="8145786" y="1267339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5DF5909A-8E74-205B-BB5D-8C4E99913EFE}"/>
                </a:ext>
              </a:extLst>
            </p:cNvPr>
            <p:cNvSpPr/>
            <p:nvPr/>
          </p:nvSpPr>
          <p:spPr>
            <a:xfrm>
              <a:off x="8205596" y="1317713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06673C4-5468-9041-C79C-1E4ED4DBD9A9}"/>
                </a:ext>
              </a:extLst>
            </p:cNvPr>
            <p:cNvSpPr/>
            <p:nvPr/>
          </p:nvSpPr>
          <p:spPr>
            <a:xfrm>
              <a:off x="8265406" y="1368087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D46977CA-A1CC-A491-DE3C-CB76A121EA17}"/>
                </a:ext>
              </a:extLst>
            </p:cNvPr>
            <p:cNvSpPr/>
            <p:nvPr/>
          </p:nvSpPr>
          <p:spPr>
            <a:xfrm>
              <a:off x="8325216" y="1418461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071CBA66-B181-685B-7D96-8336F467C480}"/>
                </a:ext>
              </a:extLst>
            </p:cNvPr>
            <p:cNvSpPr/>
            <p:nvPr/>
          </p:nvSpPr>
          <p:spPr>
            <a:xfrm>
              <a:off x="8385026" y="1468835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C6D53750-60BD-600D-65DB-837087945AA5}"/>
                </a:ext>
              </a:extLst>
            </p:cNvPr>
            <p:cNvSpPr/>
            <p:nvPr/>
          </p:nvSpPr>
          <p:spPr>
            <a:xfrm>
              <a:off x="8444836" y="1519209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3FD55B09-7065-D977-8A89-49E0B44F96AC}"/>
                </a:ext>
              </a:extLst>
            </p:cNvPr>
            <p:cNvSpPr/>
            <p:nvPr/>
          </p:nvSpPr>
          <p:spPr>
            <a:xfrm>
              <a:off x="8504646" y="1569583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F26003DC-73BC-7069-5CC5-74D74CB54391}"/>
                </a:ext>
              </a:extLst>
            </p:cNvPr>
            <p:cNvSpPr/>
            <p:nvPr/>
          </p:nvSpPr>
          <p:spPr>
            <a:xfrm>
              <a:off x="8564456" y="1619957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7364C714-B4FD-7052-124F-2C689B849712}"/>
                </a:ext>
              </a:extLst>
            </p:cNvPr>
            <p:cNvSpPr/>
            <p:nvPr/>
          </p:nvSpPr>
          <p:spPr>
            <a:xfrm>
              <a:off x="8624266" y="1670331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0539128A-FB67-D805-6498-F9D04899C5AC}"/>
                </a:ext>
              </a:extLst>
            </p:cNvPr>
            <p:cNvSpPr/>
            <p:nvPr/>
          </p:nvSpPr>
          <p:spPr>
            <a:xfrm>
              <a:off x="8684076" y="1720705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30FE0559-CD0F-1E48-EDE2-05458CDF6167}"/>
                </a:ext>
              </a:extLst>
            </p:cNvPr>
            <p:cNvSpPr/>
            <p:nvPr/>
          </p:nvSpPr>
          <p:spPr>
            <a:xfrm>
              <a:off x="8743886" y="1771079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5B76464B-CCD8-98D6-35BC-715960308DD1}"/>
                </a:ext>
              </a:extLst>
            </p:cNvPr>
            <p:cNvSpPr/>
            <p:nvPr/>
          </p:nvSpPr>
          <p:spPr>
            <a:xfrm>
              <a:off x="8803696" y="1821453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527EDD42-2E98-8763-9B96-282A24846899}"/>
                </a:ext>
              </a:extLst>
            </p:cNvPr>
            <p:cNvSpPr/>
            <p:nvPr/>
          </p:nvSpPr>
          <p:spPr>
            <a:xfrm>
              <a:off x="8863506" y="1871827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6CD53705-EE4D-5CF7-16EA-2B1270DCB841}"/>
                </a:ext>
              </a:extLst>
            </p:cNvPr>
            <p:cNvSpPr/>
            <p:nvPr/>
          </p:nvSpPr>
          <p:spPr>
            <a:xfrm>
              <a:off x="8923316" y="1922201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467BD925-F56D-C837-1538-60631EF8B28E}"/>
                </a:ext>
              </a:extLst>
            </p:cNvPr>
            <p:cNvSpPr/>
            <p:nvPr/>
          </p:nvSpPr>
          <p:spPr>
            <a:xfrm>
              <a:off x="8983126" y="1972575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1749964B-ED1B-6BCB-EE26-86DF1036AD17}"/>
                </a:ext>
              </a:extLst>
            </p:cNvPr>
            <p:cNvSpPr/>
            <p:nvPr/>
          </p:nvSpPr>
          <p:spPr>
            <a:xfrm>
              <a:off x="9042936" y="2022949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E867F28-FEDB-BC98-D806-F56BAC3D6739}"/>
                </a:ext>
              </a:extLst>
            </p:cNvPr>
            <p:cNvSpPr/>
            <p:nvPr/>
          </p:nvSpPr>
          <p:spPr>
            <a:xfrm>
              <a:off x="9275404" y="2256323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B908696A-0FC9-E56C-F650-1E26298F0C59}"/>
                </a:ext>
              </a:extLst>
            </p:cNvPr>
            <p:cNvGrpSpPr/>
            <p:nvPr/>
          </p:nvGrpSpPr>
          <p:grpSpPr>
            <a:xfrm>
              <a:off x="9070339" y="2340015"/>
              <a:ext cx="184295" cy="168285"/>
              <a:chOff x="2997960" y="1739438"/>
              <a:chExt cx="184295" cy="168285"/>
            </a:xfrm>
          </p:grpSpPr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4278C4EF-76F4-3517-024A-FC4D304220B0}"/>
                  </a:ext>
                </a:extLst>
              </p:cNvPr>
              <p:cNvSpPr/>
              <p:nvPr/>
            </p:nvSpPr>
            <p:spPr>
              <a:xfrm>
                <a:off x="2997960" y="17394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C5F8004-B597-9EFD-2E9B-08E310CA3144}"/>
                  </a:ext>
                </a:extLst>
              </p:cNvPr>
              <p:cNvSpPr/>
              <p:nvPr/>
            </p:nvSpPr>
            <p:spPr>
              <a:xfrm>
                <a:off x="3069863" y="17997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F3846ACD-E509-13C7-CF01-7F60A4D38E41}"/>
                  </a:ext>
                </a:extLst>
              </p:cNvPr>
              <p:cNvSpPr/>
              <p:nvPr/>
            </p:nvSpPr>
            <p:spPr>
              <a:xfrm>
                <a:off x="3136536" y="18620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D67EE1A-8E66-5595-70F4-37A69CB86421}"/>
                </a:ext>
              </a:extLst>
            </p:cNvPr>
            <p:cNvGrpSpPr/>
            <p:nvPr/>
          </p:nvGrpSpPr>
          <p:grpSpPr>
            <a:xfrm>
              <a:off x="9187961" y="2142670"/>
              <a:ext cx="394821" cy="431946"/>
              <a:chOff x="1076532" y="1855936"/>
              <a:chExt cx="394821" cy="431946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B20A404-08EF-2BC8-A1F0-BC52D51AE076}"/>
                  </a:ext>
                </a:extLst>
              </p:cNvPr>
              <p:cNvSpPr/>
              <p:nvPr/>
            </p:nvSpPr>
            <p:spPr>
              <a:xfrm>
                <a:off x="1266305" y="2062941"/>
                <a:ext cx="151015" cy="1482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5DE9BC11-7395-39F1-035D-BCE7C6394DF7}"/>
                  </a:ext>
                </a:extLst>
              </p:cNvPr>
              <p:cNvSpPr txBox="1"/>
              <p:nvPr/>
            </p:nvSpPr>
            <p:spPr>
              <a:xfrm>
                <a:off x="1208139" y="1855936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3</a:t>
                </a:r>
                <a:endParaRPr kumimoji="1" lang="ja-JP" altLang="en-US" sz="1050" dirty="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32705A7E-330D-FD8F-0138-86FD4780A90A}"/>
                  </a:ext>
                </a:extLst>
              </p:cNvPr>
              <p:cNvSpPr txBox="1"/>
              <p:nvPr/>
            </p:nvSpPr>
            <p:spPr>
              <a:xfrm>
                <a:off x="1076532" y="2026272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3</a:t>
                </a:r>
                <a:endParaRPr kumimoji="1" lang="ja-JP" altLang="en-US" sz="1050" dirty="0"/>
              </a:p>
            </p:txBody>
          </p:sp>
        </p:grp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8E0A73D9-B47A-4E88-8004-08BC22C016A7}"/>
                </a:ext>
              </a:extLst>
            </p:cNvPr>
            <p:cNvSpPr txBox="1"/>
            <p:nvPr/>
          </p:nvSpPr>
          <p:spPr>
            <a:xfrm>
              <a:off x="8340657" y="2742371"/>
              <a:ext cx="1188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64</a:t>
              </a:r>
              <a:r>
                <a:rPr lang="ja-JP" altLang="en-US" sz="1200" dirty="0"/>
                <a:t>チャンネル</a:t>
              </a:r>
              <a:endParaRPr kumimoji="1" lang="ja-JP" altLang="en-US" sz="1200" dirty="0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17B857F-7E42-8297-140E-3711E59B490C}"/>
                </a:ext>
              </a:extLst>
            </p:cNvPr>
            <p:cNvSpPr txBox="1"/>
            <p:nvPr/>
          </p:nvSpPr>
          <p:spPr>
            <a:xfrm>
              <a:off x="8056961" y="9903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6</a:t>
              </a:r>
              <a:endParaRPr kumimoji="1" lang="ja-JP" altLang="en-US" sz="1200" dirty="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B2C3E3A9-2A4C-2E32-9996-3E62E3F5FDFB}"/>
                </a:ext>
              </a:extLst>
            </p:cNvPr>
            <p:cNvSpPr txBox="1"/>
            <p:nvPr/>
          </p:nvSpPr>
          <p:spPr>
            <a:xfrm>
              <a:off x="7869388" y="125613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6</a:t>
              </a:r>
              <a:endParaRPr kumimoji="1" lang="ja-JP" altLang="en-US" sz="1200" dirty="0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7098593-8C60-0CF1-E215-BAC1F2BB8770}"/>
                </a:ext>
              </a:extLst>
            </p:cNvPr>
            <p:cNvSpPr/>
            <p:nvPr/>
          </p:nvSpPr>
          <p:spPr>
            <a:xfrm>
              <a:off x="9960107" y="120078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1B4CA60A-BEDD-C4DA-77FB-9417176F5D9F}"/>
                </a:ext>
              </a:extLst>
            </p:cNvPr>
            <p:cNvSpPr/>
            <p:nvPr/>
          </p:nvSpPr>
          <p:spPr>
            <a:xfrm>
              <a:off x="10011774" y="125087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0840870C-F575-468B-651F-6295291FC9A1}"/>
                </a:ext>
              </a:extLst>
            </p:cNvPr>
            <p:cNvSpPr/>
            <p:nvPr/>
          </p:nvSpPr>
          <p:spPr>
            <a:xfrm>
              <a:off x="10063441" y="130097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F684741F-8AD4-FAD4-9920-181D69A67B1C}"/>
                </a:ext>
              </a:extLst>
            </p:cNvPr>
            <p:cNvSpPr/>
            <p:nvPr/>
          </p:nvSpPr>
          <p:spPr>
            <a:xfrm>
              <a:off x="10115108" y="135106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664B3844-5F84-00A0-E0A3-9F39C24158FE}"/>
                </a:ext>
              </a:extLst>
            </p:cNvPr>
            <p:cNvSpPr/>
            <p:nvPr/>
          </p:nvSpPr>
          <p:spPr>
            <a:xfrm>
              <a:off x="10166775" y="140116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032D693A-0C2B-60A2-C333-5B418BB991FE}"/>
                </a:ext>
              </a:extLst>
            </p:cNvPr>
            <p:cNvSpPr/>
            <p:nvPr/>
          </p:nvSpPr>
          <p:spPr>
            <a:xfrm>
              <a:off x="10218442" y="145125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CEB3F80-3C3D-1936-E8F4-51A40982567E}"/>
                </a:ext>
              </a:extLst>
            </p:cNvPr>
            <p:cNvSpPr/>
            <p:nvPr/>
          </p:nvSpPr>
          <p:spPr>
            <a:xfrm>
              <a:off x="10270109" y="150135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788BC607-A085-EABD-BD70-061621009B9D}"/>
                </a:ext>
              </a:extLst>
            </p:cNvPr>
            <p:cNvSpPr/>
            <p:nvPr/>
          </p:nvSpPr>
          <p:spPr>
            <a:xfrm>
              <a:off x="10321776" y="155144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16F14489-6B5D-0EA2-E474-B8FB94513C8A}"/>
                </a:ext>
              </a:extLst>
            </p:cNvPr>
            <p:cNvSpPr/>
            <p:nvPr/>
          </p:nvSpPr>
          <p:spPr>
            <a:xfrm>
              <a:off x="10373443" y="160154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9F57119E-A7CF-C504-4C19-60CFE5B227F3}"/>
                </a:ext>
              </a:extLst>
            </p:cNvPr>
            <p:cNvSpPr/>
            <p:nvPr/>
          </p:nvSpPr>
          <p:spPr>
            <a:xfrm>
              <a:off x="10425110" y="165163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58E84D11-D0A3-35A4-1D5F-B71B92A806CD}"/>
                </a:ext>
              </a:extLst>
            </p:cNvPr>
            <p:cNvSpPr/>
            <p:nvPr/>
          </p:nvSpPr>
          <p:spPr>
            <a:xfrm>
              <a:off x="10476777" y="170173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6B534C95-F278-55F8-864A-8AAD605D45D6}"/>
                </a:ext>
              </a:extLst>
            </p:cNvPr>
            <p:cNvSpPr/>
            <p:nvPr/>
          </p:nvSpPr>
          <p:spPr>
            <a:xfrm>
              <a:off x="10528444" y="175182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598759E7-0437-06F1-1CC5-151CED92B5F7}"/>
                </a:ext>
              </a:extLst>
            </p:cNvPr>
            <p:cNvSpPr/>
            <p:nvPr/>
          </p:nvSpPr>
          <p:spPr>
            <a:xfrm>
              <a:off x="10580111" y="180192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5149E19D-639A-9B3B-9D54-E6294196F437}"/>
                </a:ext>
              </a:extLst>
            </p:cNvPr>
            <p:cNvSpPr/>
            <p:nvPr/>
          </p:nvSpPr>
          <p:spPr>
            <a:xfrm>
              <a:off x="10631778" y="185201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0A0B907-BA66-97BC-9D8B-D10AFD18CA4D}"/>
                </a:ext>
              </a:extLst>
            </p:cNvPr>
            <p:cNvSpPr/>
            <p:nvPr/>
          </p:nvSpPr>
          <p:spPr>
            <a:xfrm>
              <a:off x="10683445" y="190211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5B785B5D-1E42-E56D-E9A7-91BBB5059713}"/>
                </a:ext>
              </a:extLst>
            </p:cNvPr>
            <p:cNvSpPr/>
            <p:nvPr/>
          </p:nvSpPr>
          <p:spPr>
            <a:xfrm>
              <a:off x="10735112" y="195220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1D06E2DB-35E7-277F-7BED-09E1FC7E4C36}"/>
                </a:ext>
              </a:extLst>
            </p:cNvPr>
            <p:cNvSpPr/>
            <p:nvPr/>
          </p:nvSpPr>
          <p:spPr>
            <a:xfrm>
              <a:off x="10786779" y="200230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41CCB97E-0BEB-36AA-0E84-A8C45CE55003}"/>
                </a:ext>
              </a:extLst>
            </p:cNvPr>
            <p:cNvSpPr/>
            <p:nvPr/>
          </p:nvSpPr>
          <p:spPr>
            <a:xfrm>
              <a:off x="10838446" y="205239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CBABEFF5-229D-EF7E-6AE9-B65718806E98}"/>
                </a:ext>
              </a:extLst>
            </p:cNvPr>
            <p:cNvSpPr/>
            <p:nvPr/>
          </p:nvSpPr>
          <p:spPr>
            <a:xfrm>
              <a:off x="10895544" y="2111371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EB503877-36BC-C868-2D68-B647BE89A5E3}"/>
                </a:ext>
              </a:extLst>
            </p:cNvPr>
            <p:cNvSpPr/>
            <p:nvPr/>
          </p:nvSpPr>
          <p:spPr>
            <a:xfrm>
              <a:off x="11129144" y="2371326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145A57DA-F9D0-9BDB-A327-6038C8AE553D}"/>
                </a:ext>
              </a:extLst>
            </p:cNvPr>
            <p:cNvGrpSpPr/>
            <p:nvPr/>
          </p:nvGrpSpPr>
          <p:grpSpPr>
            <a:xfrm>
              <a:off x="10929749" y="2329070"/>
              <a:ext cx="184295" cy="168285"/>
              <a:chOff x="2997960" y="1739438"/>
              <a:chExt cx="184295" cy="168285"/>
            </a:xfrm>
          </p:grpSpPr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2C1DAF22-34BC-183F-3BCA-393E3DDEBC23}"/>
                  </a:ext>
                </a:extLst>
              </p:cNvPr>
              <p:cNvSpPr/>
              <p:nvPr/>
            </p:nvSpPr>
            <p:spPr>
              <a:xfrm>
                <a:off x="2997960" y="17394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04152254-E1F8-99D3-1D28-94ED1A613FA7}"/>
                  </a:ext>
                </a:extLst>
              </p:cNvPr>
              <p:cNvSpPr/>
              <p:nvPr/>
            </p:nvSpPr>
            <p:spPr>
              <a:xfrm>
                <a:off x="3069863" y="17997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楕円 154">
                <a:extLst>
                  <a:ext uri="{FF2B5EF4-FFF2-40B4-BE49-F238E27FC236}">
                    <a16:creationId xmlns:a16="http://schemas.microsoft.com/office/drawing/2014/main" id="{4F7F183F-6CA2-F7D2-3141-9CCF01C35354}"/>
                  </a:ext>
                </a:extLst>
              </p:cNvPr>
              <p:cNvSpPr/>
              <p:nvPr/>
            </p:nvSpPr>
            <p:spPr>
              <a:xfrm>
                <a:off x="3136536" y="18620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400C850B-3133-C564-8BF6-536219E19748}"/>
                </a:ext>
              </a:extLst>
            </p:cNvPr>
            <p:cNvSpPr txBox="1"/>
            <p:nvPr/>
          </p:nvSpPr>
          <p:spPr>
            <a:xfrm>
              <a:off x="10166775" y="2750109"/>
              <a:ext cx="1188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64</a:t>
              </a:r>
              <a:r>
                <a:rPr lang="ja-JP" altLang="en-US" sz="1200" dirty="0"/>
                <a:t>チャンネル</a:t>
              </a:r>
              <a:endParaRPr kumimoji="1" lang="ja-JP" altLang="en-US" sz="1200" dirty="0"/>
            </a:p>
          </p:txBody>
        </p:sp>
        <p:sp>
          <p:nvSpPr>
            <p:cNvPr id="157" name="矢印: 右 156">
              <a:extLst>
                <a:ext uri="{FF2B5EF4-FFF2-40B4-BE49-F238E27FC236}">
                  <a16:creationId xmlns:a16="http://schemas.microsoft.com/office/drawing/2014/main" id="{C120BD23-6699-ACB2-CDE4-73C40F2F50C2}"/>
                </a:ext>
              </a:extLst>
            </p:cNvPr>
            <p:cNvSpPr/>
            <p:nvPr/>
          </p:nvSpPr>
          <p:spPr>
            <a:xfrm>
              <a:off x="9422894" y="1879604"/>
              <a:ext cx="644270" cy="22494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6FE54ACA-8A6D-D8C5-A13A-AEA4C3FF3BC1}"/>
                </a:ext>
              </a:extLst>
            </p:cNvPr>
            <p:cNvSpPr txBox="1"/>
            <p:nvPr/>
          </p:nvSpPr>
          <p:spPr>
            <a:xfrm>
              <a:off x="9106359" y="1360856"/>
              <a:ext cx="912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畳み込み</a:t>
              </a:r>
              <a:endParaRPr kumimoji="1" lang="en-US" altLang="ja-JP" sz="1400" dirty="0"/>
            </a:p>
            <a:p>
              <a:r>
                <a:rPr lang="en-US" altLang="ja-JP" sz="1400" dirty="0"/>
                <a:t>(</a:t>
              </a:r>
              <a:r>
                <a:rPr lang="en-US" altLang="ja-JP" sz="1400" dirty="0" err="1"/>
                <a:t>ReLU</a:t>
              </a:r>
              <a:r>
                <a:rPr lang="en-US" altLang="ja-JP" sz="1400" dirty="0"/>
                <a:t>)</a:t>
              </a:r>
              <a:endParaRPr kumimoji="1" lang="ja-JP" altLang="en-US" sz="1400" dirty="0"/>
            </a:p>
          </p:txBody>
        </p:sp>
        <p:sp>
          <p:nvSpPr>
            <p:cNvPr id="159" name="左中かっこ 158">
              <a:extLst>
                <a:ext uri="{FF2B5EF4-FFF2-40B4-BE49-F238E27FC236}">
                  <a16:creationId xmlns:a16="http://schemas.microsoft.com/office/drawing/2014/main" id="{C4E46C7D-5CF4-40C4-A5B4-0A15B7628B3F}"/>
                </a:ext>
              </a:extLst>
            </p:cNvPr>
            <p:cNvSpPr/>
            <p:nvPr/>
          </p:nvSpPr>
          <p:spPr>
            <a:xfrm rot="19397411">
              <a:off x="2416321" y="1915990"/>
              <a:ext cx="149031" cy="83044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8900B2B4-EDEE-CF6E-B90B-AC90A00C761B}"/>
                </a:ext>
              </a:extLst>
            </p:cNvPr>
            <p:cNvSpPr txBox="1"/>
            <p:nvPr/>
          </p:nvSpPr>
          <p:spPr>
            <a:xfrm>
              <a:off x="2182494" y="2348872"/>
              <a:ext cx="388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32</a:t>
              </a:r>
              <a:endParaRPr kumimoji="1" lang="ja-JP" altLang="en-US" sz="1200" dirty="0"/>
            </a:p>
          </p:txBody>
        </p:sp>
        <p:sp>
          <p:nvSpPr>
            <p:cNvPr id="162" name="左中かっこ 161">
              <a:extLst>
                <a:ext uri="{FF2B5EF4-FFF2-40B4-BE49-F238E27FC236}">
                  <a16:creationId xmlns:a16="http://schemas.microsoft.com/office/drawing/2014/main" id="{14135144-7E0E-7829-9DC3-24118CAB0298}"/>
                </a:ext>
              </a:extLst>
            </p:cNvPr>
            <p:cNvSpPr/>
            <p:nvPr/>
          </p:nvSpPr>
          <p:spPr>
            <a:xfrm rot="19397411">
              <a:off x="4476825" y="1859680"/>
              <a:ext cx="149031" cy="83044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0961B39-5014-47A5-1366-A7B1D7E57935}"/>
                </a:ext>
              </a:extLst>
            </p:cNvPr>
            <p:cNvSpPr txBox="1"/>
            <p:nvPr/>
          </p:nvSpPr>
          <p:spPr>
            <a:xfrm>
              <a:off x="4242998" y="2292562"/>
              <a:ext cx="388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32</a:t>
              </a:r>
              <a:endParaRPr kumimoji="1" lang="ja-JP" altLang="en-US" sz="1200" dirty="0"/>
            </a:p>
          </p:txBody>
        </p:sp>
        <p:sp>
          <p:nvSpPr>
            <p:cNvPr id="164" name="左中かっこ 163">
              <a:extLst>
                <a:ext uri="{FF2B5EF4-FFF2-40B4-BE49-F238E27FC236}">
                  <a16:creationId xmlns:a16="http://schemas.microsoft.com/office/drawing/2014/main" id="{AC99166F-2A28-ADDD-9CCB-68893750E757}"/>
                </a:ext>
              </a:extLst>
            </p:cNvPr>
            <p:cNvSpPr/>
            <p:nvPr/>
          </p:nvSpPr>
          <p:spPr>
            <a:xfrm rot="19285542">
              <a:off x="6431667" y="1442336"/>
              <a:ext cx="151540" cy="156583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0E5AF34E-9227-4C02-0034-AE554743A928}"/>
                </a:ext>
              </a:extLst>
            </p:cNvPr>
            <p:cNvSpPr txBox="1"/>
            <p:nvPr/>
          </p:nvSpPr>
          <p:spPr>
            <a:xfrm>
              <a:off x="6233320" y="2241044"/>
              <a:ext cx="388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64</a:t>
              </a:r>
              <a:endParaRPr kumimoji="1" lang="ja-JP" altLang="en-US" sz="1200" dirty="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25C5F316-3F42-851D-BFC7-1FFE5D5A08BB}"/>
                </a:ext>
              </a:extLst>
            </p:cNvPr>
            <p:cNvSpPr txBox="1"/>
            <p:nvPr/>
          </p:nvSpPr>
          <p:spPr>
            <a:xfrm>
              <a:off x="8317903" y="2172445"/>
              <a:ext cx="388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64</a:t>
              </a:r>
              <a:endParaRPr kumimoji="1" lang="ja-JP" altLang="en-US" sz="1200" dirty="0"/>
            </a:p>
          </p:txBody>
        </p:sp>
        <p:sp>
          <p:nvSpPr>
            <p:cNvPr id="167" name="左中かっこ 166">
              <a:extLst>
                <a:ext uri="{FF2B5EF4-FFF2-40B4-BE49-F238E27FC236}">
                  <a16:creationId xmlns:a16="http://schemas.microsoft.com/office/drawing/2014/main" id="{2BFE6D3F-37AA-4ED4-0E1F-EDEAE7F53B85}"/>
                </a:ext>
              </a:extLst>
            </p:cNvPr>
            <p:cNvSpPr/>
            <p:nvPr/>
          </p:nvSpPr>
          <p:spPr>
            <a:xfrm rot="18781350">
              <a:off x="8508314" y="1354352"/>
              <a:ext cx="151540" cy="156583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左中かっこ 167">
              <a:extLst>
                <a:ext uri="{FF2B5EF4-FFF2-40B4-BE49-F238E27FC236}">
                  <a16:creationId xmlns:a16="http://schemas.microsoft.com/office/drawing/2014/main" id="{A40C66CD-01B1-F0D5-DF6B-C6A1DDB1C992}"/>
                </a:ext>
              </a:extLst>
            </p:cNvPr>
            <p:cNvSpPr/>
            <p:nvPr/>
          </p:nvSpPr>
          <p:spPr>
            <a:xfrm rot="18853499">
              <a:off x="10444512" y="1159507"/>
              <a:ext cx="138670" cy="174425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1CC4E20A-0EDB-D8CA-A295-0BD7E6D29380}"/>
                </a:ext>
              </a:extLst>
            </p:cNvPr>
            <p:cNvSpPr txBox="1"/>
            <p:nvPr/>
          </p:nvSpPr>
          <p:spPr>
            <a:xfrm>
              <a:off x="10249363" y="2068035"/>
              <a:ext cx="388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64</a:t>
              </a:r>
              <a:endParaRPr kumimoji="1" lang="ja-JP" altLang="en-US" sz="1200" dirty="0"/>
            </a:p>
          </p:txBody>
        </p:sp>
        <p:sp>
          <p:nvSpPr>
            <p:cNvPr id="171" name="矢印: 右 170">
              <a:extLst>
                <a:ext uri="{FF2B5EF4-FFF2-40B4-BE49-F238E27FC236}">
                  <a16:creationId xmlns:a16="http://schemas.microsoft.com/office/drawing/2014/main" id="{36EA9D88-57E3-F7F0-23E7-F49D29DA118E}"/>
                </a:ext>
              </a:extLst>
            </p:cNvPr>
            <p:cNvSpPr/>
            <p:nvPr/>
          </p:nvSpPr>
          <p:spPr>
            <a:xfrm>
              <a:off x="11154391" y="1861778"/>
              <a:ext cx="644270" cy="224941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矢印: 右 171">
              <a:extLst>
                <a:ext uri="{FF2B5EF4-FFF2-40B4-BE49-F238E27FC236}">
                  <a16:creationId xmlns:a16="http://schemas.microsoft.com/office/drawing/2014/main" id="{1D9C2FAC-C87F-FA11-EAF7-322ABBA9165B}"/>
                </a:ext>
              </a:extLst>
            </p:cNvPr>
            <p:cNvSpPr/>
            <p:nvPr/>
          </p:nvSpPr>
          <p:spPr>
            <a:xfrm>
              <a:off x="978331" y="4927523"/>
              <a:ext cx="644270" cy="224941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BAA551D1-9C72-BF20-C8BC-3BA7A615DE24}"/>
                </a:ext>
              </a:extLst>
            </p:cNvPr>
            <p:cNvGrpSpPr/>
            <p:nvPr/>
          </p:nvGrpSpPr>
          <p:grpSpPr>
            <a:xfrm rot="5400000">
              <a:off x="2069866" y="3828360"/>
              <a:ext cx="2308856" cy="2356074"/>
              <a:chOff x="2829750" y="3919826"/>
              <a:chExt cx="2308856" cy="2356074"/>
            </a:xfrm>
          </p:grpSpPr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96829058-6075-202E-8EC0-A8D0D7F7E8A7}"/>
                  </a:ext>
                </a:extLst>
              </p:cNvPr>
              <p:cNvSpPr/>
              <p:nvPr/>
            </p:nvSpPr>
            <p:spPr>
              <a:xfrm>
                <a:off x="3041031" y="5968913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4E89AC8C-B370-C107-C6A1-7B89EF28FB33}"/>
                  </a:ext>
                </a:extLst>
              </p:cNvPr>
              <p:cNvSpPr/>
              <p:nvPr/>
            </p:nvSpPr>
            <p:spPr>
              <a:xfrm>
                <a:off x="3278636" y="5968913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楕円 176">
                <a:extLst>
                  <a:ext uri="{FF2B5EF4-FFF2-40B4-BE49-F238E27FC236}">
                    <a16:creationId xmlns:a16="http://schemas.microsoft.com/office/drawing/2014/main" id="{32032835-7FF0-D403-EF86-7E5B1F8DB27F}"/>
                  </a:ext>
                </a:extLst>
              </p:cNvPr>
              <p:cNvSpPr/>
              <p:nvPr/>
            </p:nvSpPr>
            <p:spPr>
              <a:xfrm>
                <a:off x="3516241" y="5968913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楕円 177">
                <a:extLst>
                  <a:ext uri="{FF2B5EF4-FFF2-40B4-BE49-F238E27FC236}">
                    <a16:creationId xmlns:a16="http://schemas.microsoft.com/office/drawing/2014/main" id="{1DF1D769-8C4E-3B23-17FD-61CBEEFE2AB5}"/>
                  </a:ext>
                </a:extLst>
              </p:cNvPr>
              <p:cNvSpPr/>
              <p:nvPr/>
            </p:nvSpPr>
            <p:spPr>
              <a:xfrm>
                <a:off x="3753846" y="5968913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楕円 178">
                <a:extLst>
                  <a:ext uri="{FF2B5EF4-FFF2-40B4-BE49-F238E27FC236}">
                    <a16:creationId xmlns:a16="http://schemas.microsoft.com/office/drawing/2014/main" id="{38105BE7-3824-6B01-4F70-971B3EC480F0}"/>
                  </a:ext>
                </a:extLst>
              </p:cNvPr>
              <p:cNvSpPr/>
              <p:nvPr/>
            </p:nvSpPr>
            <p:spPr>
              <a:xfrm>
                <a:off x="3991451" y="5968913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楕円 179">
                <a:extLst>
                  <a:ext uri="{FF2B5EF4-FFF2-40B4-BE49-F238E27FC236}">
                    <a16:creationId xmlns:a16="http://schemas.microsoft.com/office/drawing/2014/main" id="{E8F6949F-76CA-F8DC-972E-D57234B95F7D}"/>
                  </a:ext>
                </a:extLst>
              </p:cNvPr>
              <p:cNvSpPr/>
              <p:nvPr/>
            </p:nvSpPr>
            <p:spPr>
              <a:xfrm>
                <a:off x="4779774" y="5968913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623DC394-578B-C8AA-692C-D1CD3F310EEE}"/>
                  </a:ext>
                </a:extLst>
              </p:cNvPr>
              <p:cNvSpPr txBox="1"/>
              <p:nvPr/>
            </p:nvSpPr>
            <p:spPr>
              <a:xfrm>
                <a:off x="4276854" y="5906568"/>
                <a:ext cx="502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…</a:t>
                </a:r>
                <a:endParaRPr kumimoji="1" lang="ja-JP" altLang="en-US" dirty="0"/>
              </a:p>
            </p:txBody>
          </p: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7F00F0D9-4F6C-4157-EC6C-421636E82A65}"/>
                  </a:ext>
                </a:extLst>
              </p:cNvPr>
              <p:cNvSpPr/>
              <p:nvPr/>
            </p:nvSpPr>
            <p:spPr>
              <a:xfrm>
                <a:off x="3255083" y="4882025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楕円 182">
                <a:extLst>
                  <a:ext uri="{FF2B5EF4-FFF2-40B4-BE49-F238E27FC236}">
                    <a16:creationId xmlns:a16="http://schemas.microsoft.com/office/drawing/2014/main" id="{499ACC11-D6BE-F4D4-9138-93376E917382}"/>
                  </a:ext>
                </a:extLst>
              </p:cNvPr>
              <p:cNvSpPr/>
              <p:nvPr/>
            </p:nvSpPr>
            <p:spPr>
              <a:xfrm>
                <a:off x="3492688" y="4882025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楕円 183">
                <a:extLst>
                  <a:ext uri="{FF2B5EF4-FFF2-40B4-BE49-F238E27FC236}">
                    <a16:creationId xmlns:a16="http://schemas.microsoft.com/office/drawing/2014/main" id="{98F7B562-0950-D104-094F-850C66D5303D}"/>
                  </a:ext>
                </a:extLst>
              </p:cNvPr>
              <p:cNvSpPr/>
              <p:nvPr/>
            </p:nvSpPr>
            <p:spPr>
              <a:xfrm>
                <a:off x="3730293" y="4882025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CCF229EE-A4D6-146B-C267-996B38506C1B}"/>
                  </a:ext>
                </a:extLst>
              </p:cNvPr>
              <p:cNvSpPr/>
              <p:nvPr/>
            </p:nvSpPr>
            <p:spPr>
              <a:xfrm>
                <a:off x="3967898" y="4882025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C9D847B9-4049-B087-59B2-724C8172EBE9}"/>
                  </a:ext>
                </a:extLst>
              </p:cNvPr>
              <p:cNvSpPr txBox="1"/>
              <p:nvPr/>
            </p:nvSpPr>
            <p:spPr>
              <a:xfrm>
                <a:off x="4111984" y="4782564"/>
                <a:ext cx="502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…</a:t>
                </a:r>
                <a:endParaRPr kumimoji="1" lang="ja-JP" altLang="en-US" dirty="0"/>
              </a:p>
            </p:txBody>
          </p:sp>
          <p:sp>
            <p:nvSpPr>
              <p:cNvPr id="187" name="楕円 186">
                <a:extLst>
                  <a:ext uri="{FF2B5EF4-FFF2-40B4-BE49-F238E27FC236}">
                    <a16:creationId xmlns:a16="http://schemas.microsoft.com/office/drawing/2014/main" id="{1942383F-8916-77B7-7C56-DA138AE3066A}"/>
                  </a:ext>
                </a:extLst>
              </p:cNvPr>
              <p:cNvSpPr/>
              <p:nvPr/>
            </p:nvSpPr>
            <p:spPr>
              <a:xfrm>
                <a:off x="4529698" y="4882024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楕円 187">
                <a:extLst>
                  <a:ext uri="{FF2B5EF4-FFF2-40B4-BE49-F238E27FC236}">
                    <a16:creationId xmlns:a16="http://schemas.microsoft.com/office/drawing/2014/main" id="{C10CAE2D-D413-99E9-4682-FD52814A895C}"/>
                  </a:ext>
                </a:extLst>
              </p:cNvPr>
              <p:cNvSpPr/>
              <p:nvPr/>
            </p:nvSpPr>
            <p:spPr>
              <a:xfrm>
                <a:off x="2829750" y="3923982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楕円 188">
                <a:extLst>
                  <a:ext uri="{FF2B5EF4-FFF2-40B4-BE49-F238E27FC236}">
                    <a16:creationId xmlns:a16="http://schemas.microsoft.com/office/drawing/2014/main" id="{10127972-CD80-51FA-B794-28E358188E92}"/>
                  </a:ext>
                </a:extLst>
              </p:cNvPr>
              <p:cNvSpPr/>
              <p:nvPr/>
            </p:nvSpPr>
            <p:spPr>
              <a:xfrm>
                <a:off x="3067355" y="3923982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楕円 189">
                <a:extLst>
                  <a:ext uri="{FF2B5EF4-FFF2-40B4-BE49-F238E27FC236}">
                    <a16:creationId xmlns:a16="http://schemas.microsoft.com/office/drawing/2014/main" id="{86CBBC98-D26D-C472-550F-E53DA399FD90}"/>
                  </a:ext>
                </a:extLst>
              </p:cNvPr>
              <p:cNvSpPr/>
              <p:nvPr/>
            </p:nvSpPr>
            <p:spPr>
              <a:xfrm>
                <a:off x="3304960" y="3923982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E1EB0800-BE0C-15D8-9853-D1607F8FCBB3}"/>
                  </a:ext>
                </a:extLst>
              </p:cNvPr>
              <p:cNvSpPr/>
              <p:nvPr/>
            </p:nvSpPr>
            <p:spPr>
              <a:xfrm>
                <a:off x="3542565" y="3923982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5EB4C815-EECB-F05F-6BDB-AECF473F1F45}"/>
                  </a:ext>
                </a:extLst>
              </p:cNvPr>
              <p:cNvSpPr/>
              <p:nvPr/>
            </p:nvSpPr>
            <p:spPr>
              <a:xfrm>
                <a:off x="3780170" y="3923982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140B50C4-0E8F-8AC0-FB71-5033E21B0841}"/>
                  </a:ext>
                </a:extLst>
              </p:cNvPr>
              <p:cNvSpPr/>
              <p:nvPr/>
            </p:nvSpPr>
            <p:spPr>
              <a:xfrm>
                <a:off x="4017775" y="3919826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54B1272E-58A9-B628-FAF4-9FB1EDA81152}"/>
                  </a:ext>
                </a:extLst>
              </p:cNvPr>
              <p:cNvSpPr/>
              <p:nvPr/>
            </p:nvSpPr>
            <p:spPr>
              <a:xfrm>
                <a:off x="4255380" y="3919826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C5CAFD82-47B9-226C-C4AC-86BE00AC454C}"/>
                  </a:ext>
                </a:extLst>
              </p:cNvPr>
              <p:cNvSpPr/>
              <p:nvPr/>
            </p:nvSpPr>
            <p:spPr>
              <a:xfrm>
                <a:off x="4492985" y="3919826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楕円 195">
                <a:extLst>
                  <a:ext uri="{FF2B5EF4-FFF2-40B4-BE49-F238E27FC236}">
                    <a16:creationId xmlns:a16="http://schemas.microsoft.com/office/drawing/2014/main" id="{4917857F-DA81-A0C5-84E6-915A6699C366}"/>
                  </a:ext>
                </a:extLst>
              </p:cNvPr>
              <p:cNvSpPr/>
              <p:nvPr/>
            </p:nvSpPr>
            <p:spPr>
              <a:xfrm>
                <a:off x="4730590" y="3919826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楕円 196">
                <a:extLst>
                  <a:ext uri="{FF2B5EF4-FFF2-40B4-BE49-F238E27FC236}">
                    <a16:creationId xmlns:a16="http://schemas.microsoft.com/office/drawing/2014/main" id="{5180091B-D62F-2D77-504F-B3A95A51CA64}"/>
                  </a:ext>
                </a:extLst>
              </p:cNvPr>
              <p:cNvSpPr/>
              <p:nvPr/>
            </p:nvSpPr>
            <p:spPr>
              <a:xfrm>
                <a:off x="4968195" y="3919826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8" name="直線矢印コネクタ 197">
                <a:extLst>
                  <a:ext uri="{FF2B5EF4-FFF2-40B4-BE49-F238E27FC236}">
                    <a16:creationId xmlns:a16="http://schemas.microsoft.com/office/drawing/2014/main" id="{89A88FE8-0D34-0B68-152D-BB4BF316634D}"/>
                  </a:ext>
                </a:extLst>
              </p:cNvPr>
              <p:cNvCxnSpPr>
                <a:stCxn id="175" idx="0"/>
                <a:endCxn id="182" idx="3"/>
              </p:cNvCxnSpPr>
              <p:nvPr/>
            </p:nvCxnSpPr>
            <p:spPr>
              <a:xfrm flipV="1">
                <a:off x="3126237" y="5052436"/>
                <a:ext cx="214052" cy="916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矢印コネクタ 198">
                <a:extLst>
                  <a:ext uri="{FF2B5EF4-FFF2-40B4-BE49-F238E27FC236}">
                    <a16:creationId xmlns:a16="http://schemas.microsoft.com/office/drawing/2014/main" id="{6B037F4D-F12A-2465-25A9-3FC1490A36AC}"/>
                  </a:ext>
                </a:extLst>
              </p:cNvPr>
              <p:cNvCxnSpPr>
                <a:cxnSpLocks/>
                <a:stCxn id="175" idx="0"/>
              </p:cNvCxnSpPr>
              <p:nvPr/>
            </p:nvCxnSpPr>
            <p:spPr>
              <a:xfrm flipV="1">
                <a:off x="3126237" y="5031653"/>
                <a:ext cx="417713" cy="9372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矢印コネクタ 199">
                <a:extLst>
                  <a:ext uri="{FF2B5EF4-FFF2-40B4-BE49-F238E27FC236}">
                    <a16:creationId xmlns:a16="http://schemas.microsoft.com/office/drawing/2014/main" id="{C5B88382-1A45-BD1E-48DC-8D3115104A32}"/>
                  </a:ext>
                </a:extLst>
              </p:cNvPr>
              <p:cNvCxnSpPr>
                <a:cxnSpLocks/>
                <a:endCxn id="184" idx="4"/>
              </p:cNvCxnSpPr>
              <p:nvPr/>
            </p:nvCxnSpPr>
            <p:spPr>
              <a:xfrm flipV="1">
                <a:off x="3126237" y="5052436"/>
                <a:ext cx="689262" cy="895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矢印コネクタ 200">
                <a:extLst>
                  <a:ext uri="{FF2B5EF4-FFF2-40B4-BE49-F238E27FC236}">
                    <a16:creationId xmlns:a16="http://schemas.microsoft.com/office/drawing/2014/main" id="{6F2FD97F-565D-8B95-C1C1-6088E2E3F2C2}"/>
                  </a:ext>
                </a:extLst>
              </p:cNvPr>
              <p:cNvCxnSpPr>
                <a:cxnSpLocks/>
                <a:endCxn id="185" idx="4"/>
              </p:cNvCxnSpPr>
              <p:nvPr/>
            </p:nvCxnSpPr>
            <p:spPr>
              <a:xfrm flipV="1">
                <a:off x="3126237" y="5052436"/>
                <a:ext cx="926867" cy="916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矢印コネクタ 201">
                <a:extLst>
                  <a:ext uri="{FF2B5EF4-FFF2-40B4-BE49-F238E27FC236}">
                    <a16:creationId xmlns:a16="http://schemas.microsoft.com/office/drawing/2014/main" id="{18980E5D-069F-E3B2-82FB-78C51A298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6237" y="5059563"/>
                <a:ext cx="1402077" cy="909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矢印コネクタ 202">
                <a:extLst>
                  <a:ext uri="{FF2B5EF4-FFF2-40B4-BE49-F238E27FC236}">
                    <a16:creationId xmlns:a16="http://schemas.microsoft.com/office/drawing/2014/main" id="{3FAFE82A-3ED2-55CC-4867-18098CFB5202}"/>
                  </a:ext>
                </a:extLst>
              </p:cNvPr>
              <p:cNvCxnSpPr>
                <a:cxnSpLocks/>
                <a:endCxn id="182" idx="4"/>
              </p:cNvCxnSpPr>
              <p:nvPr/>
            </p:nvCxnSpPr>
            <p:spPr>
              <a:xfrm flipH="1" flipV="1">
                <a:off x="3340289" y="5052436"/>
                <a:ext cx="26323" cy="906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矢印コネクタ 203">
                <a:extLst>
                  <a:ext uri="{FF2B5EF4-FFF2-40B4-BE49-F238E27FC236}">
                    <a16:creationId xmlns:a16="http://schemas.microsoft.com/office/drawing/2014/main" id="{A0B3CAB2-51D2-0D88-B9D4-63FED6206605}"/>
                  </a:ext>
                </a:extLst>
              </p:cNvPr>
              <p:cNvCxnSpPr>
                <a:cxnSpLocks/>
                <a:stCxn id="176" idx="0"/>
              </p:cNvCxnSpPr>
              <p:nvPr/>
            </p:nvCxnSpPr>
            <p:spPr>
              <a:xfrm flipV="1">
                <a:off x="3363842" y="5052436"/>
                <a:ext cx="190499" cy="916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矢印コネクタ 204">
                <a:extLst>
                  <a:ext uri="{FF2B5EF4-FFF2-40B4-BE49-F238E27FC236}">
                    <a16:creationId xmlns:a16="http://schemas.microsoft.com/office/drawing/2014/main" id="{223E4C0E-437A-E1C3-7647-63BD32E0154F}"/>
                  </a:ext>
                </a:extLst>
              </p:cNvPr>
              <p:cNvCxnSpPr>
                <a:cxnSpLocks/>
                <a:stCxn id="176" idx="0"/>
                <a:endCxn id="184" idx="4"/>
              </p:cNvCxnSpPr>
              <p:nvPr/>
            </p:nvCxnSpPr>
            <p:spPr>
              <a:xfrm flipV="1">
                <a:off x="3363842" y="5052436"/>
                <a:ext cx="451657" cy="916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CA144526-DB2C-400F-757B-B2BB696DBA54}"/>
                  </a:ext>
                </a:extLst>
              </p:cNvPr>
              <p:cNvCxnSpPr>
                <a:cxnSpLocks/>
                <a:endCxn id="185" idx="4"/>
              </p:cNvCxnSpPr>
              <p:nvPr/>
            </p:nvCxnSpPr>
            <p:spPr>
              <a:xfrm flipV="1">
                <a:off x="3363842" y="5052436"/>
                <a:ext cx="689262" cy="916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348E69FB-E864-3555-172A-8967E706F8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3842" y="5073219"/>
                <a:ext cx="1197031" cy="895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EE6D2286-AC17-5386-2ACB-88C77A376B70}"/>
                  </a:ext>
                </a:extLst>
              </p:cNvPr>
              <p:cNvCxnSpPr>
                <a:cxnSpLocks/>
                <a:stCxn id="182" idx="0"/>
                <a:endCxn id="188" idx="4"/>
              </p:cNvCxnSpPr>
              <p:nvPr/>
            </p:nvCxnSpPr>
            <p:spPr>
              <a:xfrm flipH="1" flipV="1">
                <a:off x="2914956" y="4094393"/>
                <a:ext cx="425333" cy="787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矢印コネクタ 208">
                <a:extLst>
                  <a:ext uri="{FF2B5EF4-FFF2-40B4-BE49-F238E27FC236}">
                    <a16:creationId xmlns:a16="http://schemas.microsoft.com/office/drawing/2014/main" id="{3FCB335D-7415-3ABD-B9BB-DD910E6FB586}"/>
                  </a:ext>
                </a:extLst>
              </p:cNvPr>
              <p:cNvCxnSpPr>
                <a:cxnSpLocks/>
                <a:endCxn id="189" idx="4"/>
              </p:cNvCxnSpPr>
              <p:nvPr/>
            </p:nvCxnSpPr>
            <p:spPr>
              <a:xfrm flipH="1" flipV="1">
                <a:off x="3152561" y="4094393"/>
                <a:ext cx="182532" cy="830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1889ECB3-55D7-B399-1998-70B6171405CB}"/>
                  </a:ext>
                </a:extLst>
              </p:cNvPr>
              <p:cNvCxnSpPr>
                <a:cxnSpLocks/>
                <a:endCxn id="190" idx="4"/>
              </p:cNvCxnSpPr>
              <p:nvPr/>
            </p:nvCxnSpPr>
            <p:spPr>
              <a:xfrm flipV="1">
                <a:off x="3335093" y="4094393"/>
                <a:ext cx="55073" cy="7876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矢印コネクタ 210">
                <a:extLst>
                  <a:ext uri="{FF2B5EF4-FFF2-40B4-BE49-F238E27FC236}">
                    <a16:creationId xmlns:a16="http://schemas.microsoft.com/office/drawing/2014/main" id="{44B7EF71-6069-4C5C-CBFF-9A16A8CBC01F}"/>
                  </a:ext>
                </a:extLst>
              </p:cNvPr>
              <p:cNvCxnSpPr>
                <a:cxnSpLocks/>
                <a:endCxn id="191" idx="4"/>
              </p:cNvCxnSpPr>
              <p:nvPr/>
            </p:nvCxnSpPr>
            <p:spPr>
              <a:xfrm flipV="1">
                <a:off x="3335092" y="4094393"/>
                <a:ext cx="292679" cy="777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矢印コネクタ 211">
                <a:extLst>
                  <a:ext uri="{FF2B5EF4-FFF2-40B4-BE49-F238E27FC236}">
                    <a16:creationId xmlns:a16="http://schemas.microsoft.com/office/drawing/2014/main" id="{139ACEE8-950C-9633-A563-CD793375C1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5091" y="4115176"/>
                <a:ext cx="511753" cy="756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矢印コネクタ 212">
                <a:extLst>
                  <a:ext uri="{FF2B5EF4-FFF2-40B4-BE49-F238E27FC236}">
                    <a16:creationId xmlns:a16="http://schemas.microsoft.com/office/drawing/2014/main" id="{A31F1C2E-1E38-67CF-EBD3-9E00E1BAC226}"/>
                  </a:ext>
                </a:extLst>
              </p:cNvPr>
              <p:cNvCxnSpPr>
                <a:cxnSpLocks/>
                <a:endCxn id="193" idx="4"/>
              </p:cNvCxnSpPr>
              <p:nvPr/>
            </p:nvCxnSpPr>
            <p:spPr>
              <a:xfrm flipV="1">
                <a:off x="3335090" y="4090237"/>
                <a:ext cx="767891" cy="802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4BFB524C-4024-91FE-37B3-F02872E7959B}"/>
                  </a:ext>
                </a:extLst>
              </p:cNvPr>
              <p:cNvCxnSpPr>
                <a:cxnSpLocks/>
                <a:endCxn id="194" idx="4"/>
              </p:cNvCxnSpPr>
              <p:nvPr/>
            </p:nvCxnSpPr>
            <p:spPr>
              <a:xfrm flipV="1">
                <a:off x="3335089" y="4090237"/>
                <a:ext cx="1005497" cy="777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矢印コネクタ 214">
                <a:extLst>
                  <a:ext uri="{FF2B5EF4-FFF2-40B4-BE49-F238E27FC236}">
                    <a16:creationId xmlns:a16="http://schemas.microsoft.com/office/drawing/2014/main" id="{90C68F01-EB52-7734-49D9-589DB86110BE}"/>
                  </a:ext>
                </a:extLst>
              </p:cNvPr>
              <p:cNvCxnSpPr>
                <a:cxnSpLocks/>
                <a:endCxn id="195" idx="4"/>
              </p:cNvCxnSpPr>
              <p:nvPr/>
            </p:nvCxnSpPr>
            <p:spPr>
              <a:xfrm flipV="1">
                <a:off x="3335088" y="4090237"/>
                <a:ext cx="1243103" cy="777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矢印コネクタ 215">
                <a:extLst>
                  <a:ext uri="{FF2B5EF4-FFF2-40B4-BE49-F238E27FC236}">
                    <a16:creationId xmlns:a16="http://schemas.microsoft.com/office/drawing/2014/main" id="{FAB3AC9A-6A51-B088-CC79-143A31F0CAB6}"/>
                  </a:ext>
                </a:extLst>
              </p:cNvPr>
              <p:cNvCxnSpPr>
                <a:cxnSpLocks/>
                <a:endCxn id="196" idx="4"/>
              </p:cNvCxnSpPr>
              <p:nvPr/>
            </p:nvCxnSpPr>
            <p:spPr>
              <a:xfrm flipV="1">
                <a:off x="3335087" y="4090237"/>
                <a:ext cx="1480709" cy="777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矢印コネクタ 216">
                <a:extLst>
                  <a:ext uri="{FF2B5EF4-FFF2-40B4-BE49-F238E27FC236}">
                    <a16:creationId xmlns:a16="http://schemas.microsoft.com/office/drawing/2014/main" id="{0AD20E1C-41DE-FDDD-81D6-8630A4C4C9F8}"/>
                  </a:ext>
                </a:extLst>
              </p:cNvPr>
              <p:cNvCxnSpPr>
                <a:cxnSpLocks/>
                <a:endCxn id="197" idx="4"/>
              </p:cNvCxnSpPr>
              <p:nvPr/>
            </p:nvCxnSpPr>
            <p:spPr>
              <a:xfrm flipV="1">
                <a:off x="3335086" y="4090237"/>
                <a:ext cx="1718315" cy="777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矢印コネクタ 217">
                <a:extLst>
                  <a:ext uri="{FF2B5EF4-FFF2-40B4-BE49-F238E27FC236}">
                    <a16:creationId xmlns:a16="http://schemas.microsoft.com/office/drawing/2014/main" id="{A4A1E69B-2AAB-E636-504F-8BBE09C4ADF3}"/>
                  </a:ext>
                </a:extLst>
              </p:cNvPr>
              <p:cNvCxnSpPr>
                <a:cxnSpLocks/>
                <a:endCxn id="188" idx="4"/>
              </p:cNvCxnSpPr>
              <p:nvPr/>
            </p:nvCxnSpPr>
            <p:spPr>
              <a:xfrm flipH="1" flipV="1">
                <a:off x="2914956" y="4094393"/>
                <a:ext cx="667095" cy="794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矢印コネクタ 218">
                <a:extLst>
                  <a:ext uri="{FF2B5EF4-FFF2-40B4-BE49-F238E27FC236}">
                    <a16:creationId xmlns:a16="http://schemas.microsoft.com/office/drawing/2014/main" id="{F1930177-3F2E-160D-8523-E8AA82BACA0D}"/>
                  </a:ext>
                </a:extLst>
              </p:cNvPr>
              <p:cNvCxnSpPr>
                <a:cxnSpLocks/>
                <a:endCxn id="189" idx="4"/>
              </p:cNvCxnSpPr>
              <p:nvPr/>
            </p:nvCxnSpPr>
            <p:spPr>
              <a:xfrm flipH="1" flipV="1">
                <a:off x="3152561" y="4094393"/>
                <a:ext cx="444034" cy="805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矢印コネクタ 219">
                <a:extLst>
                  <a:ext uri="{FF2B5EF4-FFF2-40B4-BE49-F238E27FC236}">
                    <a16:creationId xmlns:a16="http://schemas.microsoft.com/office/drawing/2014/main" id="{E5FA1D2A-D020-8D57-8C4E-0C65C8662515}"/>
                  </a:ext>
                </a:extLst>
              </p:cNvPr>
              <p:cNvCxnSpPr>
                <a:cxnSpLocks/>
                <a:stCxn id="183" idx="0"/>
              </p:cNvCxnSpPr>
              <p:nvPr/>
            </p:nvCxnSpPr>
            <p:spPr>
              <a:xfrm flipH="1" flipV="1">
                <a:off x="3390166" y="4094393"/>
                <a:ext cx="187728" cy="787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矢印コネクタ 220">
                <a:extLst>
                  <a:ext uri="{FF2B5EF4-FFF2-40B4-BE49-F238E27FC236}">
                    <a16:creationId xmlns:a16="http://schemas.microsoft.com/office/drawing/2014/main" id="{AFF4B0E5-3888-3F32-08CD-6D27F66DAF0C}"/>
                  </a:ext>
                </a:extLst>
              </p:cNvPr>
              <p:cNvCxnSpPr>
                <a:cxnSpLocks/>
                <a:stCxn id="183" idx="0"/>
              </p:cNvCxnSpPr>
              <p:nvPr/>
            </p:nvCxnSpPr>
            <p:spPr>
              <a:xfrm flipV="1">
                <a:off x="3577894" y="4094393"/>
                <a:ext cx="49877" cy="787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矢印コネクタ 221">
                <a:extLst>
                  <a:ext uri="{FF2B5EF4-FFF2-40B4-BE49-F238E27FC236}">
                    <a16:creationId xmlns:a16="http://schemas.microsoft.com/office/drawing/2014/main" id="{1BAC888D-1ACD-B411-AAC5-BD9C6319A7F2}"/>
                  </a:ext>
                </a:extLst>
              </p:cNvPr>
              <p:cNvCxnSpPr>
                <a:cxnSpLocks/>
                <a:stCxn id="183" idx="0"/>
                <a:endCxn id="192" idx="4"/>
              </p:cNvCxnSpPr>
              <p:nvPr/>
            </p:nvCxnSpPr>
            <p:spPr>
              <a:xfrm flipV="1">
                <a:off x="3577894" y="4094393"/>
                <a:ext cx="287482" cy="787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矢印コネクタ 222">
                <a:extLst>
                  <a:ext uri="{FF2B5EF4-FFF2-40B4-BE49-F238E27FC236}">
                    <a16:creationId xmlns:a16="http://schemas.microsoft.com/office/drawing/2014/main" id="{116D3085-ACF2-336C-21B4-9BCCBCA7E808}"/>
                  </a:ext>
                </a:extLst>
              </p:cNvPr>
              <p:cNvCxnSpPr>
                <a:cxnSpLocks/>
                <a:endCxn id="193" idx="4"/>
              </p:cNvCxnSpPr>
              <p:nvPr/>
            </p:nvCxnSpPr>
            <p:spPr>
              <a:xfrm flipV="1">
                <a:off x="3577894" y="4090237"/>
                <a:ext cx="525087" cy="791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B287A29D-102E-3433-1C33-B46FFB825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77894" y="4115176"/>
                <a:ext cx="771351" cy="7626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C4A940EC-0775-D45F-26CF-E003CC274B5B}"/>
                  </a:ext>
                </a:extLst>
              </p:cNvPr>
              <p:cNvCxnSpPr>
                <a:cxnSpLocks/>
                <a:endCxn id="195" idx="4"/>
              </p:cNvCxnSpPr>
              <p:nvPr/>
            </p:nvCxnSpPr>
            <p:spPr>
              <a:xfrm flipV="1">
                <a:off x="3577894" y="4090237"/>
                <a:ext cx="1000297" cy="8125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CF27D36D-B284-C91C-FE05-45EC3E00FE3E}"/>
                  </a:ext>
                </a:extLst>
              </p:cNvPr>
              <p:cNvCxnSpPr>
                <a:cxnSpLocks/>
                <a:endCxn id="196" idx="4"/>
              </p:cNvCxnSpPr>
              <p:nvPr/>
            </p:nvCxnSpPr>
            <p:spPr>
              <a:xfrm flipV="1">
                <a:off x="3577894" y="4090237"/>
                <a:ext cx="1237902" cy="787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線矢印コネクタ 226">
                <a:extLst>
                  <a:ext uri="{FF2B5EF4-FFF2-40B4-BE49-F238E27FC236}">
                    <a16:creationId xmlns:a16="http://schemas.microsoft.com/office/drawing/2014/main" id="{6D35701A-4D6E-4498-1C11-7543B2DD89D1}"/>
                  </a:ext>
                </a:extLst>
              </p:cNvPr>
              <p:cNvCxnSpPr>
                <a:cxnSpLocks/>
                <a:endCxn id="197" idx="4"/>
              </p:cNvCxnSpPr>
              <p:nvPr/>
            </p:nvCxnSpPr>
            <p:spPr>
              <a:xfrm flipV="1">
                <a:off x="3577894" y="4090237"/>
                <a:ext cx="1475507" cy="787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A33FD9DD-7966-22FF-886F-0BA10E466CDB}"/>
                </a:ext>
              </a:extLst>
            </p:cNvPr>
            <p:cNvSpPr txBox="1"/>
            <p:nvPr/>
          </p:nvSpPr>
          <p:spPr>
            <a:xfrm>
              <a:off x="1938138" y="6063577"/>
              <a:ext cx="1094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1,024</a:t>
              </a:r>
              <a:r>
                <a:rPr kumimoji="1" lang="ja-JP" altLang="en-US" sz="1400" dirty="0"/>
                <a:t>個</a:t>
              </a:r>
            </a:p>
          </p:txBody>
        </p:sp>
        <p:sp>
          <p:nvSpPr>
            <p:cNvPr id="232" name="テキスト ボックス 231">
              <a:extLst>
                <a:ext uri="{FF2B5EF4-FFF2-40B4-BE49-F238E27FC236}">
                  <a16:creationId xmlns:a16="http://schemas.microsoft.com/office/drawing/2014/main" id="{F8639D7F-E2CD-6244-3086-F9E1EADAF045}"/>
                </a:ext>
              </a:extLst>
            </p:cNvPr>
            <p:cNvSpPr txBox="1"/>
            <p:nvPr/>
          </p:nvSpPr>
          <p:spPr>
            <a:xfrm>
              <a:off x="3060961" y="6060389"/>
              <a:ext cx="1094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64</a:t>
              </a:r>
              <a:r>
                <a:rPr kumimoji="1" lang="ja-JP" altLang="en-US" sz="1400" dirty="0"/>
                <a:t>個</a:t>
              </a:r>
            </a:p>
          </p:txBody>
        </p:sp>
        <p:sp>
          <p:nvSpPr>
            <p:cNvPr id="233" name="テキスト ボックス 232">
              <a:extLst>
                <a:ext uri="{FF2B5EF4-FFF2-40B4-BE49-F238E27FC236}">
                  <a16:creationId xmlns:a16="http://schemas.microsoft.com/office/drawing/2014/main" id="{FEBBA5C0-B2A3-94E8-9577-DDAD9A3FBAC6}"/>
                </a:ext>
              </a:extLst>
            </p:cNvPr>
            <p:cNvSpPr txBox="1"/>
            <p:nvPr/>
          </p:nvSpPr>
          <p:spPr>
            <a:xfrm>
              <a:off x="4054010" y="6245140"/>
              <a:ext cx="1094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10</a:t>
              </a:r>
              <a:r>
                <a:rPr kumimoji="1" lang="ja-JP" altLang="en-US" sz="1400" dirty="0"/>
                <a:t>個</a:t>
              </a:r>
            </a:p>
          </p:txBody>
        </p:sp>
        <p:sp>
          <p:nvSpPr>
            <p:cNvPr id="234" name="テキスト ボックス 233">
              <a:extLst>
                <a:ext uri="{FF2B5EF4-FFF2-40B4-BE49-F238E27FC236}">
                  <a16:creationId xmlns:a16="http://schemas.microsoft.com/office/drawing/2014/main" id="{81E67BC0-0EB1-7B3A-6C47-003FFFF9CBFD}"/>
                </a:ext>
              </a:extLst>
            </p:cNvPr>
            <p:cNvSpPr txBox="1"/>
            <p:nvPr/>
          </p:nvSpPr>
          <p:spPr>
            <a:xfrm>
              <a:off x="2815517" y="3833317"/>
              <a:ext cx="1108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/>
                <a:t>全結合層</a:t>
              </a:r>
              <a:endParaRPr lang="en-US" altLang="ja-JP" sz="1200" dirty="0"/>
            </a:p>
            <a:p>
              <a:pPr algn="ctr"/>
              <a:r>
                <a:rPr kumimoji="1" lang="en-US" altLang="ja-JP" sz="1200" dirty="0"/>
                <a:t>(</a:t>
              </a:r>
              <a:r>
                <a:rPr kumimoji="1" lang="en-US" altLang="ja-JP" sz="1200" dirty="0" err="1"/>
                <a:t>ReLU</a:t>
              </a:r>
              <a:r>
                <a:rPr kumimoji="1" lang="en-US" altLang="ja-JP" sz="1200" dirty="0"/>
                <a:t>)</a:t>
              </a:r>
              <a:endParaRPr kumimoji="1" lang="ja-JP" altLang="en-US" sz="1200" dirty="0"/>
            </a:p>
          </p:txBody>
        </p:sp>
        <p:sp>
          <p:nvSpPr>
            <p:cNvPr id="235" name="テキスト ボックス 234">
              <a:extLst>
                <a:ext uri="{FF2B5EF4-FFF2-40B4-BE49-F238E27FC236}">
                  <a16:creationId xmlns:a16="http://schemas.microsoft.com/office/drawing/2014/main" id="{02315A24-CA33-4231-580A-A5181224A358}"/>
                </a:ext>
              </a:extLst>
            </p:cNvPr>
            <p:cNvSpPr txBox="1"/>
            <p:nvPr/>
          </p:nvSpPr>
          <p:spPr>
            <a:xfrm>
              <a:off x="3934814" y="3455113"/>
              <a:ext cx="1108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全結合層</a:t>
              </a:r>
              <a:endParaRPr lang="en-US" altLang="ja-JP" sz="1200" dirty="0"/>
            </a:p>
            <a:p>
              <a:r>
                <a:rPr kumimoji="1" lang="en-US" altLang="ja-JP" sz="1200" dirty="0"/>
                <a:t>(</a:t>
              </a:r>
              <a:r>
                <a:rPr kumimoji="1" lang="en-US" altLang="ja-JP" sz="1200" dirty="0" err="1"/>
                <a:t>Softmax</a:t>
              </a:r>
              <a:r>
                <a:rPr kumimoji="1" lang="en-US" altLang="ja-JP" sz="1200" dirty="0"/>
                <a:t>)</a:t>
              </a:r>
              <a:endParaRPr kumimoji="1" lang="ja-JP" altLang="en-US" sz="1200" dirty="0"/>
            </a:p>
          </p:txBody>
        </p: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3E0E2031-4E03-0B2E-A11A-BA5DBB22336D}"/>
                </a:ext>
              </a:extLst>
            </p:cNvPr>
            <p:cNvSpPr txBox="1"/>
            <p:nvPr/>
          </p:nvSpPr>
          <p:spPr>
            <a:xfrm>
              <a:off x="4733016" y="3805072"/>
              <a:ext cx="2339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画像が</a:t>
              </a:r>
              <a:r>
                <a:rPr lang="ja-JP" altLang="en-US" sz="1400" b="1" dirty="0">
                  <a:solidFill>
                    <a:srgbClr val="FF0000"/>
                  </a:solidFill>
                </a:rPr>
                <a:t>飛行機</a:t>
              </a:r>
              <a:r>
                <a:rPr lang="ja-JP" altLang="en-US" sz="1400" dirty="0"/>
                <a:t>である確率値</a:t>
              </a:r>
              <a:endParaRPr kumimoji="1" lang="ja-JP" altLang="en-US" sz="1400" dirty="0"/>
            </a:p>
          </p:txBody>
        </p:sp>
        <p:sp>
          <p:nvSpPr>
            <p:cNvPr id="237" name="テキスト ボックス 236">
              <a:extLst>
                <a:ext uri="{FF2B5EF4-FFF2-40B4-BE49-F238E27FC236}">
                  <a16:creationId xmlns:a16="http://schemas.microsoft.com/office/drawing/2014/main" id="{57C5A0FB-905C-E8FC-6C63-76C3144448FD}"/>
                </a:ext>
              </a:extLst>
            </p:cNvPr>
            <p:cNvSpPr txBox="1"/>
            <p:nvPr/>
          </p:nvSpPr>
          <p:spPr>
            <a:xfrm>
              <a:off x="4731413" y="4051236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画像が</a:t>
              </a:r>
              <a:r>
                <a:rPr kumimoji="1" lang="ja-JP" altLang="en-US" sz="1400" b="1" dirty="0">
                  <a:solidFill>
                    <a:srgbClr val="FF0000"/>
                  </a:solidFill>
                </a:rPr>
                <a:t>車</a:t>
              </a:r>
              <a:r>
                <a:rPr lang="ja-JP" altLang="en-US" sz="1400" dirty="0"/>
                <a:t>である確率値</a:t>
              </a:r>
              <a:endParaRPr kumimoji="1" lang="ja-JP" altLang="en-US" sz="1400" dirty="0"/>
            </a:p>
          </p:txBody>
        </p:sp>
        <p:sp>
          <p:nvSpPr>
            <p:cNvPr id="238" name="テキスト ボックス 237">
              <a:extLst>
                <a:ext uri="{FF2B5EF4-FFF2-40B4-BE49-F238E27FC236}">
                  <a16:creationId xmlns:a16="http://schemas.microsoft.com/office/drawing/2014/main" id="{B3EEF539-993E-EAF8-B40C-13E63D2BDB7C}"/>
                </a:ext>
              </a:extLst>
            </p:cNvPr>
            <p:cNvSpPr txBox="1"/>
            <p:nvPr/>
          </p:nvSpPr>
          <p:spPr>
            <a:xfrm>
              <a:off x="4706851" y="5937363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画像が</a:t>
              </a:r>
              <a:r>
                <a:rPr kumimoji="1" lang="ja-JP" altLang="en-US" sz="1400" b="1" dirty="0">
                  <a:solidFill>
                    <a:srgbClr val="FF0000"/>
                  </a:solidFill>
                </a:rPr>
                <a:t>トラック</a:t>
              </a:r>
              <a:r>
                <a:rPr lang="ja-JP" altLang="en-US" sz="1400" dirty="0"/>
                <a:t>である確率値</a:t>
              </a:r>
              <a:endParaRPr kumimoji="1" lang="ja-JP" altLang="en-US" sz="1400" dirty="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8B0BEB7A-73E3-A1E4-2885-4B27FE3D5C99}"/>
                </a:ext>
              </a:extLst>
            </p:cNvPr>
            <p:cNvCxnSpPr>
              <a:cxnSpLocks/>
            </p:cNvCxnSpPr>
            <p:nvPr/>
          </p:nvCxnSpPr>
          <p:spPr>
            <a:xfrm>
              <a:off x="4396681" y="3941182"/>
              <a:ext cx="399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矢印コネクタ 244">
              <a:extLst>
                <a:ext uri="{FF2B5EF4-FFF2-40B4-BE49-F238E27FC236}">
                  <a16:creationId xmlns:a16="http://schemas.microsoft.com/office/drawing/2014/main" id="{DBCEF88C-D0AC-0EBD-06CB-4D0CA8737891}"/>
                </a:ext>
              </a:extLst>
            </p:cNvPr>
            <p:cNvCxnSpPr>
              <a:cxnSpLocks/>
            </p:cNvCxnSpPr>
            <p:nvPr/>
          </p:nvCxnSpPr>
          <p:spPr>
            <a:xfrm>
              <a:off x="4383416" y="4174779"/>
              <a:ext cx="399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矢印コネクタ 245">
              <a:extLst>
                <a:ext uri="{FF2B5EF4-FFF2-40B4-BE49-F238E27FC236}">
                  <a16:creationId xmlns:a16="http://schemas.microsoft.com/office/drawing/2014/main" id="{3BE8E512-ADE5-6264-711A-928C7009B589}"/>
                </a:ext>
              </a:extLst>
            </p:cNvPr>
            <p:cNvCxnSpPr>
              <a:cxnSpLocks/>
            </p:cNvCxnSpPr>
            <p:nvPr/>
          </p:nvCxnSpPr>
          <p:spPr>
            <a:xfrm>
              <a:off x="4380634" y="4410946"/>
              <a:ext cx="399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矢印コネクタ 246">
              <a:extLst>
                <a:ext uri="{FF2B5EF4-FFF2-40B4-BE49-F238E27FC236}">
                  <a16:creationId xmlns:a16="http://schemas.microsoft.com/office/drawing/2014/main" id="{4F71E219-1285-BC47-9146-A5826E73DA88}"/>
                </a:ext>
              </a:extLst>
            </p:cNvPr>
            <p:cNvCxnSpPr>
              <a:cxnSpLocks/>
            </p:cNvCxnSpPr>
            <p:nvPr/>
          </p:nvCxnSpPr>
          <p:spPr>
            <a:xfrm>
              <a:off x="4380634" y="6075619"/>
              <a:ext cx="399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グループ化 251">
              <a:extLst>
                <a:ext uri="{FF2B5EF4-FFF2-40B4-BE49-F238E27FC236}">
                  <a16:creationId xmlns:a16="http://schemas.microsoft.com/office/drawing/2014/main" id="{3F474098-AEDA-37C3-F137-C28B6EC585B6}"/>
                </a:ext>
              </a:extLst>
            </p:cNvPr>
            <p:cNvGrpSpPr/>
            <p:nvPr/>
          </p:nvGrpSpPr>
          <p:grpSpPr>
            <a:xfrm rot="2849029">
              <a:off x="5657135" y="4955851"/>
              <a:ext cx="184295" cy="168285"/>
              <a:chOff x="2997960" y="1739438"/>
              <a:chExt cx="184295" cy="168285"/>
            </a:xfrm>
          </p:grpSpPr>
          <p:sp>
            <p:nvSpPr>
              <p:cNvPr id="253" name="楕円 252">
                <a:extLst>
                  <a:ext uri="{FF2B5EF4-FFF2-40B4-BE49-F238E27FC236}">
                    <a16:creationId xmlns:a16="http://schemas.microsoft.com/office/drawing/2014/main" id="{4D3E6CC3-5B0C-E648-6F5A-5C88AE2401E2}"/>
                  </a:ext>
                </a:extLst>
              </p:cNvPr>
              <p:cNvSpPr/>
              <p:nvPr/>
            </p:nvSpPr>
            <p:spPr>
              <a:xfrm>
                <a:off x="2997960" y="17394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楕円 253">
                <a:extLst>
                  <a:ext uri="{FF2B5EF4-FFF2-40B4-BE49-F238E27FC236}">
                    <a16:creationId xmlns:a16="http://schemas.microsoft.com/office/drawing/2014/main" id="{D80659AA-B462-19FE-DD91-63377DDD0A39}"/>
                  </a:ext>
                </a:extLst>
              </p:cNvPr>
              <p:cNvSpPr/>
              <p:nvPr/>
            </p:nvSpPr>
            <p:spPr>
              <a:xfrm>
                <a:off x="3069863" y="17997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ED2BB24F-FAEC-B92A-B41F-4FDE2BDDC2A9}"/>
                  </a:ext>
                </a:extLst>
              </p:cNvPr>
              <p:cNvSpPr/>
              <p:nvPr/>
            </p:nvSpPr>
            <p:spPr>
              <a:xfrm>
                <a:off x="3136536" y="18620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EFC851F5-FC04-930B-0545-42464E56B5B3}"/>
                </a:ext>
              </a:extLst>
            </p:cNvPr>
            <p:cNvSpPr txBox="1"/>
            <p:nvPr/>
          </p:nvSpPr>
          <p:spPr>
            <a:xfrm>
              <a:off x="9886140" y="9595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4</a:t>
              </a:r>
              <a:endParaRPr kumimoji="1" lang="ja-JP" altLang="en-US" sz="1200" dirty="0"/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CD10CB14-5267-043D-3B1A-A1715A998891}"/>
                </a:ext>
              </a:extLst>
            </p:cNvPr>
            <p:cNvSpPr txBox="1"/>
            <p:nvPr/>
          </p:nvSpPr>
          <p:spPr>
            <a:xfrm>
              <a:off x="9720171" y="113198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4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90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05B3039-E395-C177-E7D9-65CC4A225340}"/>
              </a:ext>
            </a:extLst>
          </p:cNvPr>
          <p:cNvGrpSpPr/>
          <p:nvPr/>
        </p:nvGrpSpPr>
        <p:grpSpPr>
          <a:xfrm>
            <a:off x="2572790" y="810492"/>
            <a:ext cx="5372590" cy="5497489"/>
            <a:chOff x="2572790" y="810492"/>
            <a:chExt cx="5372590" cy="5497489"/>
          </a:xfrm>
        </p:grpSpPr>
        <p:sp>
          <p:nvSpPr>
            <p:cNvPr id="4" name="フローチャート: 処理 3">
              <a:extLst>
                <a:ext uri="{FF2B5EF4-FFF2-40B4-BE49-F238E27FC236}">
                  <a16:creationId xmlns:a16="http://schemas.microsoft.com/office/drawing/2014/main" id="{F3F2327D-EF71-1E75-6649-2D5A3309B436}"/>
                </a:ext>
              </a:extLst>
            </p:cNvPr>
            <p:cNvSpPr/>
            <p:nvPr/>
          </p:nvSpPr>
          <p:spPr>
            <a:xfrm>
              <a:off x="3487189" y="810492"/>
              <a:ext cx="2028306" cy="4156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画像入力</a:t>
              </a:r>
            </a:p>
          </p:txBody>
        </p:sp>
        <p:sp>
          <p:nvSpPr>
            <p:cNvPr id="5" name="フローチャート: 処理 4">
              <a:extLst>
                <a:ext uri="{FF2B5EF4-FFF2-40B4-BE49-F238E27FC236}">
                  <a16:creationId xmlns:a16="http://schemas.microsoft.com/office/drawing/2014/main" id="{DB7916B4-8069-076F-9507-5B9257571C78}"/>
                </a:ext>
              </a:extLst>
            </p:cNvPr>
            <p:cNvSpPr/>
            <p:nvPr/>
          </p:nvSpPr>
          <p:spPr>
            <a:xfrm>
              <a:off x="3487189" y="1536471"/>
              <a:ext cx="2028306" cy="4156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五線検出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フローチャート: 処理 5">
              <a:extLst>
                <a:ext uri="{FF2B5EF4-FFF2-40B4-BE49-F238E27FC236}">
                  <a16:creationId xmlns:a16="http://schemas.microsoft.com/office/drawing/2014/main" id="{D0A8D2FB-8D5A-7F7E-9857-018C2CC2B186}"/>
                </a:ext>
              </a:extLst>
            </p:cNvPr>
            <p:cNvSpPr/>
            <p:nvPr/>
          </p:nvSpPr>
          <p:spPr>
            <a:xfrm>
              <a:off x="3487189" y="2262450"/>
              <a:ext cx="2028306" cy="4156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小節線検出</a:t>
              </a:r>
            </a:p>
          </p:txBody>
        </p:sp>
        <p:sp>
          <p:nvSpPr>
            <p:cNvPr id="7" name="フローチャート: 処理 6">
              <a:extLst>
                <a:ext uri="{FF2B5EF4-FFF2-40B4-BE49-F238E27FC236}">
                  <a16:creationId xmlns:a16="http://schemas.microsoft.com/office/drawing/2014/main" id="{C59EF660-D331-170F-27BC-2C4E1422FDA3}"/>
                </a:ext>
              </a:extLst>
            </p:cNvPr>
            <p:cNvSpPr/>
            <p:nvPr/>
          </p:nvSpPr>
          <p:spPr>
            <a:xfrm>
              <a:off x="3487189" y="2988429"/>
              <a:ext cx="2028306" cy="4156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五線除去</a:t>
              </a: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A58E4BA-F62E-AEF1-E25F-506C1EAB15E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501342" y="1226128"/>
              <a:ext cx="0" cy="310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0E2D1A31-716C-056A-03B7-36E032C846E3}"/>
                </a:ext>
              </a:extLst>
            </p:cNvPr>
            <p:cNvCxnSpPr/>
            <p:nvPr/>
          </p:nvCxnSpPr>
          <p:spPr>
            <a:xfrm>
              <a:off x="4501342" y="1952107"/>
              <a:ext cx="0" cy="310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80395B4E-20CC-252D-78CD-7D5EB9CD2E0A}"/>
                </a:ext>
              </a:extLst>
            </p:cNvPr>
            <p:cNvCxnSpPr/>
            <p:nvPr/>
          </p:nvCxnSpPr>
          <p:spPr>
            <a:xfrm>
              <a:off x="4501342" y="2678086"/>
              <a:ext cx="0" cy="310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フローチャート: 処理 1">
              <a:extLst>
                <a:ext uri="{FF2B5EF4-FFF2-40B4-BE49-F238E27FC236}">
                  <a16:creationId xmlns:a16="http://schemas.microsoft.com/office/drawing/2014/main" id="{70B397F6-ED4F-8DFB-0E60-E763D8E9637C}"/>
                </a:ext>
              </a:extLst>
            </p:cNvPr>
            <p:cNvSpPr/>
            <p:nvPr/>
          </p:nvSpPr>
          <p:spPr>
            <a:xfrm>
              <a:off x="3487189" y="3714408"/>
              <a:ext cx="2028306" cy="4156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符尾候補の検出</a:t>
              </a:r>
            </a:p>
          </p:txBody>
        </p:sp>
        <p:sp>
          <p:nvSpPr>
            <p:cNvPr id="3" name="フローチャート: 処理 2">
              <a:extLst>
                <a:ext uri="{FF2B5EF4-FFF2-40B4-BE49-F238E27FC236}">
                  <a16:creationId xmlns:a16="http://schemas.microsoft.com/office/drawing/2014/main" id="{09B5A2BC-6C22-4FBE-853A-004DAC78F789}"/>
                </a:ext>
              </a:extLst>
            </p:cNvPr>
            <p:cNvSpPr/>
            <p:nvPr/>
          </p:nvSpPr>
          <p:spPr>
            <a:xfrm>
              <a:off x="2572790" y="4440387"/>
              <a:ext cx="3811382" cy="4156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符尾の周辺探索による符頭、旗候補の検出</a:t>
              </a:r>
            </a:p>
          </p:txBody>
        </p:sp>
        <p:sp>
          <p:nvSpPr>
            <p:cNvPr id="8" name="フローチャート: 処理 7">
              <a:extLst>
                <a:ext uri="{FF2B5EF4-FFF2-40B4-BE49-F238E27FC236}">
                  <a16:creationId xmlns:a16="http://schemas.microsoft.com/office/drawing/2014/main" id="{79C8F305-823B-0F76-3BD1-18A6A3C7CF55}"/>
                </a:ext>
              </a:extLst>
            </p:cNvPr>
            <p:cNvSpPr/>
            <p:nvPr/>
          </p:nvSpPr>
          <p:spPr>
            <a:xfrm>
              <a:off x="2572790" y="5166366"/>
              <a:ext cx="3811382" cy="4156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ニューラルネットワークによる識別</a:t>
              </a:r>
            </a:p>
          </p:txBody>
        </p:sp>
        <p:sp>
          <p:nvSpPr>
            <p:cNvPr id="13" name="フローチャート: 処理 12">
              <a:extLst>
                <a:ext uri="{FF2B5EF4-FFF2-40B4-BE49-F238E27FC236}">
                  <a16:creationId xmlns:a16="http://schemas.microsoft.com/office/drawing/2014/main" id="{A0BEAF6D-BA7C-37D0-E2FA-CE1F70A8C417}"/>
                </a:ext>
              </a:extLst>
            </p:cNvPr>
            <p:cNvSpPr/>
            <p:nvPr/>
          </p:nvSpPr>
          <p:spPr>
            <a:xfrm>
              <a:off x="3487189" y="5892345"/>
              <a:ext cx="2028306" cy="4156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他記号認識部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74621B54-928D-A2EF-C26B-BFFBB0F96A98}"/>
                </a:ext>
              </a:extLst>
            </p:cNvPr>
            <p:cNvCxnSpPr/>
            <p:nvPr/>
          </p:nvCxnSpPr>
          <p:spPr>
            <a:xfrm>
              <a:off x="4501342" y="3404065"/>
              <a:ext cx="0" cy="310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8A5BFFF-E623-A807-1C3B-859E3B0D6CAD}"/>
                </a:ext>
              </a:extLst>
            </p:cNvPr>
            <p:cNvCxnSpPr/>
            <p:nvPr/>
          </p:nvCxnSpPr>
          <p:spPr>
            <a:xfrm>
              <a:off x="4501342" y="4130044"/>
              <a:ext cx="0" cy="310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D254752E-7A4F-674C-DD30-6F2B876D8BE0}"/>
                </a:ext>
              </a:extLst>
            </p:cNvPr>
            <p:cNvCxnSpPr/>
            <p:nvPr/>
          </p:nvCxnSpPr>
          <p:spPr>
            <a:xfrm>
              <a:off x="4501342" y="4856023"/>
              <a:ext cx="0" cy="310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1758708-6A97-290B-CDBF-2EAD3DED8164}"/>
                </a:ext>
              </a:extLst>
            </p:cNvPr>
            <p:cNvCxnSpPr/>
            <p:nvPr/>
          </p:nvCxnSpPr>
          <p:spPr>
            <a:xfrm>
              <a:off x="4501342" y="5582002"/>
              <a:ext cx="0" cy="310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右中かっこ 17">
              <a:extLst>
                <a:ext uri="{FF2B5EF4-FFF2-40B4-BE49-F238E27FC236}">
                  <a16:creationId xmlns:a16="http://schemas.microsoft.com/office/drawing/2014/main" id="{B26D7ACF-8E8B-A3ED-F7C5-546E696318A8}"/>
                </a:ext>
              </a:extLst>
            </p:cNvPr>
            <p:cNvSpPr/>
            <p:nvPr/>
          </p:nvSpPr>
          <p:spPr>
            <a:xfrm>
              <a:off x="6529648" y="810492"/>
              <a:ext cx="374065" cy="274735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47436B5-C2D3-B809-FF5B-2B2F1F8FF1BD}"/>
                </a:ext>
              </a:extLst>
            </p:cNvPr>
            <p:cNvSpPr txBox="1"/>
            <p:nvPr/>
          </p:nvSpPr>
          <p:spPr>
            <a:xfrm>
              <a:off x="6863033" y="203028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前処理部</a:t>
              </a:r>
            </a:p>
          </p:txBody>
        </p:sp>
        <p:sp>
          <p:nvSpPr>
            <p:cNvPr id="20" name="右中かっこ 19">
              <a:extLst>
                <a:ext uri="{FF2B5EF4-FFF2-40B4-BE49-F238E27FC236}">
                  <a16:creationId xmlns:a16="http://schemas.microsoft.com/office/drawing/2014/main" id="{2CEFAED6-EA99-4762-946D-E911E229166A}"/>
                </a:ext>
              </a:extLst>
            </p:cNvPr>
            <p:cNvSpPr/>
            <p:nvPr/>
          </p:nvSpPr>
          <p:spPr>
            <a:xfrm>
              <a:off x="6529648" y="3607724"/>
              <a:ext cx="361599" cy="202415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6162064-27FA-2AE1-2CBA-5B5408A5C5F9}"/>
                </a:ext>
              </a:extLst>
            </p:cNvPr>
            <p:cNvSpPr txBox="1"/>
            <p:nvPr/>
          </p:nvSpPr>
          <p:spPr>
            <a:xfrm>
              <a:off x="6863032" y="449431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音符検出</a:t>
              </a:r>
              <a:r>
                <a:rPr kumimoji="1" lang="ja-JP" altLang="en-US" sz="1400" dirty="0"/>
                <a:t>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78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08F105-9D6C-672C-1744-488D83F3372E}"/>
              </a:ext>
            </a:extLst>
          </p:cNvPr>
          <p:cNvSpPr/>
          <p:nvPr/>
        </p:nvSpPr>
        <p:spPr>
          <a:xfrm>
            <a:off x="3807229" y="1695796"/>
            <a:ext cx="1005840" cy="103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1A83B4-BF5F-9ABB-6B6F-411E488A08A9}"/>
              </a:ext>
            </a:extLst>
          </p:cNvPr>
          <p:cNvSpPr/>
          <p:nvPr/>
        </p:nvSpPr>
        <p:spPr>
          <a:xfrm>
            <a:off x="3674224" y="1555866"/>
            <a:ext cx="1005840" cy="103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B336EC-2ECD-4B08-CA70-D3FD5716B4DC}"/>
              </a:ext>
            </a:extLst>
          </p:cNvPr>
          <p:cNvSpPr/>
          <p:nvPr/>
        </p:nvSpPr>
        <p:spPr>
          <a:xfrm>
            <a:off x="3618114" y="1507375"/>
            <a:ext cx="1005840" cy="103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B3AFA55-6887-57D1-40B9-4AAE21F9C746}"/>
              </a:ext>
            </a:extLst>
          </p:cNvPr>
          <p:cNvSpPr/>
          <p:nvPr/>
        </p:nvSpPr>
        <p:spPr>
          <a:xfrm>
            <a:off x="3562004" y="1458884"/>
            <a:ext cx="1005840" cy="103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F840A738-24EA-2F84-5B82-C66B11ACF080}"/>
              </a:ext>
            </a:extLst>
          </p:cNvPr>
          <p:cNvSpPr/>
          <p:nvPr/>
        </p:nvSpPr>
        <p:spPr>
          <a:xfrm>
            <a:off x="3965171" y="1766039"/>
            <a:ext cx="311727" cy="12885"/>
          </a:xfrm>
          <a:custGeom>
            <a:avLst/>
            <a:gdLst>
              <a:gd name="connsiteX0" fmla="*/ 0 w 311727"/>
              <a:gd name="connsiteY0" fmla="*/ 12885 h 12885"/>
              <a:gd name="connsiteX1" fmla="*/ 224444 w 311727"/>
              <a:gd name="connsiteY1" fmla="*/ 416 h 12885"/>
              <a:gd name="connsiteX2" fmla="*/ 311727 w 311727"/>
              <a:gd name="connsiteY2" fmla="*/ 416 h 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727" h="12885">
                <a:moveTo>
                  <a:pt x="0" y="12885"/>
                </a:moveTo>
                <a:cubicBezTo>
                  <a:pt x="88603" y="6068"/>
                  <a:pt x="105674" y="4247"/>
                  <a:pt x="224444" y="416"/>
                </a:cubicBezTo>
                <a:cubicBezTo>
                  <a:pt x="253523" y="-522"/>
                  <a:pt x="282633" y="416"/>
                  <a:pt x="311727" y="41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FCE7AC-E7CC-62EB-B6C5-5BC2BCCCF1F2}"/>
              </a:ext>
            </a:extLst>
          </p:cNvPr>
          <p:cNvSpPr/>
          <p:nvPr/>
        </p:nvSpPr>
        <p:spPr>
          <a:xfrm>
            <a:off x="3807229" y="1695796"/>
            <a:ext cx="378383" cy="590679"/>
          </a:xfrm>
          <a:custGeom>
            <a:avLst/>
            <a:gdLst>
              <a:gd name="connsiteX0" fmla="*/ 153786 w 378383"/>
              <a:gd name="connsiteY0" fmla="*/ 0 h 590679"/>
              <a:gd name="connsiteX1" fmla="*/ 141316 w 378383"/>
              <a:gd name="connsiteY1" fmla="*/ 112222 h 590679"/>
              <a:gd name="connsiteX2" fmla="*/ 124691 w 378383"/>
              <a:gd name="connsiteY2" fmla="*/ 145473 h 590679"/>
              <a:gd name="connsiteX3" fmla="*/ 103909 w 378383"/>
              <a:gd name="connsiteY3" fmla="*/ 207819 h 590679"/>
              <a:gd name="connsiteX4" fmla="*/ 99753 w 378383"/>
              <a:gd name="connsiteY4" fmla="*/ 232757 h 590679"/>
              <a:gd name="connsiteX5" fmla="*/ 91440 w 378383"/>
              <a:gd name="connsiteY5" fmla="*/ 261851 h 590679"/>
              <a:gd name="connsiteX6" fmla="*/ 99753 w 378383"/>
              <a:gd name="connsiteY6" fmla="*/ 299259 h 590679"/>
              <a:gd name="connsiteX7" fmla="*/ 153786 w 378383"/>
              <a:gd name="connsiteY7" fmla="*/ 295102 h 590679"/>
              <a:gd name="connsiteX8" fmla="*/ 320040 w 378383"/>
              <a:gd name="connsiteY8" fmla="*/ 303415 h 590679"/>
              <a:gd name="connsiteX9" fmla="*/ 365760 w 378383"/>
              <a:gd name="connsiteY9" fmla="*/ 336666 h 590679"/>
              <a:gd name="connsiteX10" fmla="*/ 378229 w 378383"/>
              <a:gd name="connsiteY10" fmla="*/ 407324 h 590679"/>
              <a:gd name="connsiteX11" fmla="*/ 369916 w 378383"/>
              <a:gd name="connsiteY11" fmla="*/ 465513 h 590679"/>
              <a:gd name="connsiteX12" fmla="*/ 357447 w 378383"/>
              <a:gd name="connsiteY12" fmla="*/ 490451 h 590679"/>
              <a:gd name="connsiteX13" fmla="*/ 307571 w 378383"/>
              <a:gd name="connsiteY13" fmla="*/ 540328 h 590679"/>
              <a:gd name="connsiteX14" fmla="*/ 241069 w 378383"/>
              <a:gd name="connsiteY14" fmla="*/ 577735 h 590679"/>
              <a:gd name="connsiteX15" fmla="*/ 141316 w 378383"/>
              <a:gd name="connsiteY15" fmla="*/ 590204 h 590679"/>
              <a:gd name="connsiteX16" fmla="*/ 0 w 378383"/>
              <a:gd name="connsiteY16" fmla="*/ 590204 h 59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8383" h="590679">
                <a:moveTo>
                  <a:pt x="153786" y="0"/>
                </a:moveTo>
                <a:cubicBezTo>
                  <a:pt x="151630" y="43115"/>
                  <a:pt x="156341" y="74660"/>
                  <a:pt x="141316" y="112222"/>
                </a:cubicBezTo>
                <a:cubicBezTo>
                  <a:pt x="136714" y="123728"/>
                  <a:pt x="130233" y="134389"/>
                  <a:pt x="124691" y="145473"/>
                </a:cubicBezTo>
                <a:cubicBezTo>
                  <a:pt x="115620" y="208978"/>
                  <a:pt x="128917" y="137797"/>
                  <a:pt x="103909" y="207819"/>
                </a:cubicBezTo>
                <a:cubicBezTo>
                  <a:pt x="101075" y="215755"/>
                  <a:pt x="101648" y="224546"/>
                  <a:pt x="99753" y="232757"/>
                </a:cubicBezTo>
                <a:cubicBezTo>
                  <a:pt x="97485" y="242585"/>
                  <a:pt x="94211" y="252153"/>
                  <a:pt x="91440" y="261851"/>
                </a:cubicBezTo>
                <a:cubicBezTo>
                  <a:pt x="94211" y="274320"/>
                  <a:pt x="88482" y="293248"/>
                  <a:pt x="99753" y="299259"/>
                </a:cubicBezTo>
                <a:cubicBezTo>
                  <a:pt x="115692" y="307760"/>
                  <a:pt x="135725" y="294761"/>
                  <a:pt x="153786" y="295102"/>
                </a:cubicBezTo>
                <a:cubicBezTo>
                  <a:pt x="209263" y="296149"/>
                  <a:pt x="264622" y="300644"/>
                  <a:pt x="320040" y="303415"/>
                </a:cubicBezTo>
                <a:cubicBezTo>
                  <a:pt x="352359" y="324961"/>
                  <a:pt x="337177" y="313799"/>
                  <a:pt x="365760" y="336666"/>
                </a:cubicBezTo>
                <a:cubicBezTo>
                  <a:pt x="373277" y="362975"/>
                  <a:pt x="379449" y="378051"/>
                  <a:pt x="378229" y="407324"/>
                </a:cubicBezTo>
                <a:cubicBezTo>
                  <a:pt x="377413" y="426900"/>
                  <a:pt x="374668" y="446505"/>
                  <a:pt x="369916" y="465513"/>
                </a:cubicBezTo>
                <a:cubicBezTo>
                  <a:pt x="367662" y="474529"/>
                  <a:pt x="362130" y="482423"/>
                  <a:pt x="357447" y="490451"/>
                </a:cubicBezTo>
                <a:cubicBezTo>
                  <a:pt x="341332" y="518077"/>
                  <a:pt x="337449" y="521654"/>
                  <a:pt x="307571" y="540328"/>
                </a:cubicBezTo>
                <a:cubicBezTo>
                  <a:pt x="286003" y="553808"/>
                  <a:pt x="266247" y="574138"/>
                  <a:pt x="241069" y="577735"/>
                </a:cubicBezTo>
                <a:cubicBezTo>
                  <a:pt x="224357" y="580123"/>
                  <a:pt x="163106" y="589709"/>
                  <a:pt x="141316" y="590204"/>
                </a:cubicBezTo>
                <a:cubicBezTo>
                  <a:pt x="94223" y="591274"/>
                  <a:pt x="47105" y="590204"/>
                  <a:pt x="0" y="590204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C73D0820-79F8-40E0-04EE-26066B473FD1}"/>
              </a:ext>
            </a:extLst>
          </p:cNvPr>
          <p:cNvSpPr/>
          <p:nvPr/>
        </p:nvSpPr>
        <p:spPr>
          <a:xfrm>
            <a:off x="4979324" y="1460271"/>
            <a:ext cx="162098" cy="12718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DD00B8-3CD0-EAA3-4BA0-6465845415FE}"/>
              </a:ext>
            </a:extLst>
          </p:cNvPr>
          <p:cNvSpPr txBox="1"/>
          <p:nvPr/>
        </p:nvSpPr>
        <p:spPr>
          <a:xfrm>
            <a:off x="5128955" y="177961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60,000</a:t>
            </a:r>
            <a:r>
              <a:rPr kumimoji="1" lang="ja-JP" altLang="en-US" dirty="0"/>
              <a:t>枚</a:t>
            </a:r>
            <a:endParaRPr kumimoji="1" lang="en-US" altLang="ja-JP" dirty="0"/>
          </a:p>
          <a:p>
            <a:r>
              <a:rPr lang="ja-JP" altLang="en-US" dirty="0"/>
              <a:t>の数字画像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3CDB92-0D25-1F54-E521-BEBFE66D476D}"/>
              </a:ext>
            </a:extLst>
          </p:cNvPr>
          <p:cNvSpPr txBox="1"/>
          <p:nvPr/>
        </p:nvSpPr>
        <p:spPr>
          <a:xfrm>
            <a:off x="2381596" y="571467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x_train</a:t>
            </a:r>
            <a:endParaRPr kumimoji="1" lang="ja-JP" altLang="en-US" dirty="0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734C3A97-DE76-30A0-296B-B8CA10CE91A7}"/>
              </a:ext>
            </a:extLst>
          </p:cNvPr>
          <p:cNvSpPr/>
          <p:nvPr/>
        </p:nvSpPr>
        <p:spPr>
          <a:xfrm>
            <a:off x="3291992" y="1458884"/>
            <a:ext cx="149477" cy="1034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2C43C0A7-BADF-34D8-5F3D-5949B40405E1}"/>
              </a:ext>
            </a:extLst>
          </p:cNvPr>
          <p:cNvSpPr/>
          <p:nvPr/>
        </p:nvSpPr>
        <p:spPr>
          <a:xfrm rot="5400000">
            <a:off x="3993031" y="808799"/>
            <a:ext cx="149477" cy="1034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C9104BE-F54B-DCB1-7635-C6AE09A0CAE8}"/>
              </a:ext>
            </a:extLst>
          </p:cNvPr>
          <p:cNvSpPr txBox="1"/>
          <p:nvPr/>
        </p:nvSpPr>
        <p:spPr>
          <a:xfrm>
            <a:off x="3630737" y="940799"/>
            <a:ext cx="11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28</a:t>
            </a:r>
            <a:r>
              <a:rPr kumimoji="1" lang="ja-JP" altLang="en-US" sz="1600" dirty="0"/>
              <a:t>画素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473BB86-2F3D-7016-2DD0-B5E265B164BF}"/>
              </a:ext>
            </a:extLst>
          </p:cNvPr>
          <p:cNvSpPr txBox="1"/>
          <p:nvPr/>
        </p:nvSpPr>
        <p:spPr>
          <a:xfrm>
            <a:off x="2568632" y="1821858"/>
            <a:ext cx="110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28</a:t>
            </a:r>
            <a:r>
              <a:rPr kumimoji="1" lang="ja-JP" altLang="en-US" sz="1600" dirty="0"/>
              <a:t>画素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968B53-CA65-AC9A-1689-A6AC9418DDA4}"/>
              </a:ext>
            </a:extLst>
          </p:cNvPr>
          <p:cNvSpPr/>
          <p:nvPr/>
        </p:nvSpPr>
        <p:spPr>
          <a:xfrm>
            <a:off x="3724102" y="2319251"/>
            <a:ext cx="72737" cy="70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0D9B1CD-E5E1-082E-DF32-F9E7A1A7C42D}"/>
              </a:ext>
            </a:extLst>
          </p:cNvPr>
          <p:cNvCxnSpPr>
            <a:endCxn id="18" idx="2"/>
          </p:cNvCxnSpPr>
          <p:nvPr/>
        </p:nvCxnSpPr>
        <p:spPr>
          <a:xfrm flipV="1">
            <a:off x="3451859" y="2389909"/>
            <a:ext cx="308612" cy="42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A3E23A-28B0-80DF-FA07-C98B6E44F2EA}"/>
              </a:ext>
            </a:extLst>
          </p:cNvPr>
          <p:cNvSpPr txBox="1"/>
          <p:nvPr/>
        </p:nvSpPr>
        <p:spPr>
          <a:xfrm>
            <a:off x="2775371" y="2807623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各画素の値：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～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D52430-F129-700C-E4BF-0D980DCADCBA}"/>
              </a:ext>
            </a:extLst>
          </p:cNvPr>
          <p:cNvSpPr txBox="1"/>
          <p:nvPr/>
        </p:nvSpPr>
        <p:spPr>
          <a:xfrm>
            <a:off x="2381595" y="3441140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y_train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BDF34F9-51F6-7335-9045-FDC53674C376}"/>
              </a:ext>
            </a:extLst>
          </p:cNvPr>
          <p:cNvSpPr txBox="1"/>
          <p:nvPr/>
        </p:nvSpPr>
        <p:spPr>
          <a:xfrm>
            <a:off x="3495502" y="388620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5, 0, 4, 1, 9, …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3DC0B43-2472-7083-517F-91532B5D6BDB}"/>
              </a:ext>
            </a:extLst>
          </p:cNvPr>
          <p:cNvSpPr txBox="1"/>
          <p:nvPr/>
        </p:nvSpPr>
        <p:spPr>
          <a:xfrm>
            <a:off x="5118062" y="366937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60,000</a:t>
            </a:r>
            <a:r>
              <a:rPr kumimoji="1" lang="ja-JP" altLang="en-US" dirty="0"/>
              <a:t>個</a:t>
            </a:r>
            <a:endParaRPr kumimoji="1" lang="en-US" altLang="ja-JP" dirty="0"/>
          </a:p>
          <a:p>
            <a:r>
              <a:rPr lang="ja-JP" altLang="en-US" dirty="0"/>
              <a:t>の正解データ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473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BA4121F-5D06-E919-4133-6E70455A5B7E}"/>
              </a:ext>
            </a:extLst>
          </p:cNvPr>
          <p:cNvSpPr/>
          <p:nvPr/>
        </p:nvSpPr>
        <p:spPr>
          <a:xfrm>
            <a:off x="3674226" y="3483033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A559D3C-3286-B490-1E5D-DD92621DFD31}"/>
              </a:ext>
            </a:extLst>
          </p:cNvPr>
          <p:cNvSpPr/>
          <p:nvPr/>
        </p:nvSpPr>
        <p:spPr>
          <a:xfrm>
            <a:off x="3911831" y="3483033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BB75AD3-D61F-6D8D-2123-139B5C3E9345}"/>
              </a:ext>
            </a:extLst>
          </p:cNvPr>
          <p:cNvSpPr/>
          <p:nvPr/>
        </p:nvSpPr>
        <p:spPr>
          <a:xfrm>
            <a:off x="4149436" y="3483033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2568590-9A74-E62B-63AE-BCBB57360D5E}"/>
              </a:ext>
            </a:extLst>
          </p:cNvPr>
          <p:cNvSpPr/>
          <p:nvPr/>
        </p:nvSpPr>
        <p:spPr>
          <a:xfrm>
            <a:off x="4387041" y="3483033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6AB2F81-9612-E471-AC9E-E2A198357199}"/>
              </a:ext>
            </a:extLst>
          </p:cNvPr>
          <p:cNvSpPr/>
          <p:nvPr/>
        </p:nvSpPr>
        <p:spPr>
          <a:xfrm>
            <a:off x="4624646" y="3483033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4680800-F27F-C611-3F31-494FFCEA7323}"/>
              </a:ext>
            </a:extLst>
          </p:cNvPr>
          <p:cNvSpPr/>
          <p:nvPr/>
        </p:nvSpPr>
        <p:spPr>
          <a:xfrm>
            <a:off x="5412969" y="3483033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53DA4E-DF4C-A03B-AE6F-F51C63CE04F4}"/>
              </a:ext>
            </a:extLst>
          </p:cNvPr>
          <p:cNvSpPr txBox="1"/>
          <p:nvPr/>
        </p:nvSpPr>
        <p:spPr>
          <a:xfrm>
            <a:off x="4910049" y="3420688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E1942A5-5A68-532E-009F-D01F6FE8F101}"/>
              </a:ext>
            </a:extLst>
          </p:cNvPr>
          <p:cNvSpPr/>
          <p:nvPr/>
        </p:nvSpPr>
        <p:spPr>
          <a:xfrm>
            <a:off x="3888278" y="2396145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DC46431-254E-81DF-5098-D4851E7F6B52}"/>
              </a:ext>
            </a:extLst>
          </p:cNvPr>
          <p:cNvSpPr/>
          <p:nvPr/>
        </p:nvSpPr>
        <p:spPr>
          <a:xfrm>
            <a:off x="4125883" y="2396145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27FCF2C-DC0C-9B2C-9861-9CF2F8A3EDAB}"/>
              </a:ext>
            </a:extLst>
          </p:cNvPr>
          <p:cNvSpPr/>
          <p:nvPr/>
        </p:nvSpPr>
        <p:spPr>
          <a:xfrm>
            <a:off x="4363488" y="2396145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A185968-28A1-7764-76AF-DE56C35707E9}"/>
              </a:ext>
            </a:extLst>
          </p:cNvPr>
          <p:cNvSpPr/>
          <p:nvPr/>
        </p:nvSpPr>
        <p:spPr>
          <a:xfrm>
            <a:off x="4601093" y="2396145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27A554-0D39-B9FA-2A6D-79A4C933EE85}"/>
              </a:ext>
            </a:extLst>
          </p:cNvPr>
          <p:cNvSpPr txBox="1"/>
          <p:nvPr/>
        </p:nvSpPr>
        <p:spPr>
          <a:xfrm>
            <a:off x="4745179" y="2296684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2F8D2B9-DD82-F6B8-DFF5-357D1A4B4C26}"/>
              </a:ext>
            </a:extLst>
          </p:cNvPr>
          <p:cNvSpPr/>
          <p:nvPr/>
        </p:nvSpPr>
        <p:spPr>
          <a:xfrm>
            <a:off x="5162893" y="2396144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FD1375C-F670-23F5-AF20-471232CC4F27}"/>
              </a:ext>
            </a:extLst>
          </p:cNvPr>
          <p:cNvSpPr/>
          <p:nvPr/>
        </p:nvSpPr>
        <p:spPr>
          <a:xfrm>
            <a:off x="3462945" y="1438102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02740AD-D508-0B9E-A334-D0474B00F04D}"/>
              </a:ext>
            </a:extLst>
          </p:cNvPr>
          <p:cNvSpPr/>
          <p:nvPr/>
        </p:nvSpPr>
        <p:spPr>
          <a:xfrm>
            <a:off x="3700550" y="1438102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CD5D689-4B2E-030E-0E26-42CB566A4653}"/>
              </a:ext>
            </a:extLst>
          </p:cNvPr>
          <p:cNvSpPr/>
          <p:nvPr/>
        </p:nvSpPr>
        <p:spPr>
          <a:xfrm>
            <a:off x="3938155" y="1438102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0B8A58F-A03A-12E6-5BF2-1DA3D3AB641E}"/>
              </a:ext>
            </a:extLst>
          </p:cNvPr>
          <p:cNvSpPr/>
          <p:nvPr/>
        </p:nvSpPr>
        <p:spPr>
          <a:xfrm>
            <a:off x="4175760" y="1438102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0CB2C28-7805-4154-1654-29CAB33A17D2}"/>
              </a:ext>
            </a:extLst>
          </p:cNvPr>
          <p:cNvSpPr/>
          <p:nvPr/>
        </p:nvSpPr>
        <p:spPr>
          <a:xfrm>
            <a:off x="4413365" y="1438102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AC46F7B-B7A5-7838-0E1C-22C07C9C6350}"/>
              </a:ext>
            </a:extLst>
          </p:cNvPr>
          <p:cNvSpPr/>
          <p:nvPr/>
        </p:nvSpPr>
        <p:spPr>
          <a:xfrm>
            <a:off x="4650970" y="1433946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15D76B8-A3AD-1E33-048F-A1A83C60A5B4}"/>
              </a:ext>
            </a:extLst>
          </p:cNvPr>
          <p:cNvSpPr/>
          <p:nvPr/>
        </p:nvSpPr>
        <p:spPr>
          <a:xfrm>
            <a:off x="4888575" y="1433946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DCA0480-0E8A-15AA-A45C-2F4835A6E2F5}"/>
              </a:ext>
            </a:extLst>
          </p:cNvPr>
          <p:cNvSpPr/>
          <p:nvPr/>
        </p:nvSpPr>
        <p:spPr>
          <a:xfrm>
            <a:off x="5126180" y="1433946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479B802-3B51-BED5-B8DB-C88FD17ABA83}"/>
              </a:ext>
            </a:extLst>
          </p:cNvPr>
          <p:cNvSpPr/>
          <p:nvPr/>
        </p:nvSpPr>
        <p:spPr>
          <a:xfrm>
            <a:off x="5363785" y="1433946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04DA59D-44D3-C97B-5195-EFF9AC361B72}"/>
              </a:ext>
            </a:extLst>
          </p:cNvPr>
          <p:cNvSpPr/>
          <p:nvPr/>
        </p:nvSpPr>
        <p:spPr>
          <a:xfrm>
            <a:off x="5601390" y="1433946"/>
            <a:ext cx="170411" cy="170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FCF7FA8-3653-A485-A425-07FD1359C375}"/>
              </a:ext>
            </a:extLst>
          </p:cNvPr>
          <p:cNvCxnSpPr>
            <a:stCxn id="2" idx="0"/>
            <a:endCxn id="9" idx="3"/>
          </p:cNvCxnSpPr>
          <p:nvPr/>
        </p:nvCxnSpPr>
        <p:spPr>
          <a:xfrm flipV="1">
            <a:off x="3759432" y="2566556"/>
            <a:ext cx="214052" cy="9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CA15AB9-425E-9246-D169-69B35C28996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759432" y="2545773"/>
            <a:ext cx="417713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FE72336-BC2B-8464-35E7-CCBCC740F43C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759432" y="2566556"/>
            <a:ext cx="689262" cy="89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3C1175D-4497-04AC-C8C3-EE1B969087F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3759432" y="2566556"/>
            <a:ext cx="926867" cy="9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276D652-7EFB-6041-0531-58FCBEEF085F}"/>
              </a:ext>
            </a:extLst>
          </p:cNvPr>
          <p:cNvCxnSpPr>
            <a:cxnSpLocks/>
          </p:cNvCxnSpPr>
          <p:nvPr/>
        </p:nvCxnSpPr>
        <p:spPr>
          <a:xfrm flipV="1">
            <a:off x="3759432" y="2573683"/>
            <a:ext cx="1402077" cy="9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89FD902-AD8A-12FE-15BB-3CD646E5DE08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3973484" y="2566556"/>
            <a:ext cx="26323" cy="90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3296CB8-C5A6-B6A9-40B2-0D44FFD622A4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997037" y="2566556"/>
            <a:ext cx="190499" cy="9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3141EC-AE56-7C5E-1ECD-FCEB7EA0D495}"/>
              </a:ext>
            </a:extLst>
          </p:cNvPr>
          <p:cNvCxnSpPr>
            <a:cxnSpLocks/>
            <a:stCxn id="3" idx="0"/>
            <a:endCxn id="11" idx="4"/>
          </p:cNvCxnSpPr>
          <p:nvPr/>
        </p:nvCxnSpPr>
        <p:spPr>
          <a:xfrm flipV="1">
            <a:off x="3997037" y="2566556"/>
            <a:ext cx="451657" cy="9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1A01E6E-A998-E70F-78AE-9E0FA6A292AF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3997037" y="2566556"/>
            <a:ext cx="689262" cy="9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9A918AA-C57A-1AFB-F257-7E11CE1C8D4C}"/>
              </a:ext>
            </a:extLst>
          </p:cNvPr>
          <p:cNvCxnSpPr>
            <a:cxnSpLocks/>
          </p:cNvCxnSpPr>
          <p:nvPr/>
        </p:nvCxnSpPr>
        <p:spPr>
          <a:xfrm flipV="1">
            <a:off x="3997037" y="2587339"/>
            <a:ext cx="1197031" cy="89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5730ED6-4A28-01B9-84EC-D024195ADD3D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H="1" flipV="1">
            <a:off x="3548151" y="1608513"/>
            <a:ext cx="425333" cy="78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7A8D6D4-8459-C665-EC66-5D2B5815448C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3785756" y="1608513"/>
            <a:ext cx="182532" cy="83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CFB2857-90C9-4318-F986-C499AB6C3DB8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3968288" y="1608513"/>
            <a:ext cx="55073" cy="78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B73FA40-147B-7841-4FE0-4150A1847783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3968287" y="1608513"/>
            <a:ext cx="292679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84461E9-3952-63AD-9E86-114A541C6D38}"/>
              </a:ext>
            </a:extLst>
          </p:cNvPr>
          <p:cNvCxnSpPr>
            <a:cxnSpLocks/>
          </p:cNvCxnSpPr>
          <p:nvPr/>
        </p:nvCxnSpPr>
        <p:spPr>
          <a:xfrm flipV="1">
            <a:off x="3968286" y="1629296"/>
            <a:ext cx="511753" cy="75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FAD84B6-CA5A-8454-0C14-A2C90DE0D1B3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3968285" y="1604357"/>
            <a:ext cx="767891" cy="80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1D89E5F-973A-5705-C048-FDFFA62E4DDF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3968284" y="1604357"/>
            <a:ext cx="1005497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764631E-91FF-2D86-D5F2-1A7271E47816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3968283" y="1604357"/>
            <a:ext cx="1243103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C217F4D-CE34-C838-093D-83679973F495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3968282" y="1604357"/>
            <a:ext cx="1480709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718F6EB-2538-1333-7734-2ADBD67D17E4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3968281" y="1604357"/>
            <a:ext cx="1718315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0733AC7-AC9E-30DB-88D3-E87CA3571957}"/>
              </a:ext>
            </a:extLst>
          </p:cNvPr>
          <p:cNvCxnSpPr>
            <a:cxnSpLocks/>
            <a:endCxn id="15" idx="4"/>
          </p:cNvCxnSpPr>
          <p:nvPr/>
        </p:nvCxnSpPr>
        <p:spPr>
          <a:xfrm flipH="1" flipV="1">
            <a:off x="3548151" y="1608513"/>
            <a:ext cx="667095" cy="79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6CBC67B-A4CA-5BB9-BA5C-B1043668D8D3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3785756" y="1608513"/>
            <a:ext cx="444034" cy="80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7C94971-B3A9-172C-7F22-D47DA200210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023361" y="1608513"/>
            <a:ext cx="187728" cy="78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63E749A-DACA-89B9-AFBA-D12F469A0F5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211089" y="1608513"/>
            <a:ext cx="49877" cy="78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65DAAF19-254C-05EF-1568-420F5E474303}"/>
              </a:ext>
            </a:extLst>
          </p:cNvPr>
          <p:cNvCxnSpPr>
            <a:cxnSpLocks/>
            <a:stCxn id="10" idx="0"/>
            <a:endCxn id="19" idx="4"/>
          </p:cNvCxnSpPr>
          <p:nvPr/>
        </p:nvCxnSpPr>
        <p:spPr>
          <a:xfrm flipV="1">
            <a:off x="4211089" y="1608513"/>
            <a:ext cx="287482" cy="78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91D16873-F0E8-3273-1D51-9E67F2A1257A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4211089" y="1604357"/>
            <a:ext cx="525087" cy="79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BC61E445-9E4B-BAE7-0A1D-2EFAF63D487B}"/>
              </a:ext>
            </a:extLst>
          </p:cNvPr>
          <p:cNvCxnSpPr>
            <a:cxnSpLocks/>
          </p:cNvCxnSpPr>
          <p:nvPr/>
        </p:nvCxnSpPr>
        <p:spPr>
          <a:xfrm flipV="1">
            <a:off x="4211089" y="1629296"/>
            <a:ext cx="771351" cy="76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9388327B-59DE-2605-3D86-ED7AAF64143B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4211089" y="1604357"/>
            <a:ext cx="1000297" cy="8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893FA7C7-6B65-1D64-4249-84267DC8752F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4211089" y="1604357"/>
            <a:ext cx="1237902" cy="78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1EEB4BB-B2D7-F591-FEDF-E8D22D57C8B5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4211089" y="1604357"/>
            <a:ext cx="1475507" cy="78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5563954-5877-5260-8ACE-B1FF580A02C1}"/>
              </a:ext>
            </a:extLst>
          </p:cNvPr>
          <p:cNvSpPr txBox="1"/>
          <p:nvPr/>
        </p:nvSpPr>
        <p:spPr>
          <a:xfrm>
            <a:off x="5554976" y="3429000"/>
            <a:ext cx="184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入力層：</a:t>
            </a:r>
            <a:r>
              <a:rPr lang="en-US" altLang="ja-JP" sz="1400" dirty="0"/>
              <a:t>784</a:t>
            </a:r>
            <a:r>
              <a:rPr lang="ja-JP" altLang="en-US" sz="1400" dirty="0"/>
              <a:t>個</a:t>
            </a:r>
            <a:endParaRPr kumimoji="1" lang="ja-JP" altLang="en-US" sz="14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961BAF2-0C59-27F6-9426-88D806D06645}"/>
              </a:ext>
            </a:extLst>
          </p:cNvPr>
          <p:cNvSpPr/>
          <p:nvPr/>
        </p:nvSpPr>
        <p:spPr>
          <a:xfrm>
            <a:off x="4099559" y="4378727"/>
            <a:ext cx="1005840" cy="103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EFD613DA-EDF3-4341-7EAF-6D50BCB409EC}"/>
              </a:ext>
            </a:extLst>
          </p:cNvPr>
          <p:cNvSpPr/>
          <p:nvPr/>
        </p:nvSpPr>
        <p:spPr>
          <a:xfrm>
            <a:off x="4502726" y="4685882"/>
            <a:ext cx="311727" cy="12885"/>
          </a:xfrm>
          <a:custGeom>
            <a:avLst/>
            <a:gdLst>
              <a:gd name="connsiteX0" fmla="*/ 0 w 311727"/>
              <a:gd name="connsiteY0" fmla="*/ 12885 h 12885"/>
              <a:gd name="connsiteX1" fmla="*/ 224444 w 311727"/>
              <a:gd name="connsiteY1" fmla="*/ 416 h 12885"/>
              <a:gd name="connsiteX2" fmla="*/ 311727 w 311727"/>
              <a:gd name="connsiteY2" fmla="*/ 416 h 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727" h="12885">
                <a:moveTo>
                  <a:pt x="0" y="12885"/>
                </a:moveTo>
                <a:cubicBezTo>
                  <a:pt x="88603" y="6068"/>
                  <a:pt x="105674" y="4247"/>
                  <a:pt x="224444" y="416"/>
                </a:cubicBezTo>
                <a:cubicBezTo>
                  <a:pt x="253523" y="-522"/>
                  <a:pt x="282633" y="416"/>
                  <a:pt x="311727" y="41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ECEE598A-75A1-271A-5551-2F36E5A95BB9}"/>
              </a:ext>
            </a:extLst>
          </p:cNvPr>
          <p:cNvSpPr/>
          <p:nvPr/>
        </p:nvSpPr>
        <p:spPr>
          <a:xfrm>
            <a:off x="4344784" y="4615639"/>
            <a:ext cx="378383" cy="590679"/>
          </a:xfrm>
          <a:custGeom>
            <a:avLst/>
            <a:gdLst>
              <a:gd name="connsiteX0" fmla="*/ 153786 w 378383"/>
              <a:gd name="connsiteY0" fmla="*/ 0 h 590679"/>
              <a:gd name="connsiteX1" fmla="*/ 141316 w 378383"/>
              <a:gd name="connsiteY1" fmla="*/ 112222 h 590679"/>
              <a:gd name="connsiteX2" fmla="*/ 124691 w 378383"/>
              <a:gd name="connsiteY2" fmla="*/ 145473 h 590679"/>
              <a:gd name="connsiteX3" fmla="*/ 103909 w 378383"/>
              <a:gd name="connsiteY3" fmla="*/ 207819 h 590679"/>
              <a:gd name="connsiteX4" fmla="*/ 99753 w 378383"/>
              <a:gd name="connsiteY4" fmla="*/ 232757 h 590679"/>
              <a:gd name="connsiteX5" fmla="*/ 91440 w 378383"/>
              <a:gd name="connsiteY5" fmla="*/ 261851 h 590679"/>
              <a:gd name="connsiteX6" fmla="*/ 99753 w 378383"/>
              <a:gd name="connsiteY6" fmla="*/ 299259 h 590679"/>
              <a:gd name="connsiteX7" fmla="*/ 153786 w 378383"/>
              <a:gd name="connsiteY7" fmla="*/ 295102 h 590679"/>
              <a:gd name="connsiteX8" fmla="*/ 320040 w 378383"/>
              <a:gd name="connsiteY8" fmla="*/ 303415 h 590679"/>
              <a:gd name="connsiteX9" fmla="*/ 365760 w 378383"/>
              <a:gd name="connsiteY9" fmla="*/ 336666 h 590679"/>
              <a:gd name="connsiteX10" fmla="*/ 378229 w 378383"/>
              <a:gd name="connsiteY10" fmla="*/ 407324 h 590679"/>
              <a:gd name="connsiteX11" fmla="*/ 369916 w 378383"/>
              <a:gd name="connsiteY11" fmla="*/ 465513 h 590679"/>
              <a:gd name="connsiteX12" fmla="*/ 357447 w 378383"/>
              <a:gd name="connsiteY12" fmla="*/ 490451 h 590679"/>
              <a:gd name="connsiteX13" fmla="*/ 307571 w 378383"/>
              <a:gd name="connsiteY13" fmla="*/ 540328 h 590679"/>
              <a:gd name="connsiteX14" fmla="*/ 241069 w 378383"/>
              <a:gd name="connsiteY14" fmla="*/ 577735 h 590679"/>
              <a:gd name="connsiteX15" fmla="*/ 141316 w 378383"/>
              <a:gd name="connsiteY15" fmla="*/ 590204 h 590679"/>
              <a:gd name="connsiteX16" fmla="*/ 0 w 378383"/>
              <a:gd name="connsiteY16" fmla="*/ 590204 h 59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8383" h="590679">
                <a:moveTo>
                  <a:pt x="153786" y="0"/>
                </a:moveTo>
                <a:cubicBezTo>
                  <a:pt x="151630" y="43115"/>
                  <a:pt x="156341" y="74660"/>
                  <a:pt x="141316" y="112222"/>
                </a:cubicBezTo>
                <a:cubicBezTo>
                  <a:pt x="136714" y="123728"/>
                  <a:pt x="130233" y="134389"/>
                  <a:pt x="124691" y="145473"/>
                </a:cubicBezTo>
                <a:cubicBezTo>
                  <a:pt x="115620" y="208978"/>
                  <a:pt x="128917" y="137797"/>
                  <a:pt x="103909" y="207819"/>
                </a:cubicBezTo>
                <a:cubicBezTo>
                  <a:pt x="101075" y="215755"/>
                  <a:pt x="101648" y="224546"/>
                  <a:pt x="99753" y="232757"/>
                </a:cubicBezTo>
                <a:cubicBezTo>
                  <a:pt x="97485" y="242585"/>
                  <a:pt x="94211" y="252153"/>
                  <a:pt x="91440" y="261851"/>
                </a:cubicBezTo>
                <a:cubicBezTo>
                  <a:pt x="94211" y="274320"/>
                  <a:pt x="88482" y="293248"/>
                  <a:pt x="99753" y="299259"/>
                </a:cubicBezTo>
                <a:cubicBezTo>
                  <a:pt x="115692" y="307760"/>
                  <a:pt x="135725" y="294761"/>
                  <a:pt x="153786" y="295102"/>
                </a:cubicBezTo>
                <a:cubicBezTo>
                  <a:pt x="209263" y="296149"/>
                  <a:pt x="264622" y="300644"/>
                  <a:pt x="320040" y="303415"/>
                </a:cubicBezTo>
                <a:cubicBezTo>
                  <a:pt x="352359" y="324961"/>
                  <a:pt x="337177" y="313799"/>
                  <a:pt x="365760" y="336666"/>
                </a:cubicBezTo>
                <a:cubicBezTo>
                  <a:pt x="373277" y="362975"/>
                  <a:pt x="379449" y="378051"/>
                  <a:pt x="378229" y="407324"/>
                </a:cubicBezTo>
                <a:cubicBezTo>
                  <a:pt x="377413" y="426900"/>
                  <a:pt x="374668" y="446505"/>
                  <a:pt x="369916" y="465513"/>
                </a:cubicBezTo>
                <a:cubicBezTo>
                  <a:pt x="367662" y="474529"/>
                  <a:pt x="362130" y="482423"/>
                  <a:pt x="357447" y="490451"/>
                </a:cubicBezTo>
                <a:cubicBezTo>
                  <a:pt x="341332" y="518077"/>
                  <a:pt x="337449" y="521654"/>
                  <a:pt x="307571" y="540328"/>
                </a:cubicBezTo>
                <a:cubicBezTo>
                  <a:pt x="286003" y="553808"/>
                  <a:pt x="266247" y="574138"/>
                  <a:pt x="241069" y="577735"/>
                </a:cubicBezTo>
                <a:cubicBezTo>
                  <a:pt x="224357" y="580123"/>
                  <a:pt x="163106" y="589709"/>
                  <a:pt x="141316" y="590204"/>
                </a:cubicBezTo>
                <a:cubicBezTo>
                  <a:pt x="94223" y="591274"/>
                  <a:pt x="47105" y="590204"/>
                  <a:pt x="0" y="590204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EA67509-E628-0F40-5B37-6253EB4F17F3}"/>
              </a:ext>
            </a:extLst>
          </p:cNvPr>
          <p:cNvSpPr/>
          <p:nvPr/>
        </p:nvSpPr>
        <p:spPr>
          <a:xfrm>
            <a:off x="4099559" y="4378727"/>
            <a:ext cx="72737" cy="70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D88F591-07CF-F5A9-5CE4-5790AE428377}"/>
              </a:ext>
            </a:extLst>
          </p:cNvPr>
          <p:cNvSpPr/>
          <p:nvPr/>
        </p:nvSpPr>
        <p:spPr>
          <a:xfrm>
            <a:off x="4174719" y="4378727"/>
            <a:ext cx="72737" cy="70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66BADA6-BD79-4BF6-A844-287AE5271AB3}"/>
              </a:ext>
            </a:extLst>
          </p:cNvPr>
          <p:cNvSpPr/>
          <p:nvPr/>
        </p:nvSpPr>
        <p:spPr>
          <a:xfrm>
            <a:off x="4249879" y="4378727"/>
            <a:ext cx="72737" cy="70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07291E6-6419-48F2-35A2-5989CFD684B4}"/>
              </a:ext>
            </a:extLst>
          </p:cNvPr>
          <p:cNvSpPr/>
          <p:nvPr/>
        </p:nvSpPr>
        <p:spPr>
          <a:xfrm>
            <a:off x="4325039" y="4378727"/>
            <a:ext cx="72737" cy="70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89CB247-6B9E-5138-ED58-627D6EC810A9}"/>
              </a:ext>
            </a:extLst>
          </p:cNvPr>
          <p:cNvSpPr/>
          <p:nvPr/>
        </p:nvSpPr>
        <p:spPr>
          <a:xfrm>
            <a:off x="4400199" y="4378727"/>
            <a:ext cx="72737" cy="70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B60341A-931A-666E-A53C-D7387D354919}"/>
              </a:ext>
            </a:extLst>
          </p:cNvPr>
          <p:cNvSpPr/>
          <p:nvPr/>
        </p:nvSpPr>
        <p:spPr>
          <a:xfrm>
            <a:off x="4475359" y="4378727"/>
            <a:ext cx="72737" cy="70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1532F74D-CAA5-F727-4B95-D4F6714CB927}"/>
              </a:ext>
            </a:extLst>
          </p:cNvPr>
          <p:cNvSpPr/>
          <p:nvPr/>
        </p:nvSpPr>
        <p:spPr>
          <a:xfrm>
            <a:off x="4550519" y="4378727"/>
            <a:ext cx="72737" cy="70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4B1DD0C7-3F46-ECCC-C75F-0C600EE95D77}"/>
              </a:ext>
            </a:extLst>
          </p:cNvPr>
          <p:cNvSpPr/>
          <p:nvPr/>
        </p:nvSpPr>
        <p:spPr>
          <a:xfrm>
            <a:off x="4625679" y="4378727"/>
            <a:ext cx="72737" cy="70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B9A5E2F-55DF-B6F2-FA52-11315D97C4A6}"/>
              </a:ext>
            </a:extLst>
          </p:cNvPr>
          <p:cNvSpPr/>
          <p:nvPr/>
        </p:nvSpPr>
        <p:spPr>
          <a:xfrm>
            <a:off x="4700839" y="4378727"/>
            <a:ext cx="72737" cy="70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85D7B767-1409-AC4E-AA66-780B16309F58}"/>
              </a:ext>
            </a:extLst>
          </p:cNvPr>
          <p:cNvCxnSpPr>
            <a:stCxn id="95" idx="0"/>
          </p:cNvCxnSpPr>
          <p:nvPr/>
        </p:nvCxnSpPr>
        <p:spPr>
          <a:xfrm flipH="1" flipV="1">
            <a:off x="3785755" y="3671888"/>
            <a:ext cx="350173" cy="70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8C29015C-D8E1-0E9D-4610-C23B9D3253A7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4007773" y="3658124"/>
            <a:ext cx="203315" cy="7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219FD9E-B6FE-EB9B-EB6C-7DA11F799FC5}"/>
              </a:ext>
            </a:extLst>
          </p:cNvPr>
          <p:cNvCxnSpPr>
            <a:cxnSpLocks/>
            <a:stCxn id="98" idx="0"/>
          </p:cNvCxnSpPr>
          <p:nvPr/>
        </p:nvCxnSpPr>
        <p:spPr>
          <a:xfrm flipH="1" flipV="1">
            <a:off x="4229791" y="3644360"/>
            <a:ext cx="56457" cy="7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30DB4F02-63C6-8E2D-B3F3-766A52452482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4361408" y="3630596"/>
            <a:ext cx="90401" cy="74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5DADE2E0-102E-CFE7-B0A7-FCB18288ADD0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4436568" y="3651241"/>
            <a:ext cx="249962" cy="72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CEEF0E44-130E-AFD8-46B9-5BADFB47A658}"/>
              </a:ext>
            </a:extLst>
          </p:cNvPr>
          <p:cNvSpPr/>
          <p:nvPr/>
        </p:nvSpPr>
        <p:spPr>
          <a:xfrm>
            <a:off x="5032662" y="5343003"/>
            <a:ext cx="72737" cy="70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CED1CF9E-4363-2403-897E-A29BE8E1998A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5069031" y="3651241"/>
            <a:ext cx="428796" cy="169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5BC8B19-881D-2755-FDDE-400C584D200E}"/>
              </a:ext>
            </a:extLst>
          </p:cNvPr>
          <p:cNvSpPr txBox="1"/>
          <p:nvPr/>
        </p:nvSpPr>
        <p:spPr>
          <a:xfrm>
            <a:off x="3144143" y="394602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0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の値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161D686C-E2C8-70EB-FE2C-E8F5B960DF3C}"/>
              </a:ext>
            </a:extLst>
          </p:cNvPr>
          <p:cNvSpPr txBox="1"/>
          <p:nvPr/>
        </p:nvSpPr>
        <p:spPr>
          <a:xfrm>
            <a:off x="5349237" y="2348250"/>
            <a:ext cx="184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中間層：</a:t>
            </a:r>
            <a:r>
              <a:rPr lang="en-US" altLang="ja-JP" sz="1400" dirty="0"/>
              <a:t>64</a:t>
            </a:r>
            <a:r>
              <a:rPr lang="ja-JP" altLang="en-US" sz="1400" dirty="0"/>
              <a:t>個</a:t>
            </a:r>
            <a:endParaRPr kumimoji="1" lang="ja-JP" altLang="en-US" sz="14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6085A30-7FB6-8B95-7AEE-6D59BB164E7B}"/>
              </a:ext>
            </a:extLst>
          </p:cNvPr>
          <p:cNvSpPr txBox="1"/>
          <p:nvPr/>
        </p:nvSpPr>
        <p:spPr>
          <a:xfrm>
            <a:off x="5869125" y="1365262"/>
            <a:ext cx="184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出力層：</a:t>
            </a:r>
            <a:r>
              <a:rPr lang="en-US" altLang="ja-JP" sz="1400" dirty="0"/>
              <a:t>10</a:t>
            </a:r>
            <a:r>
              <a:rPr lang="ja-JP" altLang="en-US" sz="1400" dirty="0"/>
              <a:t>個</a:t>
            </a:r>
            <a:endParaRPr kumimoji="1" lang="ja-JP" altLang="en-US" sz="14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0E90E3C-89F7-E73C-48D2-6BEB3E4FC45E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539505" y="652549"/>
            <a:ext cx="8646" cy="78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8FE394DA-B2FF-2829-72E4-4EDEACBB7D42}"/>
              </a:ext>
            </a:extLst>
          </p:cNvPr>
          <p:cNvSpPr txBox="1"/>
          <p:nvPr/>
        </p:nvSpPr>
        <p:spPr>
          <a:xfrm>
            <a:off x="2731277" y="41762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画像が</a:t>
            </a:r>
            <a:r>
              <a:rPr lang="ja-JP" altLang="en-US" sz="1400" dirty="0"/>
              <a:t>数字</a:t>
            </a:r>
            <a:r>
              <a:rPr lang="en-US" altLang="ja-JP" sz="1400" b="1" dirty="0">
                <a:solidFill>
                  <a:srgbClr val="FF0000"/>
                </a:solidFill>
              </a:rPr>
              <a:t>0</a:t>
            </a:r>
            <a:r>
              <a:rPr lang="ja-JP" altLang="en-US" sz="1400" dirty="0"/>
              <a:t>である確率値</a:t>
            </a:r>
            <a:endParaRPr kumimoji="1" lang="ja-JP" altLang="en-US" sz="1400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645B46E-B73D-9B43-5922-9B5AF85F7569}"/>
              </a:ext>
            </a:extLst>
          </p:cNvPr>
          <p:cNvSpPr txBox="1"/>
          <p:nvPr/>
        </p:nvSpPr>
        <p:spPr>
          <a:xfrm>
            <a:off x="3606699" y="689757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画像が</a:t>
            </a:r>
            <a:r>
              <a:rPr lang="ja-JP" altLang="en-US" sz="1400" dirty="0"/>
              <a:t>数字</a:t>
            </a:r>
            <a:r>
              <a:rPr lang="en-US" altLang="ja-JP" sz="1400" b="1" dirty="0">
                <a:solidFill>
                  <a:srgbClr val="FF0000"/>
                </a:solidFill>
              </a:rPr>
              <a:t>1</a:t>
            </a:r>
            <a:r>
              <a:rPr lang="ja-JP" altLang="en-US" sz="1400" dirty="0"/>
              <a:t>である確率値</a:t>
            </a:r>
            <a:endParaRPr kumimoji="1" lang="ja-JP" altLang="en-US" sz="1400" dirty="0"/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2722983A-9738-59AB-7EC4-8D614445D17C}"/>
              </a:ext>
            </a:extLst>
          </p:cNvPr>
          <p:cNvCxnSpPr>
            <a:cxnSpLocks/>
          </p:cNvCxnSpPr>
          <p:nvPr/>
        </p:nvCxnSpPr>
        <p:spPr>
          <a:xfrm flipV="1">
            <a:off x="3785755" y="922514"/>
            <a:ext cx="0" cy="51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D0696E17-14DF-49EE-8C67-E64C14335A1A}"/>
              </a:ext>
            </a:extLst>
          </p:cNvPr>
          <p:cNvSpPr txBox="1"/>
          <p:nvPr/>
        </p:nvSpPr>
        <p:spPr>
          <a:xfrm>
            <a:off x="4717638" y="922514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画像が</a:t>
            </a:r>
            <a:r>
              <a:rPr lang="ja-JP" altLang="en-US" sz="1400" dirty="0"/>
              <a:t>数字</a:t>
            </a:r>
            <a:r>
              <a:rPr lang="en-US" altLang="ja-JP" sz="1400" b="1" dirty="0">
                <a:solidFill>
                  <a:srgbClr val="FF0000"/>
                </a:solidFill>
              </a:rPr>
              <a:t>9</a:t>
            </a:r>
            <a:r>
              <a:rPr lang="ja-JP" altLang="en-US" sz="1400" dirty="0"/>
              <a:t>である確率値</a:t>
            </a:r>
            <a:endParaRPr kumimoji="1" lang="ja-JP" altLang="en-US" sz="1400" dirty="0"/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13262666-D750-E2E4-58DE-49CEC14CF48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686595" y="1139736"/>
            <a:ext cx="1" cy="29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右中かっこ 134">
            <a:extLst>
              <a:ext uri="{FF2B5EF4-FFF2-40B4-BE49-F238E27FC236}">
                <a16:creationId xmlns:a16="http://schemas.microsoft.com/office/drawing/2014/main" id="{84D50287-7F03-B636-259F-7D1A68D65B9E}"/>
              </a:ext>
            </a:extLst>
          </p:cNvPr>
          <p:cNvSpPr/>
          <p:nvPr/>
        </p:nvSpPr>
        <p:spPr>
          <a:xfrm>
            <a:off x="5686595" y="1673039"/>
            <a:ext cx="80008" cy="623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A1176B8E-45FD-7D39-267B-6F8430C270E6}"/>
              </a:ext>
            </a:extLst>
          </p:cNvPr>
          <p:cNvSpPr txBox="1"/>
          <p:nvPr/>
        </p:nvSpPr>
        <p:spPr>
          <a:xfrm>
            <a:off x="5736473" y="18410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全結合層</a:t>
            </a:r>
            <a:endParaRPr kumimoji="1" lang="ja-JP" altLang="en-US" sz="140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0479A6DF-060C-97E9-1F5D-44F982E2D1E2}"/>
              </a:ext>
            </a:extLst>
          </p:cNvPr>
          <p:cNvSpPr txBox="1"/>
          <p:nvPr/>
        </p:nvSpPr>
        <p:spPr>
          <a:xfrm>
            <a:off x="5621999" y="28510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全結合層</a:t>
            </a:r>
            <a:endParaRPr kumimoji="1" lang="ja-JP" altLang="en-US" sz="1400" dirty="0"/>
          </a:p>
        </p:txBody>
      </p:sp>
      <p:sp>
        <p:nvSpPr>
          <p:cNvPr id="139" name="右中かっこ 138">
            <a:extLst>
              <a:ext uri="{FF2B5EF4-FFF2-40B4-BE49-F238E27FC236}">
                <a16:creationId xmlns:a16="http://schemas.microsoft.com/office/drawing/2014/main" id="{06718995-ADCE-A7F4-442B-9DBB81590F85}"/>
              </a:ext>
            </a:extLst>
          </p:cNvPr>
          <p:cNvSpPr/>
          <p:nvPr/>
        </p:nvSpPr>
        <p:spPr>
          <a:xfrm>
            <a:off x="5581995" y="2689374"/>
            <a:ext cx="80008" cy="623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B288BCB8-2E33-68DB-4506-6493F21B0556}"/>
              </a:ext>
            </a:extLst>
          </p:cNvPr>
          <p:cNvSpPr txBox="1"/>
          <p:nvPr/>
        </p:nvSpPr>
        <p:spPr>
          <a:xfrm>
            <a:off x="5122049" y="50689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入力画像</a:t>
            </a:r>
          </a:p>
        </p:txBody>
      </p:sp>
    </p:spTree>
    <p:extLst>
      <p:ext uri="{BB962C8B-B14F-4D97-AF65-F5344CB8AC3E}">
        <p14:creationId xmlns:p14="http://schemas.microsoft.com/office/powerpoint/2010/main" val="343836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97143B0-041E-25BC-8427-CC86514FE673}"/>
              </a:ext>
            </a:extLst>
          </p:cNvPr>
          <p:cNvGrpSpPr/>
          <p:nvPr/>
        </p:nvGrpSpPr>
        <p:grpSpPr>
          <a:xfrm>
            <a:off x="1777819" y="1599003"/>
            <a:ext cx="6053481" cy="2618235"/>
            <a:chOff x="1777819" y="1599003"/>
            <a:chExt cx="6053481" cy="2618235"/>
          </a:xfrm>
        </p:grpSpPr>
        <p:pic>
          <p:nvPicPr>
            <p:cNvPr id="1026" name="Picture 2" descr="犬, 幸せな犬, ラブラドル ・ レトリーバー犬">
              <a:extLst>
                <a:ext uri="{FF2B5EF4-FFF2-40B4-BE49-F238E27FC236}">
                  <a16:creationId xmlns:a16="http://schemas.microsoft.com/office/drawing/2014/main" id="{96773270-8B0F-BEE1-5845-9B731FE1A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7808" y="1985951"/>
              <a:ext cx="1008018" cy="1008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B826D75-C021-BC58-EA1E-52BD78955821}"/>
                </a:ext>
              </a:extLst>
            </p:cNvPr>
            <p:cNvSpPr/>
            <p:nvPr/>
          </p:nvSpPr>
          <p:spPr>
            <a:xfrm>
              <a:off x="3248890" y="1656608"/>
              <a:ext cx="910046" cy="15936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畳み込み層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E39B6BD-876D-A6C0-D850-0063891B03ED}"/>
                </a:ext>
              </a:extLst>
            </p:cNvPr>
            <p:cNvSpPr/>
            <p:nvPr/>
          </p:nvSpPr>
          <p:spPr>
            <a:xfrm>
              <a:off x="4572000" y="1656608"/>
              <a:ext cx="910046" cy="15936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プーリング層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8A9C230-FAC6-4188-79BA-D09ACBA50733}"/>
                </a:ext>
              </a:extLst>
            </p:cNvPr>
            <p:cNvSpPr/>
            <p:nvPr/>
          </p:nvSpPr>
          <p:spPr>
            <a:xfrm>
              <a:off x="5895110" y="1656608"/>
              <a:ext cx="910046" cy="15936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全結合層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36F8E4DD-B404-F9C8-34B9-23B20BE88911}"/>
                </a:ext>
              </a:extLst>
            </p:cNvPr>
            <p:cNvSpPr/>
            <p:nvPr/>
          </p:nvSpPr>
          <p:spPr>
            <a:xfrm>
              <a:off x="2835826" y="2316282"/>
              <a:ext cx="413064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F9307A05-F457-793C-97D7-58626B0A2782}"/>
                </a:ext>
              </a:extLst>
            </p:cNvPr>
            <p:cNvSpPr/>
            <p:nvPr/>
          </p:nvSpPr>
          <p:spPr>
            <a:xfrm>
              <a:off x="4158936" y="2316282"/>
              <a:ext cx="413064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EA2F4776-7751-600C-9EF2-55EA4102B7D1}"/>
                </a:ext>
              </a:extLst>
            </p:cNvPr>
            <p:cNvSpPr/>
            <p:nvPr/>
          </p:nvSpPr>
          <p:spPr>
            <a:xfrm>
              <a:off x="5482046" y="2316282"/>
              <a:ext cx="413064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6280D431-515B-0DAB-4BDF-9477B34F540F}"/>
                </a:ext>
              </a:extLst>
            </p:cNvPr>
            <p:cNvSpPr/>
            <p:nvPr/>
          </p:nvSpPr>
          <p:spPr>
            <a:xfrm>
              <a:off x="6805156" y="2316282"/>
              <a:ext cx="413064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8A61B20-ED05-6248-030F-C3EE2FD43C45}"/>
                </a:ext>
              </a:extLst>
            </p:cNvPr>
            <p:cNvSpPr txBox="1"/>
            <p:nvPr/>
          </p:nvSpPr>
          <p:spPr>
            <a:xfrm>
              <a:off x="1777819" y="15990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入力画像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B9EDD6B-AE9D-1CB5-26C9-F844CABA851A}"/>
                </a:ext>
              </a:extLst>
            </p:cNvPr>
            <p:cNvSpPr txBox="1"/>
            <p:nvPr/>
          </p:nvSpPr>
          <p:spPr>
            <a:xfrm>
              <a:off x="7184969" y="226877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出力</a:t>
              </a:r>
            </a:p>
          </p:txBody>
        </p:sp>
        <p:sp>
          <p:nvSpPr>
            <p:cNvPr id="15" name="右中かっこ 14">
              <a:extLst>
                <a:ext uri="{FF2B5EF4-FFF2-40B4-BE49-F238E27FC236}">
                  <a16:creationId xmlns:a16="http://schemas.microsoft.com/office/drawing/2014/main" id="{EE0650B2-C363-F7E8-660A-0846022247DB}"/>
                </a:ext>
              </a:extLst>
            </p:cNvPr>
            <p:cNvSpPr/>
            <p:nvPr/>
          </p:nvSpPr>
          <p:spPr>
            <a:xfrm rot="5400000">
              <a:off x="3608316" y="2890158"/>
              <a:ext cx="191193" cy="9975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9F9F5B7-6EC9-33E3-9E53-29BEF4B5F6F4}"/>
                </a:ext>
              </a:extLst>
            </p:cNvPr>
            <p:cNvSpPr txBox="1"/>
            <p:nvPr/>
          </p:nvSpPr>
          <p:spPr>
            <a:xfrm>
              <a:off x="32051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反復あり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E62946C-7BE6-5A74-063A-F842A2DC3BD2}"/>
                </a:ext>
              </a:extLst>
            </p:cNvPr>
            <p:cNvSpPr txBox="1"/>
            <p:nvPr/>
          </p:nvSpPr>
          <p:spPr>
            <a:xfrm>
              <a:off x="3811470" y="38479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反復あり</a:t>
              </a:r>
            </a:p>
          </p:txBody>
        </p:sp>
        <p:sp>
          <p:nvSpPr>
            <p:cNvPr id="18" name="右中かっこ 17">
              <a:extLst>
                <a:ext uri="{FF2B5EF4-FFF2-40B4-BE49-F238E27FC236}">
                  <a16:creationId xmlns:a16="http://schemas.microsoft.com/office/drawing/2014/main" id="{FE23A359-85FC-034C-C363-C0449FDB9711}"/>
                </a:ext>
              </a:extLst>
            </p:cNvPr>
            <p:cNvSpPr/>
            <p:nvPr/>
          </p:nvSpPr>
          <p:spPr>
            <a:xfrm rot="5400000">
              <a:off x="4248000" y="2675907"/>
              <a:ext cx="191194" cy="227689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右中かっこ 19">
              <a:extLst>
                <a:ext uri="{FF2B5EF4-FFF2-40B4-BE49-F238E27FC236}">
                  <a16:creationId xmlns:a16="http://schemas.microsoft.com/office/drawing/2014/main" id="{6C7B18E0-2674-020B-50C0-550CF0F1F9F9}"/>
                </a:ext>
              </a:extLst>
            </p:cNvPr>
            <p:cNvSpPr/>
            <p:nvPr/>
          </p:nvSpPr>
          <p:spPr>
            <a:xfrm rot="5400000">
              <a:off x="6258690" y="2891343"/>
              <a:ext cx="191193" cy="9975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99EF573-FCE6-A67A-C30B-D56656BE1223}"/>
                </a:ext>
              </a:extLst>
            </p:cNvPr>
            <p:cNvSpPr txBox="1"/>
            <p:nvPr/>
          </p:nvSpPr>
          <p:spPr>
            <a:xfrm>
              <a:off x="5855522" y="343018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反復あり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0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6938C16F-192B-ABD1-CE94-6BFC24C17439}"/>
              </a:ext>
            </a:extLst>
          </p:cNvPr>
          <p:cNvGrpSpPr/>
          <p:nvPr/>
        </p:nvGrpSpPr>
        <p:grpSpPr>
          <a:xfrm>
            <a:off x="1215276" y="1086862"/>
            <a:ext cx="8510775" cy="3364835"/>
            <a:chOff x="1215276" y="1086862"/>
            <a:chExt cx="8510775" cy="336483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D7799F79-1B63-5EE2-A945-B5FF08964B99}"/>
                </a:ext>
              </a:extLst>
            </p:cNvPr>
            <p:cNvGrpSpPr/>
            <p:nvPr/>
          </p:nvGrpSpPr>
          <p:grpSpPr>
            <a:xfrm>
              <a:off x="1479665" y="1975659"/>
              <a:ext cx="879763" cy="879763"/>
              <a:chOff x="1409007" y="2549237"/>
              <a:chExt cx="879763" cy="879763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8F537D4-C837-034C-6AC5-24BA34FEF5C8}"/>
                  </a:ext>
                </a:extLst>
              </p:cNvPr>
              <p:cNvSpPr/>
              <p:nvPr/>
            </p:nvSpPr>
            <p:spPr>
              <a:xfrm>
                <a:off x="1409007" y="2549237"/>
                <a:ext cx="727363" cy="7273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083AECC-127F-2C81-81C0-27E5B2EA3A22}"/>
                  </a:ext>
                </a:extLst>
              </p:cNvPr>
              <p:cNvSpPr/>
              <p:nvPr/>
            </p:nvSpPr>
            <p:spPr>
              <a:xfrm>
                <a:off x="1485207" y="2625437"/>
                <a:ext cx="727363" cy="7273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18F8559-04DA-5C53-71C6-40C89C1F4F3C}"/>
                  </a:ext>
                </a:extLst>
              </p:cNvPr>
              <p:cNvSpPr/>
              <p:nvPr/>
            </p:nvSpPr>
            <p:spPr>
              <a:xfrm>
                <a:off x="1561407" y="2701637"/>
                <a:ext cx="727363" cy="7273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810A5ED-B002-DAF4-7B1B-DD5504688D30}"/>
                </a:ext>
              </a:extLst>
            </p:cNvPr>
            <p:cNvGrpSpPr/>
            <p:nvPr/>
          </p:nvGrpSpPr>
          <p:grpSpPr>
            <a:xfrm>
              <a:off x="3100221" y="1543188"/>
              <a:ext cx="491836" cy="479197"/>
              <a:chOff x="3072938" y="1349435"/>
              <a:chExt cx="647008" cy="63038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697F12F-60D3-63A4-4F4E-B177E637D126}"/>
                  </a:ext>
                </a:extLst>
              </p:cNvPr>
              <p:cNvSpPr/>
              <p:nvPr/>
            </p:nvSpPr>
            <p:spPr>
              <a:xfrm>
                <a:off x="3072938" y="1349435"/>
                <a:ext cx="491836" cy="49183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01516897-0A21-4A16-3040-372BBA5A8B7F}"/>
                  </a:ext>
                </a:extLst>
              </p:cNvPr>
              <p:cNvSpPr/>
              <p:nvPr/>
            </p:nvSpPr>
            <p:spPr>
              <a:xfrm>
                <a:off x="3150524" y="1418708"/>
                <a:ext cx="491836" cy="49183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A0024D6-9828-51FE-44D5-2B6287D3B7E1}"/>
                  </a:ext>
                </a:extLst>
              </p:cNvPr>
              <p:cNvSpPr/>
              <p:nvPr/>
            </p:nvSpPr>
            <p:spPr>
              <a:xfrm>
                <a:off x="3228110" y="1487981"/>
                <a:ext cx="491836" cy="49183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F14C7194-BDA6-9477-8CFD-C820686EF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661" y="1841271"/>
              <a:ext cx="494608" cy="444729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DA3DFDAF-7A72-1F51-9523-B02052B75A4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661" y="2637904"/>
              <a:ext cx="452352" cy="356064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C8A3292-1309-37F1-89A8-789F7EFC0BCD}"/>
                </a:ext>
              </a:extLst>
            </p:cNvPr>
            <p:cNvSpPr txBox="1"/>
            <p:nvPr/>
          </p:nvSpPr>
          <p:spPr>
            <a:xfrm>
              <a:off x="2373709" y="154318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畳み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込み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5EE1593-0F6A-C428-C16B-C8BE27003F87}"/>
                </a:ext>
              </a:extLst>
            </p:cNvPr>
            <p:cNvSpPr txBox="1"/>
            <p:nvPr/>
          </p:nvSpPr>
          <p:spPr>
            <a:xfrm>
              <a:off x="2368860" y="282265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畳み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込み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40CBDDA-C9D3-A45A-D45F-6731F68B7C88}"/>
                </a:ext>
              </a:extLst>
            </p:cNvPr>
            <p:cNvSpPr/>
            <p:nvPr/>
          </p:nvSpPr>
          <p:spPr>
            <a:xfrm>
              <a:off x="4283827" y="1436534"/>
              <a:ext cx="563562" cy="563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F5CEFCE-8939-1A87-859C-002BA2C9AC53}"/>
                </a:ext>
              </a:extLst>
            </p:cNvPr>
            <p:cNvSpPr/>
            <p:nvPr/>
          </p:nvSpPr>
          <p:spPr>
            <a:xfrm>
              <a:off x="4342867" y="1495574"/>
              <a:ext cx="563562" cy="563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6535C94-9320-7AE9-447C-A5E030B848EB}"/>
                </a:ext>
              </a:extLst>
            </p:cNvPr>
            <p:cNvSpPr/>
            <p:nvPr/>
          </p:nvSpPr>
          <p:spPr>
            <a:xfrm>
              <a:off x="4401907" y="1554614"/>
              <a:ext cx="563562" cy="563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DF134769-F002-4DE6-32B9-EDCEF49FB919}"/>
                </a:ext>
              </a:extLst>
            </p:cNvPr>
            <p:cNvGrpSpPr/>
            <p:nvPr/>
          </p:nvGrpSpPr>
          <p:grpSpPr>
            <a:xfrm>
              <a:off x="3100221" y="2828295"/>
              <a:ext cx="491836" cy="479197"/>
              <a:chOff x="3072938" y="1349435"/>
              <a:chExt cx="647008" cy="630382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45A3C0E1-3F4C-66B3-9D80-60E57DF7E4F8}"/>
                  </a:ext>
                </a:extLst>
              </p:cNvPr>
              <p:cNvSpPr/>
              <p:nvPr/>
            </p:nvSpPr>
            <p:spPr>
              <a:xfrm>
                <a:off x="3072938" y="1349435"/>
                <a:ext cx="491836" cy="49183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7B31532C-21D1-6EA6-92B8-AB9A8DC000A6}"/>
                  </a:ext>
                </a:extLst>
              </p:cNvPr>
              <p:cNvSpPr/>
              <p:nvPr/>
            </p:nvSpPr>
            <p:spPr>
              <a:xfrm>
                <a:off x="3150524" y="1418708"/>
                <a:ext cx="491836" cy="49183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2F3779E-0012-59BD-8A83-5A8B05D49B4B}"/>
                  </a:ext>
                </a:extLst>
              </p:cNvPr>
              <p:cNvSpPr/>
              <p:nvPr/>
            </p:nvSpPr>
            <p:spPr>
              <a:xfrm>
                <a:off x="3228110" y="1487981"/>
                <a:ext cx="491836" cy="49183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5E0CDA5E-B3C2-7490-1F6A-AC7859B3F5C5}"/>
                </a:ext>
              </a:extLst>
            </p:cNvPr>
            <p:cNvGrpSpPr/>
            <p:nvPr/>
          </p:nvGrpSpPr>
          <p:grpSpPr>
            <a:xfrm>
              <a:off x="4283827" y="2792576"/>
              <a:ext cx="681642" cy="681642"/>
              <a:chOff x="1409007" y="2549237"/>
              <a:chExt cx="879763" cy="879763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81F89AA-4E52-7BE0-F7E7-99A9B63C4F61}"/>
                  </a:ext>
                </a:extLst>
              </p:cNvPr>
              <p:cNvSpPr/>
              <p:nvPr/>
            </p:nvSpPr>
            <p:spPr>
              <a:xfrm>
                <a:off x="1409007" y="2549237"/>
                <a:ext cx="727363" cy="7273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F3D8FB80-4535-386A-EEE6-6BD0790457A8}"/>
                  </a:ext>
                </a:extLst>
              </p:cNvPr>
              <p:cNvSpPr/>
              <p:nvPr/>
            </p:nvSpPr>
            <p:spPr>
              <a:xfrm>
                <a:off x="1485207" y="2625437"/>
                <a:ext cx="727363" cy="7273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3A2AACB1-626F-47D3-3781-E6C11841AAFB}"/>
                  </a:ext>
                </a:extLst>
              </p:cNvPr>
              <p:cNvSpPr/>
              <p:nvPr/>
            </p:nvSpPr>
            <p:spPr>
              <a:xfrm>
                <a:off x="1561407" y="2701637"/>
                <a:ext cx="727363" cy="7273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94C068A-3F02-5266-59B5-860FB1911DF9}"/>
                </a:ext>
              </a:extLst>
            </p:cNvPr>
            <p:cNvSpPr/>
            <p:nvPr/>
          </p:nvSpPr>
          <p:spPr>
            <a:xfrm>
              <a:off x="5539159" y="1495574"/>
              <a:ext cx="563562" cy="563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5F457CA-842F-97C4-8CF1-F6B3C2C4748A}"/>
                </a:ext>
              </a:extLst>
            </p:cNvPr>
            <p:cNvSpPr/>
            <p:nvPr/>
          </p:nvSpPr>
          <p:spPr>
            <a:xfrm>
              <a:off x="5532438" y="2863869"/>
              <a:ext cx="563562" cy="563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A7447E84-791D-DA45-4209-C27861D38B8E}"/>
                </a:ext>
              </a:extLst>
            </p:cNvPr>
            <p:cNvSpPr txBox="1"/>
            <p:nvPr/>
          </p:nvSpPr>
          <p:spPr>
            <a:xfrm>
              <a:off x="6177647" y="1600394"/>
              <a:ext cx="99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＋ｂ</a:t>
              </a:r>
              <a:r>
                <a:rPr kumimoji="1" lang="en-US" altLang="ja-JP" baseline="-25000" dirty="0"/>
                <a:t>1</a:t>
              </a:r>
              <a:endParaRPr kumimoji="1" lang="ja-JP" altLang="en-US" baseline="-25000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BB4027C-CAF9-418C-964A-1D55C16D4815}"/>
                </a:ext>
              </a:extLst>
            </p:cNvPr>
            <p:cNvSpPr txBox="1"/>
            <p:nvPr/>
          </p:nvSpPr>
          <p:spPr>
            <a:xfrm>
              <a:off x="6177647" y="2960984"/>
              <a:ext cx="99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＋ｂ</a:t>
              </a:r>
              <a:r>
                <a:rPr lang="en-US" altLang="ja-JP" baseline="-25000" dirty="0"/>
                <a:t>2</a:t>
              </a:r>
              <a:endParaRPr kumimoji="1" lang="ja-JP" altLang="en-US" baseline="-25000" dirty="0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B4493BA3-8DDC-FDC6-EBBF-67110BD532B0}"/>
                </a:ext>
              </a:extLst>
            </p:cNvPr>
            <p:cNvSpPr/>
            <p:nvPr/>
          </p:nvSpPr>
          <p:spPr>
            <a:xfrm>
              <a:off x="7175174" y="1519647"/>
              <a:ext cx="997527" cy="5322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k</a:t>
              </a:r>
              <a:r>
                <a:rPr lang="ja-JP" altLang="en-US" sz="1100" dirty="0">
                  <a:solidFill>
                    <a:schemeClr val="tx1"/>
                  </a:solidFill>
                </a:rPr>
                <a:t>活性化関数</a:t>
              </a:r>
              <a:endParaRPr kumimoji="1" lang="ja-JP" altLang="en-US" sz="11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3E0E53D1-3584-9C27-B2DA-597F97407605}"/>
                </a:ext>
              </a:extLst>
            </p:cNvPr>
            <p:cNvSpPr/>
            <p:nvPr/>
          </p:nvSpPr>
          <p:spPr>
            <a:xfrm>
              <a:off x="7175174" y="2863869"/>
              <a:ext cx="997527" cy="5322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k</a:t>
              </a:r>
              <a:r>
                <a:rPr lang="ja-JP" altLang="en-US" sz="1100" dirty="0">
                  <a:solidFill>
                    <a:schemeClr val="tx1"/>
                  </a:solidFill>
                </a:rPr>
                <a:t>活性化関数</a:t>
              </a:r>
              <a:endParaRPr kumimoji="1" lang="ja-JP" altLang="en-US" sz="11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DC35CFE-EF73-6CE0-D1FA-92C0E063697F}"/>
                </a:ext>
              </a:extLst>
            </p:cNvPr>
            <p:cNvSpPr/>
            <p:nvPr/>
          </p:nvSpPr>
          <p:spPr>
            <a:xfrm>
              <a:off x="8785486" y="2118176"/>
              <a:ext cx="563562" cy="563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FE91891-99C0-2F20-728D-665736EB70CA}"/>
                </a:ext>
              </a:extLst>
            </p:cNvPr>
            <p:cNvSpPr/>
            <p:nvPr/>
          </p:nvSpPr>
          <p:spPr>
            <a:xfrm>
              <a:off x="8883854" y="2207151"/>
              <a:ext cx="563562" cy="563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A74FB-9EB6-7823-DCF2-70A222B54E61}"/>
                </a:ext>
              </a:extLst>
            </p:cNvPr>
            <p:cNvCxnSpPr/>
            <p:nvPr/>
          </p:nvCxnSpPr>
          <p:spPr>
            <a:xfrm>
              <a:off x="3711633" y="1841581"/>
              <a:ext cx="44473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3BC603B6-AAD1-4982-0BA4-99BBE763C26F}"/>
                </a:ext>
              </a:extLst>
            </p:cNvPr>
            <p:cNvCxnSpPr/>
            <p:nvPr/>
          </p:nvCxnSpPr>
          <p:spPr>
            <a:xfrm>
              <a:off x="3711632" y="3140783"/>
              <a:ext cx="44473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501AEA67-B665-264A-6CEA-092913B5FA93}"/>
                </a:ext>
              </a:extLst>
            </p:cNvPr>
            <p:cNvCxnSpPr/>
            <p:nvPr/>
          </p:nvCxnSpPr>
          <p:spPr>
            <a:xfrm>
              <a:off x="5031971" y="1811101"/>
              <a:ext cx="44473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4CFF3A0-D633-FE7E-9409-39A7BE6BF9BE}"/>
                </a:ext>
              </a:extLst>
            </p:cNvPr>
            <p:cNvCxnSpPr/>
            <p:nvPr/>
          </p:nvCxnSpPr>
          <p:spPr>
            <a:xfrm>
              <a:off x="5031970" y="3110303"/>
              <a:ext cx="44473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5F6DF410-BBFF-6788-C081-A55C4BD6ED1C}"/>
                </a:ext>
              </a:extLst>
            </p:cNvPr>
            <p:cNvCxnSpPr/>
            <p:nvPr/>
          </p:nvCxnSpPr>
          <p:spPr>
            <a:xfrm>
              <a:off x="6884323" y="1789870"/>
              <a:ext cx="44473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8B7800D9-4094-820E-1B0C-88CC2AC6FFDC}"/>
                </a:ext>
              </a:extLst>
            </p:cNvPr>
            <p:cNvCxnSpPr/>
            <p:nvPr/>
          </p:nvCxnSpPr>
          <p:spPr>
            <a:xfrm>
              <a:off x="6884322" y="3119510"/>
              <a:ext cx="44473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63161CE-AF03-5FBD-2D0B-35BE49380369}"/>
                </a:ext>
              </a:extLst>
            </p:cNvPr>
            <p:cNvCxnSpPr>
              <a:cxnSpLocks/>
            </p:cNvCxnSpPr>
            <p:nvPr/>
          </p:nvCxnSpPr>
          <p:spPr>
            <a:xfrm>
              <a:off x="8215054" y="1873827"/>
              <a:ext cx="452352" cy="3560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48029A44-C485-1563-D5A0-BF2FD239B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5054" y="2637904"/>
              <a:ext cx="452352" cy="48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DD78D95-D698-4534-83AB-508DA665E8C3}"/>
                </a:ext>
              </a:extLst>
            </p:cNvPr>
            <p:cNvSpPr txBox="1"/>
            <p:nvPr/>
          </p:nvSpPr>
          <p:spPr>
            <a:xfrm>
              <a:off x="4979292" y="14695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加算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078BD472-D173-9EFB-6D51-42EE12A9E35B}"/>
                </a:ext>
              </a:extLst>
            </p:cNvPr>
            <p:cNvSpPr txBox="1"/>
            <p:nvPr/>
          </p:nvSpPr>
          <p:spPr>
            <a:xfrm>
              <a:off x="4988076" y="317642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加算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E0FB831-1CEC-8728-D570-DA6FACE00DC6}"/>
                </a:ext>
              </a:extLst>
            </p:cNvPr>
            <p:cNvSpPr txBox="1"/>
            <p:nvPr/>
          </p:nvSpPr>
          <p:spPr>
            <a:xfrm>
              <a:off x="6118849" y="1086862"/>
              <a:ext cx="10021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バイアス</a:t>
              </a:r>
              <a:r>
                <a:rPr kumimoji="1" lang="en-US" altLang="ja-JP" sz="1400" dirty="0"/>
                <a:t>1</a:t>
              </a:r>
            </a:p>
            <a:p>
              <a:pPr algn="ctr"/>
              <a:r>
                <a:rPr lang="ja-JP" altLang="en-US" sz="1400" dirty="0"/>
                <a:t>の加算</a:t>
              </a:r>
              <a:endParaRPr kumimoji="1" lang="ja-JP" altLang="en-US" sz="14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1668E36-D023-6B1E-A0E2-AFE049854D14}"/>
                </a:ext>
              </a:extLst>
            </p:cNvPr>
            <p:cNvSpPr txBox="1"/>
            <p:nvPr/>
          </p:nvSpPr>
          <p:spPr>
            <a:xfrm>
              <a:off x="1215276" y="1468517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チャンネル</a:t>
              </a:r>
              <a:endParaRPr kumimoji="1" lang="en-US" altLang="ja-JP" sz="1400" dirty="0"/>
            </a:p>
            <a:p>
              <a:pPr algn="ctr"/>
              <a:r>
                <a:rPr kumimoji="1" lang="ja-JP" altLang="en-US" sz="1400" dirty="0"/>
                <a:t>数</a:t>
              </a:r>
              <a:r>
                <a:rPr lang="ja-JP" altLang="en-US" sz="1400" dirty="0"/>
                <a:t>：</a:t>
              </a:r>
              <a:r>
                <a:rPr lang="en-US" altLang="ja-JP" sz="1400" dirty="0"/>
                <a:t>3</a:t>
              </a:r>
              <a:endParaRPr kumimoji="1" lang="ja-JP" altLang="en-US" sz="1400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068244F8-0103-55AD-89FD-2E122035991B}"/>
                </a:ext>
              </a:extLst>
            </p:cNvPr>
            <p:cNvSpPr txBox="1"/>
            <p:nvPr/>
          </p:nvSpPr>
          <p:spPr>
            <a:xfrm>
              <a:off x="8643703" y="1612217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チャンネル</a:t>
              </a:r>
              <a:endParaRPr kumimoji="1" lang="en-US" altLang="ja-JP" sz="1400" dirty="0"/>
            </a:p>
            <a:p>
              <a:pPr algn="ctr"/>
              <a:r>
                <a:rPr kumimoji="1" lang="ja-JP" altLang="en-US" sz="1400" dirty="0"/>
                <a:t>数</a:t>
              </a:r>
              <a:r>
                <a:rPr lang="ja-JP" altLang="en-US" sz="1400" dirty="0"/>
                <a:t>：</a:t>
              </a:r>
              <a:r>
                <a:rPr lang="en-US" altLang="ja-JP" sz="1400" dirty="0"/>
                <a:t>2</a:t>
              </a:r>
              <a:endParaRPr kumimoji="1" lang="ja-JP" altLang="en-US" sz="14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C79FD0C4-F56F-D0A4-EFF6-1BBF5CFFBE1E}"/>
                </a:ext>
              </a:extLst>
            </p:cNvPr>
            <p:cNvSpPr txBox="1"/>
            <p:nvPr/>
          </p:nvSpPr>
          <p:spPr>
            <a:xfrm>
              <a:off x="2921547" y="1230564"/>
              <a:ext cx="1002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フィルタ</a:t>
              </a:r>
              <a:r>
                <a:rPr kumimoji="1" lang="en-US" altLang="ja-JP" sz="1400" dirty="0"/>
                <a:t>1</a:t>
              </a:r>
              <a:endParaRPr kumimoji="1" lang="ja-JP" altLang="en-US" sz="14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E764871-2F8B-B9FC-D377-0B0C5178B81E}"/>
                </a:ext>
              </a:extLst>
            </p:cNvPr>
            <p:cNvSpPr txBox="1"/>
            <p:nvPr/>
          </p:nvSpPr>
          <p:spPr>
            <a:xfrm>
              <a:off x="2917428" y="3371913"/>
              <a:ext cx="1002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フィルタ</a:t>
              </a:r>
              <a:r>
                <a:rPr lang="en-US" altLang="ja-JP" sz="1400" dirty="0"/>
                <a:t>2</a:t>
              </a:r>
              <a:endParaRPr kumimoji="1" lang="ja-JP" altLang="en-US" sz="1400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C5FC513-09AD-047B-FDF7-033C7D5AE6F2}"/>
                </a:ext>
              </a:extLst>
            </p:cNvPr>
            <p:cNvSpPr txBox="1"/>
            <p:nvPr/>
          </p:nvSpPr>
          <p:spPr>
            <a:xfrm>
              <a:off x="6102721" y="3324347"/>
              <a:ext cx="10021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バイアス</a:t>
              </a:r>
              <a:r>
                <a:rPr lang="en-US" altLang="ja-JP" sz="1400" dirty="0"/>
                <a:t>2</a:t>
              </a:r>
              <a:endParaRPr kumimoji="1" lang="en-US" altLang="ja-JP" sz="1400" dirty="0"/>
            </a:p>
            <a:p>
              <a:pPr algn="ctr"/>
              <a:r>
                <a:rPr lang="ja-JP" altLang="en-US" sz="1400" dirty="0"/>
                <a:t>の加算</a:t>
              </a:r>
              <a:endParaRPr kumimoji="1" lang="ja-JP" altLang="en-US" sz="1400" dirty="0"/>
            </a:p>
          </p:txBody>
        </p:sp>
        <p:sp>
          <p:nvSpPr>
            <p:cNvPr id="61" name="右中かっこ 60">
              <a:extLst>
                <a:ext uri="{FF2B5EF4-FFF2-40B4-BE49-F238E27FC236}">
                  <a16:creationId xmlns:a16="http://schemas.microsoft.com/office/drawing/2014/main" id="{1EDF22B0-4833-4D33-B1F5-D02D2D756155}"/>
                </a:ext>
              </a:extLst>
            </p:cNvPr>
            <p:cNvSpPr/>
            <p:nvPr/>
          </p:nvSpPr>
          <p:spPr>
            <a:xfrm rot="5400000">
              <a:off x="3675995" y="2578702"/>
              <a:ext cx="147985" cy="2522370"/>
            </a:xfrm>
            <a:prstGeom prst="rightBrace">
              <a:avLst>
                <a:gd name="adj1" fmla="val 8333"/>
                <a:gd name="adj2" fmla="val 5988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右中かっこ 61">
              <a:extLst>
                <a:ext uri="{FF2B5EF4-FFF2-40B4-BE49-F238E27FC236}">
                  <a16:creationId xmlns:a16="http://schemas.microsoft.com/office/drawing/2014/main" id="{38E16FD5-946C-AE0B-5979-0FC25D795BEF}"/>
                </a:ext>
              </a:extLst>
            </p:cNvPr>
            <p:cNvSpPr/>
            <p:nvPr/>
          </p:nvSpPr>
          <p:spPr>
            <a:xfrm rot="5400000">
              <a:off x="5113493" y="3098824"/>
              <a:ext cx="175690" cy="183502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右中かっこ 62">
              <a:extLst>
                <a:ext uri="{FF2B5EF4-FFF2-40B4-BE49-F238E27FC236}">
                  <a16:creationId xmlns:a16="http://schemas.microsoft.com/office/drawing/2014/main" id="{049F9176-6A1A-15BC-5AF9-61AE566751C9}"/>
                </a:ext>
              </a:extLst>
            </p:cNvPr>
            <p:cNvSpPr/>
            <p:nvPr/>
          </p:nvSpPr>
          <p:spPr>
            <a:xfrm rot="5400000">
              <a:off x="6771205" y="2519717"/>
              <a:ext cx="169450" cy="2633542"/>
            </a:xfrm>
            <a:prstGeom prst="rightBrace">
              <a:avLst>
                <a:gd name="adj1" fmla="val 8333"/>
                <a:gd name="adj2" fmla="val 4116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4F808B0-659D-7CDF-95F6-F2E8914CF927}"/>
                </a:ext>
              </a:extLst>
            </p:cNvPr>
            <p:cNvSpPr txBox="1"/>
            <p:nvPr/>
          </p:nvSpPr>
          <p:spPr>
            <a:xfrm>
              <a:off x="3296134" y="39087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E7921872-A2D7-A29F-D8E2-5F93908BE38A}"/>
                </a:ext>
              </a:extLst>
            </p:cNvPr>
            <p:cNvSpPr txBox="1"/>
            <p:nvPr/>
          </p:nvSpPr>
          <p:spPr>
            <a:xfrm>
              <a:off x="4997336" y="40823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②</a:t>
              </a:r>
              <a:endParaRPr kumimoji="1" lang="ja-JP" altLang="en-US" dirty="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CC8929C4-2AD0-1F82-867A-0E00FC2C0B9C}"/>
                </a:ext>
              </a:extLst>
            </p:cNvPr>
            <p:cNvSpPr txBox="1"/>
            <p:nvPr/>
          </p:nvSpPr>
          <p:spPr>
            <a:xfrm>
              <a:off x="6884322" y="39087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725936-DE39-5975-BBA6-419F25F666FE}"/>
              </a:ext>
            </a:extLst>
          </p:cNvPr>
          <p:cNvSpPr txBox="1"/>
          <p:nvPr/>
        </p:nvSpPr>
        <p:spPr>
          <a:xfrm>
            <a:off x="1820487" y="5020887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フィルタ</a:t>
            </a:r>
            <a:r>
              <a:rPr kumimoji="1" lang="en-US" altLang="ja-JP" dirty="0"/>
              <a:t>1</a:t>
            </a:r>
            <a:r>
              <a:rPr kumimoji="1" lang="ja-JP" altLang="en-US" dirty="0"/>
              <a:t>は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枚あるが、この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枚は互いに異なるフィルタと考える</a:t>
            </a:r>
          </a:p>
        </p:txBody>
      </p:sp>
    </p:spTree>
    <p:extLst>
      <p:ext uri="{BB962C8B-B14F-4D97-AF65-F5344CB8AC3E}">
        <p14:creationId xmlns:p14="http://schemas.microsoft.com/office/powerpoint/2010/main" val="313556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A469CBC-4D06-3DA7-66BA-8A692B73EACD}"/>
              </a:ext>
            </a:extLst>
          </p:cNvPr>
          <p:cNvGrpSpPr/>
          <p:nvPr/>
        </p:nvGrpSpPr>
        <p:grpSpPr>
          <a:xfrm>
            <a:off x="1135733" y="203105"/>
            <a:ext cx="5178216" cy="3103023"/>
            <a:chOff x="1135733" y="203105"/>
            <a:chExt cx="5178216" cy="3103023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196239FE-7E7E-32A7-D0C3-C85558F9EB3D}"/>
                </a:ext>
              </a:extLst>
            </p:cNvPr>
            <p:cNvGrpSpPr/>
            <p:nvPr/>
          </p:nvGrpSpPr>
          <p:grpSpPr>
            <a:xfrm>
              <a:off x="1207424" y="1473776"/>
              <a:ext cx="798021" cy="798021"/>
              <a:chOff x="1550324" y="1454726"/>
              <a:chExt cx="798021" cy="798021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B6228CD-8ABA-86DE-0234-609B145D7597}"/>
                  </a:ext>
                </a:extLst>
              </p:cNvPr>
              <p:cNvSpPr/>
              <p:nvPr/>
            </p:nvSpPr>
            <p:spPr>
              <a:xfrm>
                <a:off x="1550324" y="1454728"/>
                <a:ext cx="266007" cy="266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09C45307-2153-0EAC-0991-0E55C732AB6C}"/>
                  </a:ext>
                </a:extLst>
              </p:cNvPr>
              <p:cNvSpPr/>
              <p:nvPr/>
            </p:nvSpPr>
            <p:spPr>
              <a:xfrm>
                <a:off x="1816331" y="1454727"/>
                <a:ext cx="266007" cy="266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70D11BB-8470-9174-D4C5-871D2F198D1A}"/>
                  </a:ext>
                </a:extLst>
              </p:cNvPr>
              <p:cNvSpPr/>
              <p:nvPr/>
            </p:nvSpPr>
            <p:spPr>
              <a:xfrm>
                <a:off x="2082338" y="1454726"/>
                <a:ext cx="266007" cy="266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71FB2E54-EDFB-3309-CC3D-4E911B693D22}"/>
                  </a:ext>
                </a:extLst>
              </p:cNvPr>
              <p:cNvSpPr/>
              <p:nvPr/>
            </p:nvSpPr>
            <p:spPr>
              <a:xfrm>
                <a:off x="1550324" y="1720734"/>
                <a:ext cx="266007" cy="266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B4748ED2-7C35-979F-1A34-8AE7E582BB1B}"/>
                  </a:ext>
                </a:extLst>
              </p:cNvPr>
              <p:cNvSpPr/>
              <p:nvPr/>
            </p:nvSpPr>
            <p:spPr>
              <a:xfrm>
                <a:off x="1816331" y="1720733"/>
                <a:ext cx="266007" cy="266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BE010C9-2925-AF4D-5503-17C1BBD87F3A}"/>
                  </a:ext>
                </a:extLst>
              </p:cNvPr>
              <p:cNvSpPr/>
              <p:nvPr/>
            </p:nvSpPr>
            <p:spPr>
              <a:xfrm>
                <a:off x="2082338" y="1720732"/>
                <a:ext cx="266007" cy="266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E3C78B5-4E86-EC35-744B-874D6C93BF9E}"/>
                  </a:ext>
                </a:extLst>
              </p:cNvPr>
              <p:cNvSpPr/>
              <p:nvPr/>
            </p:nvSpPr>
            <p:spPr>
              <a:xfrm>
                <a:off x="1550324" y="1986740"/>
                <a:ext cx="266007" cy="266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67E2FE9-6FF1-8110-C65B-D0AE3AF1ECBF}"/>
                  </a:ext>
                </a:extLst>
              </p:cNvPr>
              <p:cNvSpPr/>
              <p:nvPr/>
            </p:nvSpPr>
            <p:spPr>
              <a:xfrm>
                <a:off x="1816331" y="1986739"/>
                <a:ext cx="266007" cy="266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B119A3D-F4D6-A4C5-7790-A8D4ADC59D1C}"/>
                  </a:ext>
                </a:extLst>
              </p:cNvPr>
              <p:cNvSpPr/>
              <p:nvPr/>
            </p:nvSpPr>
            <p:spPr>
              <a:xfrm>
                <a:off x="2082338" y="1986738"/>
                <a:ext cx="266007" cy="266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3E00DF4-E927-3416-0246-F26BCAE39C41}"/>
                </a:ext>
              </a:extLst>
            </p:cNvPr>
            <p:cNvSpPr/>
            <p:nvPr/>
          </p:nvSpPr>
          <p:spPr>
            <a:xfrm>
              <a:off x="2719446" y="1123485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767A8E8-1245-C6B7-CC35-038FDEF57D00}"/>
                </a:ext>
              </a:extLst>
            </p:cNvPr>
            <p:cNvSpPr/>
            <p:nvPr/>
          </p:nvSpPr>
          <p:spPr>
            <a:xfrm>
              <a:off x="2985453" y="1123484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E16B137-6A5F-E130-9301-5D42DE1C10A1}"/>
                </a:ext>
              </a:extLst>
            </p:cNvPr>
            <p:cNvSpPr/>
            <p:nvPr/>
          </p:nvSpPr>
          <p:spPr>
            <a:xfrm>
              <a:off x="3251460" y="1123483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392759-0BB3-2263-DEA8-9A550F45AC62}"/>
                </a:ext>
              </a:extLst>
            </p:cNvPr>
            <p:cNvSpPr/>
            <p:nvPr/>
          </p:nvSpPr>
          <p:spPr>
            <a:xfrm>
              <a:off x="3517467" y="1123482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6D34B79-A5B2-DACE-75B0-D6B909D9D475}"/>
                </a:ext>
              </a:extLst>
            </p:cNvPr>
            <p:cNvSpPr/>
            <p:nvPr/>
          </p:nvSpPr>
          <p:spPr>
            <a:xfrm>
              <a:off x="3783474" y="1123481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5625B06-884D-E8D6-D18B-60B814AD2F60}"/>
                </a:ext>
              </a:extLst>
            </p:cNvPr>
            <p:cNvSpPr/>
            <p:nvPr/>
          </p:nvSpPr>
          <p:spPr>
            <a:xfrm>
              <a:off x="4049481" y="1123480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6C4C8FF-0C8D-5098-2C94-4345BB9223EB}"/>
                </a:ext>
              </a:extLst>
            </p:cNvPr>
            <p:cNvSpPr/>
            <p:nvPr/>
          </p:nvSpPr>
          <p:spPr>
            <a:xfrm>
              <a:off x="2719446" y="1389490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60B9830-4ED6-DED8-8EB5-1E716D4B3403}"/>
                </a:ext>
              </a:extLst>
            </p:cNvPr>
            <p:cNvSpPr/>
            <p:nvPr/>
          </p:nvSpPr>
          <p:spPr>
            <a:xfrm>
              <a:off x="2985453" y="1389489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B2717767-955F-782C-D8E5-7977A9345D1C}"/>
                </a:ext>
              </a:extLst>
            </p:cNvPr>
            <p:cNvSpPr/>
            <p:nvPr/>
          </p:nvSpPr>
          <p:spPr>
            <a:xfrm>
              <a:off x="3251460" y="1389488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CB2A247D-A1C7-24B2-2907-8F5BA6A832CA}"/>
                </a:ext>
              </a:extLst>
            </p:cNvPr>
            <p:cNvSpPr/>
            <p:nvPr/>
          </p:nvSpPr>
          <p:spPr>
            <a:xfrm>
              <a:off x="3517467" y="1389487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023B3932-888E-8382-1BE7-8008BFF1A14A}"/>
                </a:ext>
              </a:extLst>
            </p:cNvPr>
            <p:cNvSpPr/>
            <p:nvPr/>
          </p:nvSpPr>
          <p:spPr>
            <a:xfrm>
              <a:off x="3783474" y="1389486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7C075E4-86B3-A18A-6DE0-0D1B17BEFBD6}"/>
                </a:ext>
              </a:extLst>
            </p:cNvPr>
            <p:cNvSpPr/>
            <p:nvPr/>
          </p:nvSpPr>
          <p:spPr>
            <a:xfrm>
              <a:off x="4049481" y="1389485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565F966-6A14-456B-5FE8-C2A805450F11}"/>
                </a:ext>
              </a:extLst>
            </p:cNvPr>
            <p:cNvSpPr/>
            <p:nvPr/>
          </p:nvSpPr>
          <p:spPr>
            <a:xfrm>
              <a:off x="2719446" y="1655495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45EACE0-C3C9-527F-ABB4-742DEEBBB392}"/>
                </a:ext>
              </a:extLst>
            </p:cNvPr>
            <p:cNvSpPr/>
            <p:nvPr/>
          </p:nvSpPr>
          <p:spPr>
            <a:xfrm>
              <a:off x="2985453" y="1655494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949727E-34D4-E683-B152-B4298BC0E639}"/>
                </a:ext>
              </a:extLst>
            </p:cNvPr>
            <p:cNvSpPr/>
            <p:nvPr/>
          </p:nvSpPr>
          <p:spPr>
            <a:xfrm>
              <a:off x="3251460" y="1655493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85C6184-658F-73B8-4AAB-40F26646E5F3}"/>
                </a:ext>
              </a:extLst>
            </p:cNvPr>
            <p:cNvSpPr/>
            <p:nvPr/>
          </p:nvSpPr>
          <p:spPr>
            <a:xfrm>
              <a:off x="3517467" y="1655492"/>
              <a:ext cx="266007" cy="2660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77D7CFD-51A1-267F-F600-8C09555F76B5}"/>
                </a:ext>
              </a:extLst>
            </p:cNvPr>
            <p:cNvSpPr/>
            <p:nvPr/>
          </p:nvSpPr>
          <p:spPr>
            <a:xfrm>
              <a:off x="3783474" y="1655491"/>
              <a:ext cx="266007" cy="2660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60DBD77-3CE1-8BDC-3B93-A4473A48B123}"/>
                </a:ext>
              </a:extLst>
            </p:cNvPr>
            <p:cNvSpPr/>
            <p:nvPr/>
          </p:nvSpPr>
          <p:spPr>
            <a:xfrm>
              <a:off x="4049481" y="1655490"/>
              <a:ext cx="266007" cy="2660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9F01561-F409-DAB9-5AE6-D4C01D424F84}"/>
                </a:ext>
              </a:extLst>
            </p:cNvPr>
            <p:cNvSpPr/>
            <p:nvPr/>
          </p:nvSpPr>
          <p:spPr>
            <a:xfrm>
              <a:off x="2719446" y="1921500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5AA3A69-E489-3300-CD4A-3FED03212E07}"/>
                </a:ext>
              </a:extLst>
            </p:cNvPr>
            <p:cNvSpPr/>
            <p:nvPr/>
          </p:nvSpPr>
          <p:spPr>
            <a:xfrm>
              <a:off x="2985453" y="1921499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236F176-6D16-A9AF-03B6-E2F6AB8B5647}"/>
                </a:ext>
              </a:extLst>
            </p:cNvPr>
            <p:cNvSpPr/>
            <p:nvPr/>
          </p:nvSpPr>
          <p:spPr>
            <a:xfrm>
              <a:off x="3251460" y="192149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0C0722D-429B-1BB4-AF59-23E74E9E7EDD}"/>
                </a:ext>
              </a:extLst>
            </p:cNvPr>
            <p:cNvSpPr/>
            <p:nvPr/>
          </p:nvSpPr>
          <p:spPr>
            <a:xfrm>
              <a:off x="3517467" y="1921497"/>
              <a:ext cx="266007" cy="2660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F9F7821-2D27-6B6C-EE0C-8E970B83B4D3}"/>
                </a:ext>
              </a:extLst>
            </p:cNvPr>
            <p:cNvSpPr/>
            <p:nvPr/>
          </p:nvSpPr>
          <p:spPr>
            <a:xfrm>
              <a:off x="3783474" y="1921496"/>
              <a:ext cx="266007" cy="2660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8E112FBF-CE64-9C0A-0D66-1EF93842399D}"/>
                </a:ext>
              </a:extLst>
            </p:cNvPr>
            <p:cNvSpPr/>
            <p:nvPr/>
          </p:nvSpPr>
          <p:spPr>
            <a:xfrm>
              <a:off x="4049481" y="1921495"/>
              <a:ext cx="266007" cy="2660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1702EBBB-69E4-687D-684F-C692EB820A2B}"/>
                </a:ext>
              </a:extLst>
            </p:cNvPr>
            <p:cNvSpPr/>
            <p:nvPr/>
          </p:nvSpPr>
          <p:spPr>
            <a:xfrm>
              <a:off x="2719446" y="2187505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82EB35B-8B75-41D1-6501-E4FE8CD405B7}"/>
                </a:ext>
              </a:extLst>
            </p:cNvPr>
            <p:cNvSpPr/>
            <p:nvPr/>
          </p:nvSpPr>
          <p:spPr>
            <a:xfrm>
              <a:off x="2985453" y="2187504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BD12C03-7258-C2AB-91AB-72531A839B3C}"/>
                </a:ext>
              </a:extLst>
            </p:cNvPr>
            <p:cNvSpPr/>
            <p:nvPr/>
          </p:nvSpPr>
          <p:spPr>
            <a:xfrm>
              <a:off x="3251460" y="218750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0FC52AD-F660-3D15-5F56-96FD761BB095}"/>
                </a:ext>
              </a:extLst>
            </p:cNvPr>
            <p:cNvSpPr/>
            <p:nvPr/>
          </p:nvSpPr>
          <p:spPr>
            <a:xfrm>
              <a:off x="3517467" y="2187502"/>
              <a:ext cx="266007" cy="2660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AC30B14-D0A8-D570-5657-9307100633AD}"/>
                </a:ext>
              </a:extLst>
            </p:cNvPr>
            <p:cNvSpPr/>
            <p:nvPr/>
          </p:nvSpPr>
          <p:spPr>
            <a:xfrm>
              <a:off x="3783474" y="2187501"/>
              <a:ext cx="266007" cy="2660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A8615BC-F412-CF54-9E77-2B80B4E6AF7F}"/>
                </a:ext>
              </a:extLst>
            </p:cNvPr>
            <p:cNvSpPr/>
            <p:nvPr/>
          </p:nvSpPr>
          <p:spPr>
            <a:xfrm>
              <a:off x="4049481" y="2187500"/>
              <a:ext cx="266007" cy="2660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EE1996A-92C3-85E2-FD42-3F5B3173F22A}"/>
                </a:ext>
              </a:extLst>
            </p:cNvPr>
            <p:cNvSpPr/>
            <p:nvPr/>
          </p:nvSpPr>
          <p:spPr>
            <a:xfrm>
              <a:off x="2719446" y="2453510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03775FAB-D5A7-072E-FB15-DA99586F5A35}"/>
                </a:ext>
              </a:extLst>
            </p:cNvPr>
            <p:cNvSpPr/>
            <p:nvPr/>
          </p:nvSpPr>
          <p:spPr>
            <a:xfrm>
              <a:off x="2985453" y="2453509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55047ECF-C0B4-FF17-4BAD-C46D9B97510D}"/>
                </a:ext>
              </a:extLst>
            </p:cNvPr>
            <p:cNvSpPr/>
            <p:nvPr/>
          </p:nvSpPr>
          <p:spPr>
            <a:xfrm>
              <a:off x="3251460" y="245350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8E6CFD68-7C97-B780-7135-7FEEEB5EF3B6}"/>
                </a:ext>
              </a:extLst>
            </p:cNvPr>
            <p:cNvSpPr/>
            <p:nvPr/>
          </p:nvSpPr>
          <p:spPr>
            <a:xfrm>
              <a:off x="3517467" y="2453507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9F24AEA5-E340-F154-62D3-68CAC9766610}"/>
                </a:ext>
              </a:extLst>
            </p:cNvPr>
            <p:cNvSpPr/>
            <p:nvPr/>
          </p:nvSpPr>
          <p:spPr>
            <a:xfrm>
              <a:off x="3783474" y="2453506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ABFA888-F1DE-7D64-8D77-FAFF7FD506C6}"/>
                </a:ext>
              </a:extLst>
            </p:cNvPr>
            <p:cNvSpPr/>
            <p:nvPr/>
          </p:nvSpPr>
          <p:spPr>
            <a:xfrm>
              <a:off x="4049481" y="2453505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7689870B-D158-0DBE-6A9D-0E88384726C7}"/>
                </a:ext>
              </a:extLst>
            </p:cNvPr>
            <p:cNvSpPr/>
            <p:nvPr/>
          </p:nvSpPr>
          <p:spPr>
            <a:xfrm>
              <a:off x="5249921" y="1340774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6E8FDA13-503D-3792-1A3F-C8203ED20D26}"/>
                </a:ext>
              </a:extLst>
            </p:cNvPr>
            <p:cNvSpPr/>
            <p:nvPr/>
          </p:nvSpPr>
          <p:spPr>
            <a:xfrm>
              <a:off x="5515928" y="134077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7159608-0F7E-3A1E-E49C-37ED8EE85B8D}"/>
                </a:ext>
              </a:extLst>
            </p:cNvPr>
            <p:cNvSpPr/>
            <p:nvPr/>
          </p:nvSpPr>
          <p:spPr>
            <a:xfrm>
              <a:off x="5781935" y="1340772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C8978C0D-5C33-ACE9-0035-284E6EE232B2}"/>
                </a:ext>
              </a:extLst>
            </p:cNvPr>
            <p:cNvSpPr/>
            <p:nvPr/>
          </p:nvSpPr>
          <p:spPr>
            <a:xfrm>
              <a:off x="6047942" y="1340771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1C28621-D44F-93F8-6192-45530D071010}"/>
                </a:ext>
              </a:extLst>
            </p:cNvPr>
            <p:cNvSpPr/>
            <p:nvPr/>
          </p:nvSpPr>
          <p:spPr>
            <a:xfrm>
              <a:off x="5249921" y="1606779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83A9055E-CDEC-78DF-583B-6302E854FB34}"/>
                </a:ext>
              </a:extLst>
            </p:cNvPr>
            <p:cNvSpPr/>
            <p:nvPr/>
          </p:nvSpPr>
          <p:spPr>
            <a:xfrm>
              <a:off x="5515928" y="160677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B8806390-AB42-1139-2DC7-01F531F24C1E}"/>
                </a:ext>
              </a:extLst>
            </p:cNvPr>
            <p:cNvSpPr/>
            <p:nvPr/>
          </p:nvSpPr>
          <p:spPr>
            <a:xfrm>
              <a:off x="5781935" y="1606777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8262E7F-73FE-CBB5-9D5A-270DBE4EEF29}"/>
                </a:ext>
              </a:extLst>
            </p:cNvPr>
            <p:cNvSpPr/>
            <p:nvPr/>
          </p:nvSpPr>
          <p:spPr>
            <a:xfrm>
              <a:off x="6047942" y="1606776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4E28C2C8-B273-0BD7-279A-1BF3AB1CD694}"/>
                </a:ext>
              </a:extLst>
            </p:cNvPr>
            <p:cNvSpPr/>
            <p:nvPr/>
          </p:nvSpPr>
          <p:spPr>
            <a:xfrm>
              <a:off x="5249921" y="1872784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1233961-81CA-C4DD-2821-CCC31DFC659E}"/>
                </a:ext>
              </a:extLst>
            </p:cNvPr>
            <p:cNvSpPr/>
            <p:nvPr/>
          </p:nvSpPr>
          <p:spPr>
            <a:xfrm>
              <a:off x="5515928" y="187278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C7ADDCF1-359A-FD33-1762-7EFCF4C91F29}"/>
                </a:ext>
              </a:extLst>
            </p:cNvPr>
            <p:cNvSpPr/>
            <p:nvPr/>
          </p:nvSpPr>
          <p:spPr>
            <a:xfrm>
              <a:off x="5781935" y="1872782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6A3C3FF-9AD7-6661-F510-877CFD23C676}"/>
                </a:ext>
              </a:extLst>
            </p:cNvPr>
            <p:cNvSpPr/>
            <p:nvPr/>
          </p:nvSpPr>
          <p:spPr>
            <a:xfrm>
              <a:off x="6047942" y="1872778"/>
              <a:ext cx="266007" cy="2660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6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95F6B25-BAA9-4F17-58D3-9F3F78ED7EC6}"/>
                </a:ext>
              </a:extLst>
            </p:cNvPr>
            <p:cNvSpPr/>
            <p:nvPr/>
          </p:nvSpPr>
          <p:spPr>
            <a:xfrm>
              <a:off x="5249921" y="2138789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AAAC8FF7-0E51-9CD9-5060-06471B87C0D0}"/>
                </a:ext>
              </a:extLst>
            </p:cNvPr>
            <p:cNvSpPr/>
            <p:nvPr/>
          </p:nvSpPr>
          <p:spPr>
            <a:xfrm>
              <a:off x="5515928" y="213878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96F3CA61-33A2-91CB-2F9A-A6B940C58474}"/>
                </a:ext>
              </a:extLst>
            </p:cNvPr>
            <p:cNvSpPr/>
            <p:nvPr/>
          </p:nvSpPr>
          <p:spPr>
            <a:xfrm>
              <a:off x="5781935" y="2138787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C50A218-37E1-D78A-3011-71651B4EC84F}"/>
                </a:ext>
              </a:extLst>
            </p:cNvPr>
            <p:cNvSpPr/>
            <p:nvPr/>
          </p:nvSpPr>
          <p:spPr>
            <a:xfrm>
              <a:off x="6047942" y="2138786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01080677-93C7-6B60-5034-816B964B4696}"/>
                </a:ext>
              </a:extLst>
            </p:cNvPr>
            <p:cNvCxnSpPr>
              <a:stCxn id="8" idx="3"/>
              <a:endCxn id="27" idx="1"/>
            </p:cNvCxnSpPr>
            <p:nvPr/>
          </p:nvCxnSpPr>
          <p:spPr>
            <a:xfrm flipV="1">
              <a:off x="2005445" y="1522494"/>
              <a:ext cx="714001" cy="842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コネクタ: 曲線 5">
              <a:extLst>
                <a:ext uri="{FF2B5EF4-FFF2-40B4-BE49-F238E27FC236}">
                  <a16:creationId xmlns:a16="http://schemas.microsoft.com/office/drawing/2014/main" id="{D3D7E2E4-2C6D-A8D8-81BF-275B754D96CC}"/>
                </a:ext>
              </a:extLst>
            </p:cNvPr>
            <p:cNvCxnSpPr>
              <a:stCxn id="16" idx="0"/>
              <a:endCxn id="59" idx="0"/>
            </p:cNvCxnSpPr>
            <p:nvPr/>
          </p:nvCxnSpPr>
          <p:spPr>
            <a:xfrm rot="16200000" flipH="1">
              <a:off x="4142046" y="99895"/>
              <a:ext cx="217290" cy="2264468"/>
            </a:xfrm>
            <a:prstGeom prst="curvedConnector3">
              <a:avLst>
                <a:gd name="adj1" fmla="val -105205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2B8F17C-7BAC-9D15-33F7-C543C022E961}"/>
                </a:ext>
              </a:extLst>
            </p:cNvPr>
            <p:cNvCxnSpPr>
              <a:cxnSpLocks/>
            </p:cNvCxnSpPr>
            <p:nvPr/>
          </p:nvCxnSpPr>
          <p:spPr>
            <a:xfrm>
              <a:off x="2005445" y="2090067"/>
              <a:ext cx="1512022" cy="974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コネクタ: 曲線 76">
              <a:extLst>
                <a:ext uri="{FF2B5EF4-FFF2-40B4-BE49-F238E27FC236}">
                  <a16:creationId xmlns:a16="http://schemas.microsoft.com/office/drawing/2014/main" id="{413413E3-C8DC-55F0-C27E-B15EBDC49595}"/>
                </a:ext>
              </a:extLst>
            </p:cNvPr>
            <p:cNvCxnSpPr>
              <a:stCxn id="55" idx="0"/>
              <a:endCxn id="70" idx="2"/>
            </p:cNvCxnSpPr>
            <p:nvPr/>
          </p:nvCxnSpPr>
          <p:spPr>
            <a:xfrm rot="5400000" flipH="1" flipV="1">
              <a:off x="4891352" y="1163912"/>
              <a:ext cx="314721" cy="2264468"/>
            </a:xfrm>
            <a:prstGeom prst="curvedConnector3">
              <a:avLst>
                <a:gd name="adj1" fmla="val -3188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9051D588-884B-84EF-EEC0-561F3FC143E6}"/>
                </a:ext>
              </a:extLst>
            </p:cNvPr>
            <p:cNvSpPr txBox="1"/>
            <p:nvPr/>
          </p:nvSpPr>
          <p:spPr>
            <a:xfrm>
              <a:off x="3583968" y="203105"/>
              <a:ext cx="175721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  1*0+0*0+0*3</a:t>
              </a:r>
            </a:p>
            <a:p>
              <a:r>
                <a:rPr lang="en-US" altLang="ja-JP" sz="1400" dirty="0"/>
                <a:t>+0*0+1*2+0*0</a:t>
              </a:r>
            </a:p>
            <a:p>
              <a:r>
                <a:rPr lang="en-US" altLang="ja-JP" sz="1400" dirty="0"/>
                <a:t>+0*0+0*0+1*1 = 3</a:t>
              </a:r>
              <a:endParaRPr kumimoji="1" lang="ja-JP" altLang="en-US" sz="1400" dirty="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5DE19BA-3D51-DCE8-7BC8-96D129D22256}"/>
                </a:ext>
              </a:extLst>
            </p:cNvPr>
            <p:cNvSpPr txBox="1"/>
            <p:nvPr/>
          </p:nvSpPr>
          <p:spPr>
            <a:xfrm>
              <a:off x="4504318" y="2567464"/>
              <a:ext cx="175721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  1*2+0*0+0*0</a:t>
              </a:r>
            </a:p>
            <a:p>
              <a:r>
                <a:rPr lang="en-US" altLang="ja-JP" sz="1400" dirty="0"/>
                <a:t>+0*0+1*2+0*0</a:t>
              </a:r>
            </a:p>
            <a:p>
              <a:r>
                <a:rPr lang="en-US" altLang="ja-JP" sz="1400" dirty="0"/>
                <a:t>+0*0+0*1+1*2 = 6</a:t>
              </a:r>
              <a:endParaRPr kumimoji="1" lang="ja-JP" altLang="en-US" sz="1400" dirty="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8B9E3A25-6F5D-2EF9-28A1-3D4A04F188E0}"/>
                </a:ext>
              </a:extLst>
            </p:cNvPr>
            <p:cNvSpPr txBox="1"/>
            <p:nvPr/>
          </p:nvSpPr>
          <p:spPr>
            <a:xfrm>
              <a:off x="1135733" y="236301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フィルタ</a:t>
              </a:r>
              <a:endParaRPr kumimoji="1" lang="ja-JP" altLang="en-US" sz="1400" dirty="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18FCB6CE-C0B6-10E3-BADC-9CFA13212CAA}"/>
                </a:ext>
              </a:extLst>
            </p:cNvPr>
            <p:cNvSpPr txBox="1"/>
            <p:nvPr/>
          </p:nvSpPr>
          <p:spPr>
            <a:xfrm>
              <a:off x="2551497" y="2772851"/>
              <a:ext cx="193193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/>
                <a:t>画像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100" dirty="0"/>
                <a:t>(</a:t>
              </a:r>
              <a:r>
                <a:rPr kumimoji="1" lang="ja-JP" altLang="en-US" sz="1100" dirty="0"/>
                <a:t>値は各画素の輝度を示す）</a:t>
              </a:r>
            </a:p>
          </p:txBody>
        </p:sp>
      </p:grpSp>
      <p:grpSp>
        <p:nvGrpSpPr>
          <p:cNvPr id="269" name="グループ化 268">
            <a:extLst>
              <a:ext uri="{FF2B5EF4-FFF2-40B4-BE49-F238E27FC236}">
                <a16:creationId xmlns:a16="http://schemas.microsoft.com/office/drawing/2014/main" id="{CFC05A40-CFD7-2543-2E9A-CE7CE52326B9}"/>
              </a:ext>
            </a:extLst>
          </p:cNvPr>
          <p:cNvGrpSpPr/>
          <p:nvPr/>
        </p:nvGrpSpPr>
        <p:grpSpPr>
          <a:xfrm>
            <a:off x="1193686" y="4404488"/>
            <a:ext cx="10108266" cy="1596042"/>
            <a:chOff x="1193686" y="4404488"/>
            <a:chExt cx="10108266" cy="1596042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A3FEB5C-3994-6C32-490D-F912730DCEDE}"/>
                </a:ext>
              </a:extLst>
            </p:cNvPr>
            <p:cNvSpPr/>
            <p:nvPr/>
          </p:nvSpPr>
          <p:spPr>
            <a:xfrm>
              <a:off x="1193686" y="4404498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82E9888-9A23-E413-339C-4BC80304F5CC}"/>
                </a:ext>
              </a:extLst>
            </p:cNvPr>
            <p:cNvSpPr/>
            <p:nvPr/>
          </p:nvSpPr>
          <p:spPr>
            <a:xfrm>
              <a:off x="1459693" y="4404497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9880877B-ADF0-A359-38AA-6EE5BE7E7ADE}"/>
                </a:ext>
              </a:extLst>
            </p:cNvPr>
            <p:cNvSpPr/>
            <p:nvPr/>
          </p:nvSpPr>
          <p:spPr>
            <a:xfrm>
              <a:off x="1725700" y="4404496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2B4DB233-AB45-2D79-A9B2-4A5A3023DF93}"/>
                </a:ext>
              </a:extLst>
            </p:cNvPr>
            <p:cNvSpPr/>
            <p:nvPr/>
          </p:nvSpPr>
          <p:spPr>
            <a:xfrm>
              <a:off x="1991707" y="4404495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9B2D7746-4F07-BA3C-7CEC-CB1DE146745D}"/>
                </a:ext>
              </a:extLst>
            </p:cNvPr>
            <p:cNvSpPr/>
            <p:nvPr/>
          </p:nvSpPr>
          <p:spPr>
            <a:xfrm>
              <a:off x="2257714" y="4404494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8DB63CC-5D4A-FB8E-620E-F87E9B28077E}"/>
                </a:ext>
              </a:extLst>
            </p:cNvPr>
            <p:cNvSpPr/>
            <p:nvPr/>
          </p:nvSpPr>
          <p:spPr>
            <a:xfrm>
              <a:off x="2523721" y="440449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ACDC9A38-FCD1-6109-078A-F484ACEA5693}"/>
                </a:ext>
              </a:extLst>
            </p:cNvPr>
            <p:cNvSpPr/>
            <p:nvPr/>
          </p:nvSpPr>
          <p:spPr>
            <a:xfrm>
              <a:off x="1193686" y="4670503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120518C2-7FC2-A530-4620-5C89F83D3540}"/>
                </a:ext>
              </a:extLst>
            </p:cNvPr>
            <p:cNvSpPr/>
            <p:nvPr/>
          </p:nvSpPr>
          <p:spPr>
            <a:xfrm>
              <a:off x="1459693" y="4670502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26D7811D-01F5-2175-A96E-59954A20114E}"/>
                </a:ext>
              </a:extLst>
            </p:cNvPr>
            <p:cNvSpPr/>
            <p:nvPr/>
          </p:nvSpPr>
          <p:spPr>
            <a:xfrm>
              <a:off x="1725700" y="4670501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3BDB0ABB-3B39-3E0A-1269-016D64DE3807}"/>
                </a:ext>
              </a:extLst>
            </p:cNvPr>
            <p:cNvSpPr/>
            <p:nvPr/>
          </p:nvSpPr>
          <p:spPr>
            <a:xfrm>
              <a:off x="1991707" y="4670500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DDAA4982-A00C-FDB2-6DDF-BAB77530837B}"/>
                </a:ext>
              </a:extLst>
            </p:cNvPr>
            <p:cNvSpPr/>
            <p:nvPr/>
          </p:nvSpPr>
          <p:spPr>
            <a:xfrm>
              <a:off x="2257714" y="4670499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5855550E-E1CF-60E3-F18D-48A5B6D9F251}"/>
                </a:ext>
              </a:extLst>
            </p:cNvPr>
            <p:cNvSpPr/>
            <p:nvPr/>
          </p:nvSpPr>
          <p:spPr>
            <a:xfrm>
              <a:off x="2523721" y="467049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3B8B862F-EEB3-0E5D-DE53-0C47BE9D03AB}"/>
                </a:ext>
              </a:extLst>
            </p:cNvPr>
            <p:cNvSpPr/>
            <p:nvPr/>
          </p:nvSpPr>
          <p:spPr>
            <a:xfrm>
              <a:off x="1193686" y="4936508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1A31115-0F3B-6355-5446-75758838F298}"/>
                </a:ext>
              </a:extLst>
            </p:cNvPr>
            <p:cNvSpPr/>
            <p:nvPr/>
          </p:nvSpPr>
          <p:spPr>
            <a:xfrm>
              <a:off x="1459693" y="4936507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197875BD-A463-DD95-4DF2-F3694673DDB5}"/>
                </a:ext>
              </a:extLst>
            </p:cNvPr>
            <p:cNvSpPr/>
            <p:nvPr/>
          </p:nvSpPr>
          <p:spPr>
            <a:xfrm>
              <a:off x="1725700" y="4936506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5D1AD14F-009F-A465-57E6-8D0621DE3A78}"/>
                </a:ext>
              </a:extLst>
            </p:cNvPr>
            <p:cNvSpPr/>
            <p:nvPr/>
          </p:nvSpPr>
          <p:spPr>
            <a:xfrm>
              <a:off x="1991707" y="4936505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6705BBDB-49D7-C830-00D5-AC7C75C65435}"/>
                </a:ext>
              </a:extLst>
            </p:cNvPr>
            <p:cNvSpPr/>
            <p:nvPr/>
          </p:nvSpPr>
          <p:spPr>
            <a:xfrm>
              <a:off x="2257714" y="4936504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ED1D9A0F-FADA-9881-7961-95369E564C25}"/>
                </a:ext>
              </a:extLst>
            </p:cNvPr>
            <p:cNvSpPr/>
            <p:nvPr/>
          </p:nvSpPr>
          <p:spPr>
            <a:xfrm>
              <a:off x="2523721" y="493650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6D73758-3502-864B-6AD5-45589AA687FD}"/>
                </a:ext>
              </a:extLst>
            </p:cNvPr>
            <p:cNvSpPr/>
            <p:nvPr/>
          </p:nvSpPr>
          <p:spPr>
            <a:xfrm>
              <a:off x="1193686" y="520251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14B61D41-B16F-B8A2-1CB1-6CBE480B9350}"/>
                </a:ext>
              </a:extLst>
            </p:cNvPr>
            <p:cNvSpPr/>
            <p:nvPr/>
          </p:nvSpPr>
          <p:spPr>
            <a:xfrm>
              <a:off x="1459693" y="5202512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4879C45-8087-4BAC-493C-7AAE986A74D9}"/>
                </a:ext>
              </a:extLst>
            </p:cNvPr>
            <p:cNvSpPr/>
            <p:nvPr/>
          </p:nvSpPr>
          <p:spPr>
            <a:xfrm>
              <a:off x="1725700" y="5202511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209E2A3-B314-F8A3-8144-AB2757200351}"/>
                </a:ext>
              </a:extLst>
            </p:cNvPr>
            <p:cNvSpPr/>
            <p:nvPr/>
          </p:nvSpPr>
          <p:spPr>
            <a:xfrm>
              <a:off x="1991707" y="5202510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FCA3C12A-43D1-676C-6708-A616DCB7C623}"/>
                </a:ext>
              </a:extLst>
            </p:cNvPr>
            <p:cNvSpPr/>
            <p:nvPr/>
          </p:nvSpPr>
          <p:spPr>
            <a:xfrm>
              <a:off x="2257714" y="5202509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14031F34-BD07-AE63-771B-D14897085D55}"/>
                </a:ext>
              </a:extLst>
            </p:cNvPr>
            <p:cNvSpPr/>
            <p:nvPr/>
          </p:nvSpPr>
          <p:spPr>
            <a:xfrm>
              <a:off x="2523721" y="520250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24DC0569-B1BF-8239-C799-697BBB829532}"/>
                </a:ext>
              </a:extLst>
            </p:cNvPr>
            <p:cNvSpPr/>
            <p:nvPr/>
          </p:nvSpPr>
          <p:spPr>
            <a:xfrm>
              <a:off x="1193686" y="546851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FE767981-FB2E-5C6A-CA93-4DDEEB9F08FF}"/>
                </a:ext>
              </a:extLst>
            </p:cNvPr>
            <p:cNvSpPr/>
            <p:nvPr/>
          </p:nvSpPr>
          <p:spPr>
            <a:xfrm>
              <a:off x="1459693" y="5468517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BE5DB82C-F513-95F9-7787-4C7F4E3D2374}"/>
                </a:ext>
              </a:extLst>
            </p:cNvPr>
            <p:cNvSpPr/>
            <p:nvPr/>
          </p:nvSpPr>
          <p:spPr>
            <a:xfrm>
              <a:off x="1725700" y="5468516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81B4F2FB-9088-C1C9-A036-E7AFBC6F991F}"/>
                </a:ext>
              </a:extLst>
            </p:cNvPr>
            <p:cNvSpPr/>
            <p:nvPr/>
          </p:nvSpPr>
          <p:spPr>
            <a:xfrm>
              <a:off x="1991707" y="5468515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057119A0-0E06-08E0-43DC-739EA7E120F0}"/>
                </a:ext>
              </a:extLst>
            </p:cNvPr>
            <p:cNvSpPr/>
            <p:nvPr/>
          </p:nvSpPr>
          <p:spPr>
            <a:xfrm>
              <a:off x="2257714" y="5468514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E2A26200-2152-0121-A78D-603AB972FC2B}"/>
                </a:ext>
              </a:extLst>
            </p:cNvPr>
            <p:cNvSpPr/>
            <p:nvPr/>
          </p:nvSpPr>
          <p:spPr>
            <a:xfrm>
              <a:off x="2523721" y="546851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AFA76066-4854-4122-09E7-7C7E116DBBA1}"/>
                </a:ext>
              </a:extLst>
            </p:cNvPr>
            <p:cNvSpPr/>
            <p:nvPr/>
          </p:nvSpPr>
          <p:spPr>
            <a:xfrm>
              <a:off x="1193686" y="573452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B516827C-7F49-3D6D-612A-82099F6BEEA0}"/>
                </a:ext>
              </a:extLst>
            </p:cNvPr>
            <p:cNvSpPr/>
            <p:nvPr/>
          </p:nvSpPr>
          <p:spPr>
            <a:xfrm>
              <a:off x="1459693" y="5734522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9B17D517-3323-2B2E-D426-F1279CCE5BCB}"/>
                </a:ext>
              </a:extLst>
            </p:cNvPr>
            <p:cNvSpPr/>
            <p:nvPr/>
          </p:nvSpPr>
          <p:spPr>
            <a:xfrm>
              <a:off x="1725700" y="5734521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D70C656F-3061-9E32-C611-E7DC58EB0073}"/>
                </a:ext>
              </a:extLst>
            </p:cNvPr>
            <p:cNvSpPr/>
            <p:nvPr/>
          </p:nvSpPr>
          <p:spPr>
            <a:xfrm>
              <a:off x="1991707" y="5734520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F8CB6D08-3254-14B9-8CD0-892C06754CF3}"/>
                </a:ext>
              </a:extLst>
            </p:cNvPr>
            <p:cNvSpPr/>
            <p:nvPr/>
          </p:nvSpPr>
          <p:spPr>
            <a:xfrm>
              <a:off x="2257714" y="5734519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32C533D-2449-EC09-A0C5-8D54FC0F64FC}"/>
                </a:ext>
              </a:extLst>
            </p:cNvPr>
            <p:cNvSpPr/>
            <p:nvPr/>
          </p:nvSpPr>
          <p:spPr>
            <a:xfrm>
              <a:off x="2523721" y="573451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8E6FDEA5-2283-6ED1-6346-380CE2952163}"/>
                </a:ext>
              </a:extLst>
            </p:cNvPr>
            <p:cNvSpPr/>
            <p:nvPr/>
          </p:nvSpPr>
          <p:spPr>
            <a:xfrm>
              <a:off x="3321742" y="440449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56B23AD9-ACFF-9D46-3124-E5499E67B265}"/>
                </a:ext>
              </a:extLst>
            </p:cNvPr>
            <p:cNvSpPr/>
            <p:nvPr/>
          </p:nvSpPr>
          <p:spPr>
            <a:xfrm>
              <a:off x="3587749" y="4404492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D5256B14-B753-DD95-9D71-146EF49CB931}"/>
                </a:ext>
              </a:extLst>
            </p:cNvPr>
            <p:cNvSpPr/>
            <p:nvPr/>
          </p:nvSpPr>
          <p:spPr>
            <a:xfrm>
              <a:off x="3853756" y="4404491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357DB410-0B37-070F-43AD-0F4F62C140A6}"/>
                </a:ext>
              </a:extLst>
            </p:cNvPr>
            <p:cNvSpPr/>
            <p:nvPr/>
          </p:nvSpPr>
          <p:spPr>
            <a:xfrm>
              <a:off x="4119763" y="4404490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72341144-753D-1516-9899-B748D634E6B0}"/>
                </a:ext>
              </a:extLst>
            </p:cNvPr>
            <p:cNvSpPr/>
            <p:nvPr/>
          </p:nvSpPr>
          <p:spPr>
            <a:xfrm>
              <a:off x="4385770" y="4404489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B490062E-BF80-A4F8-A1A6-79FA86056267}"/>
                </a:ext>
              </a:extLst>
            </p:cNvPr>
            <p:cNvSpPr/>
            <p:nvPr/>
          </p:nvSpPr>
          <p:spPr>
            <a:xfrm>
              <a:off x="4651777" y="440448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9121AD70-30C6-51E2-9EA3-A602604D6A09}"/>
                </a:ext>
              </a:extLst>
            </p:cNvPr>
            <p:cNvSpPr/>
            <p:nvPr/>
          </p:nvSpPr>
          <p:spPr>
            <a:xfrm>
              <a:off x="3321742" y="467049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34323F46-6E95-6674-E397-8F10269DB68B}"/>
                </a:ext>
              </a:extLst>
            </p:cNvPr>
            <p:cNvSpPr/>
            <p:nvPr/>
          </p:nvSpPr>
          <p:spPr>
            <a:xfrm>
              <a:off x="3587749" y="4670497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4FE91E29-4ABB-627E-7E44-788EEDE17E0C}"/>
                </a:ext>
              </a:extLst>
            </p:cNvPr>
            <p:cNvSpPr/>
            <p:nvPr/>
          </p:nvSpPr>
          <p:spPr>
            <a:xfrm>
              <a:off x="3853756" y="4670496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EECA47B0-8DE3-4642-E252-105CDF7C7373}"/>
                </a:ext>
              </a:extLst>
            </p:cNvPr>
            <p:cNvSpPr/>
            <p:nvPr/>
          </p:nvSpPr>
          <p:spPr>
            <a:xfrm>
              <a:off x="4119763" y="4670495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6F75FA89-A95D-D276-4268-FF6D11583A7A}"/>
                </a:ext>
              </a:extLst>
            </p:cNvPr>
            <p:cNvSpPr/>
            <p:nvPr/>
          </p:nvSpPr>
          <p:spPr>
            <a:xfrm>
              <a:off x="4385770" y="4670494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8B96DEE4-8EA8-7581-1E75-4188DFEDB4D4}"/>
                </a:ext>
              </a:extLst>
            </p:cNvPr>
            <p:cNvSpPr/>
            <p:nvPr/>
          </p:nvSpPr>
          <p:spPr>
            <a:xfrm>
              <a:off x="4651777" y="467049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2DDD6484-559C-5935-0B39-5D57958D840E}"/>
                </a:ext>
              </a:extLst>
            </p:cNvPr>
            <p:cNvSpPr/>
            <p:nvPr/>
          </p:nvSpPr>
          <p:spPr>
            <a:xfrm>
              <a:off x="3321742" y="493650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6704D812-A22A-3CBA-6920-21587895D0A3}"/>
                </a:ext>
              </a:extLst>
            </p:cNvPr>
            <p:cNvSpPr/>
            <p:nvPr/>
          </p:nvSpPr>
          <p:spPr>
            <a:xfrm>
              <a:off x="3587749" y="4936502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982CA0A1-A2BB-5D24-92EB-0471D0AC5A5E}"/>
                </a:ext>
              </a:extLst>
            </p:cNvPr>
            <p:cNvSpPr/>
            <p:nvPr/>
          </p:nvSpPr>
          <p:spPr>
            <a:xfrm>
              <a:off x="3853756" y="4936501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935EF1CE-C01E-54B3-BCCD-CAF0A33AB68B}"/>
                </a:ext>
              </a:extLst>
            </p:cNvPr>
            <p:cNvSpPr/>
            <p:nvPr/>
          </p:nvSpPr>
          <p:spPr>
            <a:xfrm>
              <a:off x="4119763" y="4936500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C5242261-909E-A1A3-4307-BCBDCE3403A7}"/>
                </a:ext>
              </a:extLst>
            </p:cNvPr>
            <p:cNvSpPr/>
            <p:nvPr/>
          </p:nvSpPr>
          <p:spPr>
            <a:xfrm>
              <a:off x="4385770" y="4936499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A68B2D03-565F-1BCC-E1ED-9AC8515CE6A2}"/>
                </a:ext>
              </a:extLst>
            </p:cNvPr>
            <p:cNvSpPr/>
            <p:nvPr/>
          </p:nvSpPr>
          <p:spPr>
            <a:xfrm>
              <a:off x="4651777" y="493649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97A7CD7B-AD17-C53E-DA67-27E2FD5BFCB1}"/>
                </a:ext>
              </a:extLst>
            </p:cNvPr>
            <p:cNvSpPr/>
            <p:nvPr/>
          </p:nvSpPr>
          <p:spPr>
            <a:xfrm>
              <a:off x="3321742" y="520250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079DBCC8-CA40-9E62-486C-F4391B179F38}"/>
                </a:ext>
              </a:extLst>
            </p:cNvPr>
            <p:cNvSpPr/>
            <p:nvPr/>
          </p:nvSpPr>
          <p:spPr>
            <a:xfrm>
              <a:off x="3587749" y="5202507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079B04F1-E5E5-8699-DA65-3D716976E2D4}"/>
                </a:ext>
              </a:extLst>
            </p:cNvPr>
            <p:cNvSpPr/>
            <p:nvPr/>
          </p:nvSpPr>
          <p:spPr>
            <a:xfrm>
              <a:off x="3853756" y="5202506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A8F4471E-99DB-6EED-11FF-D69B0844E4D5}"/>
                </a:ext>
              </a:extLst>
            </p:cNvPr>
            <p:cNvSpPr/>
            <p:nvPr/>
          </p:nvSpPr>
          <p:spPr>
            <a:xfrm>
              <a:off x="4119763" y="5202505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1477A86A-38B4-54B1-8B9E-FF32FC6F415C}"/>
                </a:ext>
              </a:extLst>
            </p:cNvPr>
            <p:cNvSpPr/>
            <p:nvPr/>
          </p:nvSpPr>
          <p:spPr>
            <a:xfrm>
              <a:off x="4385770" y="5202504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69113803-693D-7B8B-15B3-F00A39062B5E}"/>
                </a:ext>
              </a:extLst>
            </p:cNvPr>
            <p:cNvSpPr/>
            <p:nvPr/>
          </p:nvSpPr>
          <p:spPr>
            <a:xfrm>
              <a:off x="4651777" y="520250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9EECC41-E341-6EBD-A6A2-0A0757BACD21}"/>
                </a:ext>
              </a:extLst>
            </p:cNvPr>
            <p:cNvSpPr/>
            <p:nvPr/>
          </p:nvSpPr>
          <p:spPr>
            <a:xfrm>
              <a:off x="3321742" y="546851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F80E3AC6-6831-6208-57ED-1D39E38F9616}"/>
                </a:ext>
              </a:extLst>
            </p:cNvPr>
            <p:cNvSpPr/>
            <p:nvPr/>
          </p:nvSpPr>
          <p:spPr>
            <a:xfrm>
              <a:off x="3587749" y="5468512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62AB7B55-C2EA-F70C-B592-61A518DEA59C}"/>
                </a:ext>
              </a:extLst>
            </p:cNvPr>
            <p:cNvSpPr/>
            <p:nvPr/>
          </p:nvSpPr>
          <p:spPr>
            <a:xfrm>
              <a:off x="3853756" y="5468511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A3F8A71-140F-80DC-79D0-4EEDDCA531FF}"/>
                </a:ext>
              </a:extLst>
            </p:cNvPr>
            <p:cNvSpPr/>
            <p:nvPr/>
          </p:nvSpPr>
          <p:spPr>
            <a:xfrm>
              <a:off x="4119763" y="5468510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0D8B8494-56DB-F31A-7801-AF6C17ACF77F}"/>
                </a:ext>
              </a:extLst>
            </p:cNvPr>
            <p:cNvSpPr/>
            <p:nvPr/>
          </p:nvSpPr>
          <p:spPr>
            <a:xfrm>
              <a:off x="4385770" y="5468509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6F8B7536-EC6D-0525-56B4-68C475266129}"/>
                </a:ext>
              </a:extLst>
            </p:cNvPr>
            <p:cNvSpPr/>
            <p:nvPr/>
          </p:nvSpPr>
          <p:spPr>
            <a:xfrm>
              <a:off x="4651777" y="546850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F874ACD2-025D-C7AB-A26D-CCDE2D90B9CD}"/>
                </a:ext>
              </a:extLst>
            </p:cNvPr>
            <p:cNvSpPr/>
            <p:nvPr/>
          </p:nvSpPr>
          <p:spPr>
            <a:xfrm>
              <a:off x="3321742" y="573451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3077FC9-2E76-D254-7BDF-59342B855EC4}"/>
                </a:ext>
              </a:extLst>
            </p:cNvPr>
            <p:cNvSpPr/>
            <p:nvPr/>
          </p:nvSpPr>
          <p:spPr>
            <a:xfrm>
              <a:off x="3587749" y="5734517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D89102AF-12E7-7506-3B36-0D0D11965713}"/>
                </a:ext>
              </a:extLst>
            </p:cNvPr>
            <p:cNvSpPr/>
            <p:nvPr/>
          </p:nvSpPr>
          <p:spPr>
            <a:xfrm>
              <a:off x="3853756" y="5734516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F59A90D7-F5A9-2FF9-C89A-2EA21249E934}"/>
                </a:ext>
              </a:extLst>
            </p:cNvPr>
            <p:cNvSpPr/>
            <p:nvPr/>
          </p:nvSpPr>
          <p:spPr>
            <a:xfrm>
              <a:off x="4119763" y="5734515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68F73DC4-00D0-C79C-D6DC-5ED482E06B72}"/>
                </a:ext>
              </a:extLst>
            </p:cNvPr>
            <p:cNvSpPr/>
            <p:nvPr/>
          </p:nvSpPr>
          <p:spPr>
            <a:xfrm>
              <a:off x="4385770" y="5734514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279DBD60-A3CF-9B3E-78FF-DF0E7B802EAE}"/>
                </a:ext>
              </a:extLst>
            </p:cNvPr>
            <p:cNvSpPr/>
            <p:nvPr/>
          </p:nvSpPr>
          <p:spPr>
            <a:xfrm>
              <a:off x="4651777" y="573451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A239BECF-9874-9FE0-506E-070DFAEE09B6}"/>
                </a:ext>
              </a:extLst>
            </p:cNvPr>
            <p:cNvSpPr/>
            <p:nvPr/>
          </p:nvSpPr>
          <p:spPr>
            <a:xfrm>
              <a:off x="5449798" y="440449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32917D0C-5B3E-81A1-608F-DEBF0D646C83}"/>
                </a:ext>
              </a:extLst>
            </p:cNvPr>
            <p:cNvSpPr/>
            <p:nvPr/>
          </p:nvSpPr>
          <p:spPr>
            <a:xfrm>
              <a:off x="5715805" y="4404492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7AA3912A-01E7-B077-FB3C-552AE75FE7C6}"/>
                </a:ext>
              </a:extLst>
            </p:cNvPr>
            <p:cNvSpPr/>
            <p:nvPr/>
          </p:nvSpPr>
          <p:spPr>
            <a:xfrm>
              <a:off x="5981812" y="4404491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35389796-8F67-1621-5CE3-2609E9B2B8F3}"/>
                </a:ext>
              </a:extLst>
            </p:cNvPr>
            <p:cNvSpPr/>
            <p:nvPr/>
          </p:nvSpPr>
          <p:spPr>
            <a:xfrm>
              <a:off x="6247819" y="4404490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2D2D2F36-0D6D-4A8B-B07B-5C2898B1B796}"/>
                </a:ext>
              </a:extLst>
            </p:cNvPr>
            <p:cNvSpPr/>
            <p:nvPr/>
          </p:nvSpPr>
          <p:spPr>
            <a:xfrm>
              <a:off x="6513826" y="4404489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1D02DD6F-2832-188D-CE4E-20F7F20656EF}"/>
                </a:ext>
              </a:extLst>
            </p:cNvPr>
            <p:cNvSpPr/>
            <p:nvPr/>
          </p:nvSpPr>
          <p:spPr>
            <a:xfrm>
              <a:off x="6779833" y="4404488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1BA5AC36-0714-4E85-9895-4C0F6A32116A}"/>
                </a:ext>
              </a:extLst>
            </p:cNvPr>
            <p:cNvSpPr/>
            <p:nvPr/>
          </p:nvSpPr>
          <p:spPr>
            <a:xfrm>
              <a:off x="5449798" y="467049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923418BD-C96B-9DF4-D3EF-1F214BCDB311}"/>
                </a:ext>
              </a:extLst>
            </p:cNvPr>
            <p:cNvSpPr/>
            <p:nvPr/>
          </p:nvSpPr>
          <p:spPr>
            <a:xfrm>
              <a:off x="5715805" y="4670497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9C263340-4FE9-CA63-5CE5-00E8B42A46B4}"/>
                </a:ext>
              </a:extLst>
            </p:cNvPr>
            <p:cNvSpPr/>
            <p:nvPr/>
          </p:nvSpPr>
          <p:spPr>
            <a:xfrm>
              <a:off x="5981812" y="4670496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AB22B281-21C0-6DEE-E27C-EE0E7513C534}"/>
                </a:ext>
              </a:extLst>
            </p:cNvPr>
            <p:cNvSpPr/>
            <p:nvPr/>
          </p:nvSpPr>
          <p:spPr>
            <a:xfrm>
              <a:off x="6247819" y="4670495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58F6725F-01A3-6ED2-B038-F8635CC77AA4}"/>
                </a:ext>
              </a:extLst>
            </p:cNvPr>
            <p:cNvSpPr/>
            <p:nvPr/>
          </p:nvSpPr>
          <p:spPr>
            <a:xfrm>
              <a:off x="6513826" y="4670494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C55331D0-8C38-F6E5-5F55-07629F7D9984}"/>
                </a:ext>
              </a:extLst>
            </p:cNvPr>
            <p:cNvSpPr/>
            <p:nvPr/>
          </p:nvSpPr>
          <p:spPr>
            <a:xfrm>
              <a:off x="6779833" y="4670493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FDBA7033-A81B-FE17-44A4-46813E110F8D}"/>
                </a:ext>
              </a:extLst>
            </p:cNvPr>
            <p:cNvSpPr/>
            <p:nvPr/>
          </p:nvSpPr>
          <p:spPr>
            <a:xfrm>
              <a:off x="5449798" y="493650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BBC6E6A7-2BC7-99E2-F0BA-60B273D7AE2F}"/>
                </a:ext>
              </a:extLst>
            </p:cNvPr>
            <p:cNvSpPr/>
            <p:nvPr/>
          </p:nvSpPr>
          <p:spPr>
            <a:xfrm>
              <a:off x="5715805" y="4936502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F7B573A2-6771-D23A-1418-DD6EE5A9EB18}"/>
                </a:ext>
              </a:extLst>
            </p:cNvPr>
            <p:cNvSpPr/>
            <p:nvPr/>
          </p:nvSpPr>
          <p:spPr>
            <a:xfrm>
              <a:off x="5981812" y="4936501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83CF0B5A-2268-8B08-5307-08313D53A37F}"/>
                </a:ext>
              </a:extLst>
            </p:cNvPr>
            <p:cNvSpPr/>
            <p:nvPr/>
          </p:nvSpPr>
          <p:spPr>
            <a:xfrm>
              <a:off x="6247819" y="4936500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4CFE43A-4778-8BD2-B205-FF3B2FD55D5A}"/>
                </a:ext>
              </a:extLst>
            </p:cNvPr>
            <p:cNvSpPr/>
            <p:nvPr/>
          </p:nvSpPr>
          <p:spPr>
            <a:xfrm>
              <a:off x="6513826" y="4936499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88E0726F-01B2-E425-91A2-A5359898E766}"/>
                </a:ext>
              </a:extLst>
            </p:cNvPr>
            <p:cNvSpPr/>
            <p:nvPr/>
          </p:nvSpPr>
          <p:spPr>
            <a:xfrm>
              <a:off x="6779833" y="4936498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E3CB7F11-F175-8D03-EAEF-A89E81B35686}"/>
                </a:ext>
              </a:extLst>
            </p:cNvPr>
            <p:cNvSpPr/>
            <p:nvPr/>
          </p:nvSpPr>
          <p:spPr>
            <a:xfrm>
              <a:off x="5449798" y="520250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18FD187A-8EC4-898D-2A96-AE9520153792}"/>
                </a:ext>
              </a:extLst>
            </p:cNvPr>
            <p:cNvSpPr/>
            <p:nvPr/>
          </p:nvSpPr>
          <p:spPr>
            <a:xfrm>
              <a:off x="5715805" y="5202507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B27B1324-D8C1-155A-68C9-57312D19CD90}"/>
                </a:ext>
              </a:extLst>
            </p:cNvPr>
            <p:cNvSpPr/>
            <p:nvPr/>
          </p:nvSpPr>
          <p:spPr>
            <a:xfrm>
              <a:off x="5981812" y="5202506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E1A358DD-D210-615D-1B67-2BA28B659A90}"/>
                </a:ext>
              </a:extLst>
            </p:cNvPr>
            <p:cNvSpPr/>
            <p:nvPr/>
          </p:nvSpPr>
          <p:spPr>
            <a:xfrm>
              <a:off x="6247819" y="5202505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63745FC7-5BEF-2E82-A936-E0A3092A1AA8}"/>
                </a:ext>
              </a:extLst>
            </p:cNvPr>
            <p:cNvSpPr/>
            <p:nvPr/>
          </p:nvSpPr>
          <p:spPr>
            <a:xfrm>
              <a:off x="6513826" y="5202504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EBC91760-BDD4-F972-3E90-7529704383F9}"/>
                </a:ext>
              </a:extLst>
            </p:cNvPr>
            <p:cNvSpPr/>
            <p:nvPr/>
          </p:nvSpPr>
          <p:spPr>
            <a:xfrm>
              <a:off x="6779833" y="520250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1049C6E7-9489-8C13-98E0-265C6F15A48A}"/>
                </a:ext>
              </a:extLst>
            </p:cNvPr>
            <p:cNvSpPr/>
            <p:nvPr/>
          </p:nvSpPr>
          <p:spPr>
            <a:xfrm>
              <a:off x="5449798" y="546851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9AC3A142-AF53-8F2B-B09F-AF013FAA1503}"/>
                </a:ext>
              </a:extLst>
            </p:cNvPr>
            <p:cNvSpPr/>
            <p:nvPr/>
          </p:nvSpPr>
          <p:spPr>
            <a:xfrm>
              <a:off x="5715805" y="5468512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0BDD74E5-A2D4-D9F7-3911-7B2A55701316}"/>
                </a:ext>
              </a:extLst>
            </p:cNvPr>
            <p:cNvSpPr/>
            <p:nvPr/>
          </p:nvSpPr>
          <p:spPr>
            <a:xfrm>
              <a:off x="5981812" y="5468511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1AF051E-BC7B-7371-4BDF-827EA6C84110}"/>
                </a:ext>
              </a:extLst>
            </p:cNvPr>
            <p:cNvSpPr/>
            <p:nvPr/>
          </p:nvSpPr>
          <p:spPr>
            <a:xfrm>
              <a:off x="6247819" y="5468510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5787DD78-0F5B-5EB6-35E5-619EE82A8E2F}"/>
                </a:ext>
              </a:extLst>
            </p:cNvPr>
            <p:cNvSpPr/>
            <p:nvPr/>
          </p:nvSpPr>
          <p:spPr>
            <a:xfrm>
              <a:off x="6513826" y="5468509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07A170D7-20E6-DF32-09EB-4FAE78EE5E83}"/>
                </a:ext>
              </a:extLst>
            </p:cNvPr>
            <p:cNvSpPr/>
            <p:nvPr/>
          </p:nvSpPr>
          <p:spPr>
            <a:xfrm>
              <a:off x="6779833" y="546850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4F21C642-57F2-1832-54F8-CCE2DF5B687D}"/>
                </a:ext>
              </a:extLst>
            </p:cNvPr>
            <p:cNvSpPr/>
            <p:nvPr/>
          </p:nvSpPr>
          <p:spPr>
            <a:xfrm>
              <a:off x="5449798" y="573451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21111EAF-3368-694D-DE8C-49601E6F563D}"/>
                </a:ext>
              </a:extLst>
            </p:cNvPr>
            <p:cNvSpPr/>
            <p:nvPr/>
          </p:nvSpPr>
          <p:spPr>
            <a:xfrm>
              <a:off x="5715805" y="5734517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31946E39-83A3-2875-6BFB-33571076D850}"/>
                </a:ext>
              </a:extLst>
            </p:cNvPr>
            <p:cNvSpPr/>
            <p:nvPr/>
          </p:nvSpPr>
          <p:spPr>
            <a:xfrm>
              <a:off x="5981812" y="5734516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234F5EEC-B054-E73B-D788-6C54D88BA1FD}"/>
                </a:ext>
              </a:extLst>
            </p:cNvPr>
            <p:cNvSpPr/>
            <p:nvPr/>
          </p:nvSpPr>
          <p:spPr>
            <a:xfrm>
              <a:off x="6247819" y="5734515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3392C76-16F2-989D-ED8B-09225E2C71DD}"/>
                </a:ext>
              </a:extLst>
            </p:cNvPr>
            <p:cNvSpPr/>
            <p:nvPr/>
          </p:nvSpPr>
          <p:spPr>
            <a:xfrm>
              <a:off x="6513826" y="5734514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BD395C20-8182-A623-8F23-E08C91E927A6}"/>
                </a:ext>
              </a:extLst>
            </p:cNvPr>
            <p:cNvSpPr/>
            <p:nvPr/>
          </p:nvSpPr>
          <p:spPr>
            <a:xfrm>
              <a:off x="6779833" y="573451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1533EDD8-4EBB-E73A-F1AC-6D64FEEC7B65}"/>
                </a:ext>
              </a:extLst>
            </p:cNvPr>
            <p:cNvSpPr/>
            <p:nvPr/>
          </p:nvSpPr>
          <p:spPr>
            <a:xfrm>
              <a:off x="7577854" y="440449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E1F29C61-EB95-BD11-E659-89126B713477}"/>
                </a:ext>
              </a:extLst>
            </p:cNvPr>
            <p:cNvSpPr/>
            <p:nvPr/>
          </p:nvSpPr>
          <p:spPr>
            <a:xfrm>
              <a:off x="7843861" y="4404492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1A5BE45C-9E61-D29B-526B-61071B13164D}"/>
                </a:ext>
              </a:extLst>
            </p:cNvPr>
            <p:cNvSpPr/>
            <p:nvPr/>
          </p:nvSpPr>
          <p:spPr>
            <a:xfrm>
              <a:off x="8109868" y="4404491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7EF9BF21-C1DB-F9D4-ECE1-DC2873C3B8ED}"/>
                </a:ext>
              </a:extLst>
            </p:cNvPr>
            <p:cNvSpPr/>
            <p:nvPr/>
          </p:nvSpPr>
          <p:spPr>
            <a:xfrm>
              <a:off x="8375875" y="4404490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BDE9B728-7097-17EF-6290-6985FBB0BFE4}"/>
                </a:ext>
              </a:extLst>
            </p:cNvPr>
            <p:cNvSpPr/>
            <p:nvPr/>
          </p:nvSpPr>
          <p:spPr>
            <a:xfrm>
              <a:off x="8641882" y="4404489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1526A5A4-2B8B-1F10-01B5-C3214E364F26}"/>
                </a:ext>
              </a:extLst>
            </p:cNvPr>
            <p:cNvSpPr/>
            <p:nvPr/>
          </p:nvSpPr>
          <p:spPr>
            <a:xfrm>
              <a:off x="8907889" y="440448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AA7FD28-E139-1528-90F0-D580F9A498D8}"/>
                </a:ext>
              </a:extLst>
            </p:cNvPr>
            <p:cNvSpPr/>
            <p:nvPr/>
          </p:nvSpPr>
          <p:spPr>
            <a:xfrm>
              <a:off x="7577854" y="4670498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45284B03-D858-6DDE-6AF4-94F5443CA561}"/>
                </a:ext>
              </a:extLst>
            </p:cNvPr>
            <p:cNvSpPr/>
            <p:nvPr/>
          </p:nvSpPr>
          <p:spPr>
            <a:xfrm>
              <a:off x="7843861" y="4670497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E1AEA8D6-7AC5-551B-09BF-0778438877E2}"/>
                </a:ext>
              </a:extLst>
            </p:cNvPr>
            <p:cNvSpPr/>
            <p:nvPr/>
          </p:nvSpPr>
          <p:spPr>
            <a:xfrm>
              <a:off x="8109868" y="4670496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4450D77F-E3E8-E84F-904B-FB63DD77CF52}"/>
                </a:ext>
              </a:extLst>
            </p:cNvPr>
            <p:cNvSpPr/>
            <p:nvPr/>
          </p:nvSpPr>
          <p:spPr>
            <a:xfrm>
              <a:off x="8375875" y="4670495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991DD724-BCFA-684F-3366-90030362F37B}"/>
                </a:ext>
              </a:extLst>
            </p:cNvPr>
            <p:cNvSpPr/>
            <p:nvPr/>
          </p:nvSpPr>
          <p:spPr>
            <a:xfrm>
              <a:off x="8641882" y="4670494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AE2451E-F525-D078-943C-74D00ED8B55A}"/>
                </a:ext>
              </a:extLst>
            </p:cNvPr>
            <p:cNvSpPr/>
            <p:nvPr/>
          </p:nvSpPr>
          <p:spPr>
            <a:xfrm>
              <a:off x="8907889" y="467049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F8C82EB7-085D-519A-ABB4-BC9F5384724D}"/>
                </a:ext>
              </a:extLst>
            </p:cNvPr>
            <p:cNvSpPr/>
            <p:nvPr/>
          </p:nvSpPr>
          <p:spPr>
            <a:xfrm>
              <a:off x="7577854" y="4936503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73C9045E-A0EA-92E7-DF31-CE9A1B7801EB}"/>
                </a:ext>
              </a:extLst>
            </p:cNvPr>
            <p:cNvSpPr/>
            <p:nvPr/>
          </p:nvSpPr>
          <p:spPr>
            <a:xfrm>
              <a:off x="7843861" y="4936502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607590B-E13E-BB85-BD6C-4582DA883FBC}"/>
                </a:ext>
              </a:extLst>
            </p:cNvPr>
            <p:cNvSpPr/>
            <p:nvPr/>
          </p:nvSpPr>
          <p:spPr>
            <a:xfrm>
              <a:off x="8109868" y="4936501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AA30D1C4-AA24-E87A-46A5-40BBA074D377}"/>
                </a:ext>
              </a:extLst>
            </p:cNvPr>
            <p:cNvSpPr/>
            <p:nvPr/>
          </p:nvSpPr>
          <p:spPr>
            <a:xfrm>
              <a:off x="8375875" y="4936500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0D03982E-0C02-00F4-8578-5AB2C92A0824}"/>
                </a:ext>
              </a:extLst>
            </p:cNvPr>
            <p:cNvSpPr/>
            <p:nvPr/>
          </p:nvSpPr>
          <p:spPr>
            <a:xfrm>
              <a:off x="8641882" y="4936499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5C277DFA-B034-B06C-81C6-32166A198F04}"/>
                </a:ext>
              </a:extLst>
            </p:cNvPr>
            <p:cNvSpPr/>
            <p:nvPr/>
          </p:nvSpPr>
          <p:spPr>
            <a:xfrm>
              <a:off x="8907889" y="493649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38697BDC-F05E-688B-288E-6542C0C668F9}"/>
                </a:ext>
              </a:extLst>
            </p:cNvPr>
            <p:cNvSpPr/>
            <p:nvPr/>
          </p:nvSpPr>
          <p:spPr>
            <a:xfrm>
              <a:off x="7577854" y="5202508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DEA666BC-596E-49D8-9772-4D187185DBD2}"/>
                </a:ext>
              </a:extLst>
            </p:cNvPr>
            <p:cNvSpPr/>
            <p:nvPr/>
          </p:nvSpPr>
          <p:spPr>
            <a:xfrm>
              <a:off x="7843861" y="5202507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E0B07399-84B3-F2E9-1F35-0494D53E0E2F}"/>
                </a:ext>
              </a:extLst>
            </p:cNvPr>
            <p:cNvSpPr/>
            <p:nvPr/>
          </p:nvSpPr>
          <p:spPr>
            <a:xfrm>
              <a:off x="8109868" y="5202506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5446F7E5-D17A-8EA9-71A7-AA5FC76C2488}"/>
                </a:ext>
              </a:extLst>
            </p:cNvPr>
            <p:cNvSpPr/>
            <p:nvPr/>
          </p:nvSpPr>
          <p:spPr>
            <a:xfrm>
              <a:off x="8375875" y="5202505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F1F11C38-D6D7-F3B2-FD13-1F6AABC0EFD5}"/>
                </a:ext>
              </a:extLst>
            </p:cNvPr>
            <p:cNvSpPr/>
            <p:nvPr/>
          </p:nvSpPr>
          <p:spPr>
            <a:xfrm>
              <a:off x="8641882" y="5202504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9587B5D2-F1AF-D001-D6D7-822359B46EA3}"/>
                </a:ext>
              </a:extLst>
            </p:cNvPr>
            <p:cNvSpPr/>
            <p:nvPr/>
          </p:nvSpPr>
          <p:spPr>
            <a:xfrm>
              <a:off x="8907889" y="520250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E03F7DA2-3BC7-F3D6-0829-8020C96E33AC}"/>
                </a:ext>
              </a:extLst>
            </p:cNvPr>
            <p:cNvSpPr/>
            <p:nvPr/>
          </p:nvSpPr>
          <p:spPr>
            <a:xfrm>
              <a:off x="7577854" y="546851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9351D477-D718-8D13-8513-CF42A98266DC}"/>
                </a:ext>
              </a:extLst>
            </p:cNvPr>
            <p:cNvSpPr/>
            <p:nvPr/>
          </p:nvSpPr>
          <p:spPr>
            <a:xfrm>
              <a:off x="7843861" y="5468512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D443D38A-DC0F-54E9-1572-3B45C5EE6088}"/>
                </a:ext>
              </a:extLst>
            </p:cNvPr>
            <p:cNvSpPr/>
            <p:nvPr/>
          </p:nvSpPr>
          <p:spPr>
            <a:xfrm>
              <a:off x="8109868" y="5468511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9972FD33-0A19-955E-C516-197A11DA87E5}"/>
                </a:ext>
              </a:extLst>
            </p:cNvPr>
            <p:cNvSpPr/>
            <p:nvPr/>
          </p:nvSpPr>
          <p:spPr>
            <a:xfrm>
              <a:off x="8375875" y="5468510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6D5BC4AD-45A6-8F3C-2669-775DBC7F08CA}"/>
                </a:ext>
              </a:extLst>
            </p:cNvPr>
            <p:cNvSpPr/>
            <p:nvPr/>
          </p:nvSpPr>
          <p:spPr>
            <a:xfrm>
              <a:off x="8641882" y="5468509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91D00A30-ED9C-08F1-5D1E-9FD9919B3416}"/>
                </a:ext>
              </a:extLst>
            </p:cNvPr>
            <p:cNvSpPr/>
            <p:nvPr/>
          </p:nvSpPr>
          <p:spPr>
            <a:xfrm>
              <a:off x="8907889" y="546850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AE160E59-9B8B-8B33-C2DA-0EE8BBBE84A3}"/>
                </a:ext>
              </a:extLst>
            </p:cNvPr>
            <p:cNvSpPr/>
            <p:nvPr/>
          </p:nvSpPr>
          <p:spPr>
            <a:xfrm>
              <a:off x="7577854" y="573451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C2593749-FA45-391E-43FE-7EF14CC5F5E7}"/>
                </a:ext>
              </a:extLst>
            </p:cNvPr>
            <p:cNvSpPr/>
            <p:nvPr/>
          </p:nvSpPr>
          <p:spPr>
            <a:xfrm>
              <a:off x="7843861" y="5734517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67937E65-5FE4-51CD-81DE-04D798875ABD}"/>
                </a:ext>
              </a:extLst>
            </p:cNvPr>
            <p:cNvSpPr/>
            <p:nvPr/>
          </p:nvSpPr>
          <p:spPr>
            <a:xfrm>
              <a:off x="8109868" y="5734516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6073DAC1-D365-6497-F91C-A361C73A48DC}"/>
                </a:ext>
              </a:extLst>
            </p:cNvPr>
            <p:cNvSpPr/>
            <p:nvPr/>
          </p:nvSpPr>
          <p:spPr>
            <a:xfrm>
              <a:off x="8375875" y="5734515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6A2A801A-B4A3-B805-BB57-518FCF2C1DC4}"/>
                </a:ext>
              </a:extLst>
            </p:cNvPr>
            <p:cNvSpPr/>
            <p:nvPr/>
          </p:nvSpPr>
          <p:spPr>
            <a:xfrm>
              <a:off x="8641882" y="5734514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31D582E0-9852-E786-D7B5-47E5B3D8DBCD}"/>
                </a:ext>
              </a:extLst>
            </p:cNvPr>
            <p:cNvSpPr/>
            <p:nvPr/>
          </p:nvSpPr>
          <p:spPr>
            <a:xfrm>
              <a:off x="8907889" y="573451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D609B0BD-C6E3-5AE0-BABF-AECF285EDD94}"/>
                </a:ext>
              </a:extLst>
            </p:cNvPr>
            <p:cNvSpPr/>
            <p:nvPr/>
          </p:nvSpPr>
          <p:spPr>
            <a:xfrm>
              <a:off x="9705910" y="440449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848A4033-A52C-96D1-A406-FF8C1D82CC6E}"/>
                </a:ext>
              </a:extLst>
            </p:cNvPr>
            <p:cNvSpPr/>
            <p:nvPr/>
          </p:nvSpPr>
          <p:spPr>
            <a:xfrm>
              <a:off x="9971917" y="4404492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E83C786C-3B2A-2DB2-D4E0-9833F3AB5AC3}"/>
                </a:ext>
              </a:extLst>
            </p:cNvPr>
            <p:cNvSpPr/>
            <p:nvPr/>
          </p:nvSpPr>
          <p:spPr>
            <a:xfrm>
              <a:off x="10237924" y="4404491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CE1FF0C5-A593-4787-2DEF-6667DDB1BACB}"/>
                </a:ext>
              </a:extLst>
            </p:cNvPr>
            <p:cNvSpPr/>
            <p:nvPr/>
          </p:nvSpPr>
          <p:spPr>
            <a:xfrm>
              <a:off x="10503931" y="4404490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87BBB2D0-339E-41D2-A143-EC3DA88FCB0E}"/>
                </a:ext>
              </a:extLst>
            </p:cNvPr>
            <p:cNvSpPr/>
            <p:nvPr/>
          </p:nvSpPr>
          <p:spPr>
            <a:xfrm>
              <a:off x="10769938" y="4404489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03894485-74AC-4EA6-B4A4-250EE95B7D48}"/>
                </a:ext>
              </a:extLst>
            </p:cNvPr>
            <p:cNvSpPr/>
            <p:nvPr/>
          </p:nvSpPr>
          <p:spPr>
            <a:xfrm>
              <a:off x="11035945" y="440448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DE523E8-16CC-5F00-BF5C-BA75DC99A7C3}"/>
                </a:ext>
              </a:extLst>
            </p:cNvPr>
            <p:cNvSpPr/>
            <p:nvPr/>
          </p:nvSpPr>
          <p:spPr>
            <a:xfrm>
              <a:off x="9705910" y="467049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1E200137-2C71-4B8D-EAD7-CF93E2F5FB84}"/>
                </a:ext>
              </a:extLst>
            </p:cNvPr>
            <p:cNvSpPr/>
            <p:nvPr/>
          </p:nvSpPr>
          <p:spPr>
            <a:xfrm>
              <a:off x="9971917" y="4670497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07FB45B5-9129-BA98-D85D-BBD40AFEFB56}"/>
                </a:ext>
              </a:extLst>
            </p:cNvPr>
            <p:cNvSpPr/>
            <p:nvPr/>
          </p:nvSpPr>
          <p:spPr>
            <a:xfrm>
              <a:off x="10237924" y="4670496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80D7BD75-0241-B314-900E-C92E2B3C5E8A}"/>
                </a:ext>
              </a:extLst>
            </p:cNvPr>
            <p:cNvSpPr/>
            <p:nvPr/>
          </p:nvSpPr>
          <p:spPr>
            <a:xfrm>
              <a:off x="10503931" y="4670495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4DD2618D-7BF8-867E-EF79-A8C119D9147B}"/>
                </a:ext>
              </a:extLst>
            </p:cNvPr>
            <p:cNvSpPr/>
            <p:nvPr/>
          </p:nvSpPr>
          <p:spPr>
            <a:xfrm>
              <a:off x="10769938" y="4670494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21A94EE5-B5D0-9149-218C-FFA05E5E5B45}"/>
                </a:ext>
              </a:extLst>
            </p:cNvPr>
            <p:cNvSpPr/>
            <p:nvPr/>
          </p:nvSpPr>
          <p:spPr>
            <a:xfrm>
              <a:off x="11035945" y="467049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4B51B688-DBF3-692E-1703-87AEF8C4493A}"/>
                </a:ext>
              </a:extLst>
            </p:cNvPr>
            <p:cNvSpPr/>
            <p:nvPr/>
          </p:nvSpPr>
          <p:spPr>
            <a:xfrm>
              <a:off x="9705910" y="4936503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72EC7525-A5B8-1042-07D9-AB6FDCCED8E4}"/>
                </a:ext>
              </a:extLst>
            </p:cNvPr>
            <p:cNvSpPr/>
            <p:nvPr/>
          </p:nvSpPr>
          <p:spPr>
            <a:xfrm>
              <a:off x="9971917" y="4936502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401C6544-17EE-0243-254F-D31CFF3281DA}"/>
                </a:ext>
              </a:extLst>
            </p:cNvPr>
            <p:cNvSpPr/>
            <p:nvPr/>
          </p:nvSpPr>
          <p:spPr>
            <a:xfrm>
              <a:off x="10237924" y="4936501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896BF1FC-E725-B57D-4895-3003FD0DB9ED}"/>
                </a:ext>
              </a:extLst>
            </p:cNvPr>
            <p:cNvSpPr/>
            <p:nvPr/>
          </p:nvSpPr>
          <p:spPr>
            <a:xfrm>
              <a:off x="10503931" y="4936500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CC084EB6-0A35-4B04-F714-903998E6A5AB}"/>
                </a:ext>
              </a:extLst>
            </p:cNvPr>
            <p:cNvSpPr/>
            <p:nvPr/>
          </p:nvSpPr>
          <p:spPr>
            <a:xfrm>
              <a:off x="10769938" y="4936499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CF6EFD41-53D3-F084-33C3-DFC28E65CB77}"/>
                </a:ext>
              </a:extLst>
            </p:cNvPr>
            <p:cNvSpPr/>
            <p:nvPr/>
          </p:nvSpPr>
          <p:spPr>
            <a:xfrm>
              <a:off x="11035945" y="493649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5066C40E-122A-665F-B3E1-FB5BAA7E21D3}"/>
                </a:ext>
              </a:extLst>
            </p:cNvPr>
            <p:cNvSpPr/>
            <p:nvPr/>
          </p:nvSpPr>
          <p:spPr>
            <a:xfrm>
              <a:off x="9705910" y="5202508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DE7E8536-6381-4E4A-A220-6EFF02AE025A}"/>
                </a:ext>
              </a:extLst>
            </p:cNvPr>
            <p:cNvSpPr/>
            <p:nvPr/>
          </p:nvSpPr>
          <p:spPr>
            <a:xfrm>
              <a:off x="9971917" y="5202507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66FE6C75-D409-9471-E315-A55BAC026189}"/>
                </a:ext>
              </a:extLst>
            </p:cNvPr>
            <p:cNvSpPr/>
            <p:nvPr/>
          </p:nvSpPr>
          <p:spPr>
            <a:xfrm>
              <a:off x="10237924" y="5202506"/>
              <a:ext cx="266007" cy="266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01234237-9BB3-D888-5786-4346FA40C845}"/>
                </a:ext>
              </a:extLst>
            </p:cNvPr>
            <p:cNvSpPr/>
            <p:nvPr/>
          </p:nvSpPr>
          <p:spPr>
            <a:xfrm>
              <a:off x="10503931" y="5202505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34619772-78B8-AEA9-BCBB-4A0F9069B50F}"/>
                </a:ext>
              </a:extLst>
            </p:cNvPr>
            <p:cNvSpPr/>
            <p:nvPr/>
          </p:nvSpPr>
          <p:spPr>
            <a:xfrm>
              <a:off x="10769938" y="5202504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A4FA0B60-1658-6979-CCB4-B5ACC8FD40A5}"/>
                </a:ext>
              </a:extLst>
            </p:cNvPr>
            <p:cNvSpPr/>
            <p:nvPr/>
          </p:nvSpPr>
          <p:spPr>
            <a:xfrm>
              <a:off x="11035945" y="5202503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6F035176-10B9-6902-0CA6-A233A673F205}"/>
                </a:ext>
              </a:extLst>
            </p:cNvPr>
            <p:cNvSpPr/>
            <p:nvPr/>
          </p:nvSpPr>
          <p:spPr>
            <a:xfrm>
              <a:off x="9705910" y="5468513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16A09D78-7A34-9537-567D-D17CFF08C625}"/>
                </a:ext>
              </a:extLst>
            </p:cNvPr>
            <p:cNvSpPr/>
            <p:nvPr/>
          </p:nvSpPr>
          <p:spPr>
            <a:xfrm>
              <a:off x="9971917" y="5468512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8264D6A5-BD9F-4663-A453-197BCF9F3202}"/>
                </a:ext>
              </a:extLst>
            </p:cNvPr>
            <p:cNvSpPr/>
            <p:nvPr/>
          </p:nvSpPr>
          <p:spPr>
            <a:xfrm>
              <a:off x="10237924" y="5468511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C3690419-ADD0-FAAF-8735-45A8B7B42B19}"/>
                </a:ext>
              </a:extLst>
            </p:cNvPr>
            <p:cNvSpPr/>
            <p:nvPr/>
          </p:nvSpPr>
          <p:spPr>
            <a:xfrm>
              <a:off x="10503931" y="5468510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7068469C-E14B-553C-D391-5FA2BEFA5E4C}"/>
                </a:ext>
              </a:extLst>
            </p:cNvPr>
            <p:cNvSpPr/>
            <p:nvPr/>
          </p:nvSpPr>
          <p:spPr>
            <a:xfrm>
              <a:off x="10769938" y="5468509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A5274D3C-D2A9-1BA4-BFFD-99F82BF9C55B}"/>
                </a:ext>
              </a:extLst>
            </p:cNvPr>
            <p:cNvSpPr/>
            <p:nvPr/>
          </p:nvSpPr>
          <p:spPr>
            <a:xfrm>
              <a:off x="11035945" y="5468508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3D46E7F8-E72B-E345-16FD-B83BAC2F6F7A}"/>
                </a:ext>
              </a:extLst>
            </p:cNvPr>
            <p:cNvSpPr/>
            <p:nvPr/>
          </p:nvSpPr>
          <p:spPr>
            <a:xfrm>
              <a:off x="9705910" y="5734518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530E6AC9-C5E0-2BF9-AEB2-9E2FEA553DA9}"/>
                </a:ext>
              </a:extLst>
            </p:cNvPr>
            <p:cNvSpPr/>
            <p:nvPr/>
          </p:nvSpPr>
          <p:spPr>
            <a:xfrm>
              <a:off x="9971917" y="5734517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4B9849DF-3AB9-D738-F656-180497649B1A}"/>
                </a:ext>
              </a:extLst>
            </p:cNvPr>
            <p:cNvSpPr/>
            <p:nvPr/>
          </p:nvSpPr>
          <p:spPr>
            <a:xfrm>
              <a:off x="10237924" y="5734516"/>
              <a:ext cx="266007" cy="266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380BBEDD-DB01-9404-00A5-2520A7F7BEE0}"/>
                </a:ext>
              </a:extLst>
            </p:cNvPr>
            <p:cNvSpPr/>
            <p:nvPr/>
          </p:nvSpPr>
          <p:spPr>
            <a:xfrm>
              <a:off x="10503931" y="5734515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F08C5796-1F99-06D1-1CFA-90E0CED803B0}"/>
                </a:ext>
              </a:extLst>
            </p:cNvPr>
            <p:cNvSpPr/>
            <p:nvPr/>
          </p:nvSpPr>
          <p:spPr>
            <a:xfrm>
              <a:off x="10769938" y="5734514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8255A399-5BAB-8980-F90F-E16E4760258C}"/>
                </a:ext>
              </a:extLst>
            </p:cNvPr>
            <p:cNvSpPr/>
            <p:nvPr/>
          </p:nvSpPr>
          <p:spPr>
            <a:xfrm>
              <a:off x="11035945" y="5734513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0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3" name="矢印: 右 262">
              <a:extLst>
                <a:ext uri="{FF2B5EF4-FFF2-40B4-BE49-F238E27FC236}">
                  <a16:creationId xmlns:a16="http://schemas.microsoft.com/office/drawing/2014/main" id="{2DD91347-A779-F3AD-C8AF-EAFB1844300A}"/>
                </a:ext>
              </a:extLst>
            </p:cNvPr>
            <p:cNvSpPr/>
            <p:nvPr/>
          </p:nvSpPr>
          <p:spPr>
            <a:xfrm>
              <a:off x="2891879" y="5069498"/>
              <a:ext cx="350318" cy="26600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テキスト ボックス 264">
              <a:extLst>
                <a:ext uri="{FF2B5EF4-FFF2-40B4-BE49-F238E27FC236}">
                  <a16:creationId xmlns:a16="http://schemas.microsoft.com/office/drawing/2014/main" id="{3EF2EFA7-BEBD-432C-F3C4-C161485FEE73}"/>
                </a:ext>
              </a:extLst>
            </p:cNvPr>
            <p:cNvSpPr txBox="1"/>
            <p:nvPr/>
          </p:nvSpPr>
          <p:spPr>
            <a:xfrm>
              <a:off x="4936768" y="4966173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. . .</a:t>
              </a:r>
              <a:endParaRPr kumimoji="1" lang="ja-JP" altLang="en-US" dirty="0"/>
            </a:p>
          </p:txBody>
        </p:sp>
        <p:sp>
          <p:nvSpPr>
            <p:cNvPr id="266" name="矢印: 右 265">
              <a:extLst>
                <a:ext uri="{FF2B5EF4-FFF2-40B4-BE49-F238E27FC236}">
                  <a16:creationId xmlns:a16="http://schemas.microsoft.com/office/drawing/2014/main" id="{D22E0BAC-69B6-753E-C55C-2633A488D11A}"/>
                </a:ext>
              </a:extLst>
            </p:cNvPr>
            <p:cNvSpPr/>
            <p:nvPr/>
          </p:nvSpPr>
          <p:spPr>
            <a:xfrm>
              <a:off x="7144643" y="5069497"/>
              <a:ext cx="350318" cy="26600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7" name="テキスト ボックス 266">
              <a:extLst>
                <a:ext uri="{FF2B5EF4-FFF2-40B4-BE49-F238E27FC236}">
                  <a16:creationId xmlns:a16="http://schemas.microsoft.com/office/drawing/2014/main" id="{94081A18-7A87-9C7C-D295-6F01B8349CDC}"/>
                </a:ext>
              </a:extLst>
            </p:cNvPr>
            <p:cNvSpPr txBox="1"/>
            <p:nvPr/>
          </p:nvSpPr>
          <p:spPr>
            <a:xfrm>
              <a:off x="9192880" y="4966173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. . .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95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8C70D4A-6D00-9DEB-D47F-4455FB096E59}"/>
              </a:ext>
            </a:extLst>
          </p:cNvPr>
          <p:cNvSpPr/>
          <p:nvPr/>
        </p:nvSpPr>
        <p:spPr>
          <a:xfrm>
            <a:off x="1430223" y="1128799"/>
            <a:ext cx="266007" cy="266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5A7976C-876D-B6A7-73A8-51036A3387CA}"/>
              </a:ext>
            </a:extLst>
          </p:cNvPr>
          <p:cNvSpPr/>
          <p:nvPr/>
        </p:nvSpPr>
        <p:spPr>
          <a:xfrm>
            <a:off x="1696230" y="1128798"/>
            <a:ext cx="266007" cy="266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5E6343-BDA7-1820-13EA-D0E71CC16475}"/>
              </a:ext>
            </a:extLst>
          </p:cNvPr>
          <p:cNvSpPr/>
          <p:nvPr/>
        </p:nvSpPr>
        <p:spPr>
          <a:xfrm>
            <a:off x="1962237" y="1128797"/>
            <a:ext cx="266007" cy="266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79702E-D046-EC55-223C-A3E6ED21BF91}"/>
              </a:ext>
            </a:extLst>
          </p:cNvPr>
          <p:cNvSpPr/>
          <p:nvPr/>
        </p:nvSpPr>
        <p:spPr>
          <a:xfrm>
            <a:off x="2228244" y="1128796"/>
            <a:ext cx="266007" cy="266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4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3EB367-64AD-23A5-E115-1976814F731E}"/>
              </a:ext>
            </a:extLst>
          </p:cNvPr>
          <p:cNvSpPr/>
          <p:nvPr/>
        </p:nvSpPr>
        <p:spPr>
          <a:xfrm>
            <a:off x="1430223" y="1394804"/>
            <a:ext cx="266007" cy="266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E01E60-D4BB-37B7-1825-02C1D50B2E02}"/>
              </a:ext>
            </a:extLst>
          </p:cNvPr>
          <p:cNvSpPr/>
          <p:nvPr/>
        </p:nvSpPr>
        <p:spPr>
          <a:xfrm>
            <a:off x="1696230" y="1394803"/>
            <a:ext cx="266007" cy="266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34B7B3E-1210-63FF-1254-36BE713D6FEE}"/>
              </a:ext>
            </a:extLst>
          </p:cNvPr>
          <p:cNvSpPr/>
          <p:nvPr/>
        </p:nvSpPr>
        <p:spPr>
          <a:xfrm>
            <a:off x="1962237" y="1394802"/>
            <a:ext cx="266007" cy="266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4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495792-E6E6-BCB1-1498-7C2B74697ECA}"/>
              </a:ext>
            </a:extLst>
          </p:cNvPr>
          <p:cNvSpPr/>
          <p:nvPr/>
        </p:nvSpPr>
        <p:spPr>
          <a:xfrm>
            <a:off x="2228244" y="1394801"/>
            <a:ext cx="266007" cy="266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15EC731-E26A-AD6A-8C64-294AB1895E07}"/>
              </a:ext>
            </a:extLst>
          </p:cNvPr>
          <p:cNvSpPr/>
          <p:nvPr/>
        </p:nvSpPr>
        <p:spPr>
          <a:xfrm>
            <a:off x="1430223" y="1660809"/>
            <a:ext cx="266007" cy="266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E8524F6-4420-1A89-A620-1FCCA6DE1AE9}"/>
              </a:ext>
            </a:extLst>
          </p:cNvPr>
          <p:cNvSpPr/>
          <p:nvPr/>
        </p:nvSpPr>
        <p:spPr>
          <a:xfrm>
            <a:off x="1696230" y="1660808"/>
            <a:ext cx="266007" cy="266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884F2AB-6EC6-449A-3D31-0E492968BCA8}"/>
              </a:ext>
            </a:extLst>
          </p:cNvPr>
          <p:cNvSpPr/>
          <p:nvPr/>
        </p:nvSpPr>
        <p:spPr>
          <a:xfrm>
            <a:off x="1962237" y="1660807"/>
            <a:ext cx="266007" cy="266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0AC1FE-42A8-2BF5-C4F5-05752C41F511}"/>
              </a:ext>
            </a:extLst>
          </p:cNvPr>
          <p:cNvSpPr/>
          <p:nvPr/>
        </p:nvSpPr>
        <p:spPr>
          <a:xfrm>
            <a:off x="2228244" y="1660803"/>
            <a:ext cx="266007" cy="266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6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7B58D1-F695-ACBC-9B7F-78D5255744F7}"/>
              </a:ext>
            </a:extLst>
          </p:cNvPr>
          <p:cNvSpPr/>
          <p:nvPr/>
        </p:nvSpPr>
        <p:spPr>
          <a:xfrm>
            <a:off x="1430223" y="1926814"/>
            <a:ext cx="266007" cy="266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14E654-E743-F55E-C213-F9C609585D05}"/>
              </a:ext>
            </a:extLst>
          </p:cNvPr>
          <p:cNvSpPr/>
          <p:nvPr/>
        </p:nvSpPr>
        <p:spPr>
          <a:xfrm>
            <a:off x="1696230" y="1926813"/>
            <a:ext cx="266007" cy="266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E59981A-E9B6-07BB-9091-D16D9DD06D26}"/>
              </a:ext>
            </a:extLst>
          </p:cNvPr>
          <p:cNvSpPr/>
          <p:nvPr/>
        </p:nvSpPr>
        <p:spPr>
          <a:xfrm>
            <a:off x="1962237" y="1926812"/>
            <a:ext cx="266007" cy="266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4194D0A-97DE-2DED-6187-15A4928FEEFE}"/>
              </a:ext>
            </a:extLst>
          </p:cNvPr>
          <p:cNvSpPr/>
          <p:nvPr/>
        </p:nvSpPr>
        <p:spPr>
          <a:xfrm>
            <a:off x="2228244" y="1926811"/>
            <a:ext cx="266007" cy="266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7DDA16-35A4-B0BA-85A9-81BB80D62A98}"/>
              </a:ext>
            </a:extLst>
          </p:cNvPr>
          <p:cNvSpPr/>
          <p:nvPr/>
        </p:nvSpPr>
        <p:spPr>
          <a:xfrm>
            <a:off x="3150523" y="1394801"/>
            <a:ext cx="266007" cy="266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6A6B6CC-41D2-7DEC-2DF1-575C30FA0C01}"/>
              </a:ext>
            </a:extLst>
          </p:cNvPr>
          <p:cNvSpPr/>
          <p:nvPr/>
        </p:nvSpPr>
        <p:spPr>
          <a:xfrm>
            <a:off x="3416530" y="1394800"/>
            <a:ext cx="266007" cy="266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4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579A1B2-01D5-861E-13EC-138092AAD540}"/>
              </a:ext>
            </a:extLst>
          </p:cNvPr>
          <p:cNvSpPr/>
          <p:nvPr/>
        </p:nvSpPr>
        <p:spPr>
          <a:xfrm>
            <a:off x="3150523" y="1660806"/>
            <a:ext cx="266007" cy="266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F456697-EDA1-B029-F93B-F73F957F8A3C}"/>
              </a:ext>
            </a:extLst>
          </p:cNvPr>
          <p:cNvSpPr/>
          <p:nvPr/>
        </p:nvSpPr>
        <p:spPr>
          <a:xfrm>
            <a:off x="3416530" y="1660805"/>
            <a:ext cx="266007" cy="266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6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3B4EF65B-F508-4C10-3ED5-121E7CD362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6739" y="645132"/>
            <a:ext cx="355024" cy="1321290"/>
          </a:xfrm>
          <a:prstGeom prst="curvedConnector4">
            <a:avLst>
              <a:gd name="adj1" fmla="val -64390"/>
              <a:gd name="adj2" fmla="val 55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DE1155A-887A-144F-CAA5-C3C1AEB04D8A}"/>
              </a:ext>
            </a:extLst>
          </p:cNvPr>
          <p:cNvSpPr txBox="1"/>
          <p:nvPr/>
        </p:nvSpPr>
        <p:spPr>
          <a:xfrm flipH="1">
            <a:off x="1164213" y="642970"/>
            <a:ext cx="251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3, 2, 0, 3</a:t>
            </a:r>
            <a:r>
              <a:rPr kumimoji="1" lang="ja-JP" altLang="en-US" sz="1400" dirty="0"/>
              <a:t>のうちの最大値は</a:t>
            </a:r>
            <a:r>
              <a:rPr kumimoji="1" lang="en-US" altLang="ja-JP" sz="1400" dirty="0"/>
              <a:t>3</a:t>
            </a:r>
            <a:endParaRPr kumimoji="1" lang="ja-JP" altLang="en-US" sz="1400" dirty="0"/>
          </a:p>
        </p:txBody>
      </p: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9D379CA0-AD02-9462-DC30-622D0A2462CD}"/>
              </a:ext>
            </a:extLst>
          </p:cNvPr>
          <p:cNvGrpSpPr/>
          <p:nvPr/>
        </p:nvGrpSpPr>
        <p:grpSpPr>
          <a:xfrm>
            <a:off x="1341027" y="3172945"/>
            <a:ext cx="5186192" cy="2754528"/>
            <a:chOff x="1341027" y="3172945"/>
            <a:chExt cx="5186192" cy="2754528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873EF98-CB58-2F9A-732C-DA2C779231CB}"/>
                </a:ext>
              </a:extLst>
            </p:cNvPr>
            <p:cNvSpPr/>
            <p:nvPr/>
          </p:nvSpPr>
          <p:spPr>
            <a:xfrm>
              <a:off x="1567599" y="3666946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ECBAE1E-86F7-476B-F5BD-D9892F78857C}"/>
                </a:ext>
              </a:extLst>
            </p:cNvPr>
            <p:cNvSpPr/>
            <p:nvPr/>
          </p:nvSpPr>
          <p:spPr>
            <a:xfrm>
              <a:off x="1833606" y="3666945"/>
              <a:ext cx="266007" cy="266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8EA5D214-16F0-E236-C3FA-907A0386B988}"/>
                </a:ext>
              </a:extLst>
            </p:cNvPr>
            <p:cNvSpPr/>
            <p:nvPr/>
          </p:nvSpPr>
          <p:spPr>
            <a:xfrm>
              <a:off x="1567599" y="3932951"/>
              <a:ext cx="266007" cy="2660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5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1D23A8B-81B8-87F4-8AA7-11F2A8BE5B85}"/>
                </a:ext>
              </a:extLst>
            </p:cNvPr>
            <p:cNvSpPr/>
            <p:nvPr/>
          </p:nvSpPr>
          <p:spPr>
            <a:xfrm>
              <a:off x="1833606" y="3932950"/>
              <a:ext cx="266007" cy="266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79F210F4-5181-5A56-A24E-0211173543AF}"/>
                </a:ext>
              </a:extLst>
            </p:cNvPr>
            <p:cNvSpPr/>
            <p:nvPr/>
          </p:nvSpPr>
          <p:spPr>
            <a:xfrm>
              <a:off x="1567599" y="4441055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E28ABEE-8077-41A3-43DF-6AC221D6BCDB}"/>
                </a:ext>
              </a:extLst>
            </p:cNvPr>
            <p:cNvSpPr/>
            <p:nvPr/>
          </p:nvSpPr>
          <p:spPr>
            <a:xfrm>
              <a:off x="1833606" y="4441054"/>
              <a:ext cx="266007" cy="266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9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D66D2D2-C3D9-4FBA-0467-52EDCEA368CE}"/>
                </a:ext>
              </a:extLst>
            </p:cNvPr>
            <p:cNvSpPr/>
            <p:nvPr/>
          </p:nvSpPr>
          <p:spPr>
            <a:xfrm>
              <a:off x="1567599" y="4707060"/>
              <a:ext cx="266007" cy="2660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7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420F2A68-E511-6071-D7DC-257DC867F17C}"/>
                </a:ext>
              </a:extLst>
            </p:cNvPr>
            <p:cNvSpPr/>
            <p:nvPr/>
          </p:nvSpPr>
          <p:spPr>
            <a:xfrm>
              <a:off x="1833606" y="4707059"/>
              <a:ext cx="266007" cy="266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604DF8F1-F923-3377-70D5-67E664E5A553}"/>
                </a:ext>
              </a:extLst>
            </p:cNvPr>
            <p:cNvSpPr/>
            <p:nvPr/>
          </p:nvSpPr>
          <p:spPr>
            <a:xfrm>
              <a:off x="2494251" y="3222215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3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4C597DB-9D86-E52A-6906-D00D2911AFFA}"/>
                </a:ext>
              </a:extLst>
            </p:cNvPr>
            <p:cNvSpPr/>
            <p:nvPr/>
          </p:nvSpPr>
          <p:spPr>
            <a:xfrm>
              <a:off x="2494251" y="3488222"/>
              <a:ext cx="266007" cy="266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EEFDBAE-8F6C-25E5-5258-C1155DDB2D2B}"/>
                </a:ext>
              </a:extLst>
            </p:cNvPr>
            <p:cNvSpPr/>
            <p:nvPr/>
          </p:nvSpPr>
          <p:spPr>
            <a:xfrm>
              <a:off x="2494251" y="3754227"/>
              <a:ext cx="266007" cy="2660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5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55BD18B9-F175-D4CA-C30C-38C3D2D72C17}"/>
                </a:ext>
              </a:extLst>
            </p:cNvPr>
            <p:cNvSpPr/>
            <p:nvPr/>
          </p:nvSpPr>
          <p:spPr>
            <a:xfrm>
              <a:off x="2494250" y="4020234"/>
              <a:ext cx="266007" cy="266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70122CD-9582-D4F6-0AB8-27E8FB81B441}"/>
                </a:ext>
              </a:extLst>
            </p:cNvPr>
            <p:cNvSpPr/>
            <p:nvPr/>
          </p:nvSpPr>
          <p:spPr>
            <a:xfrm>
              <a:off x="2494250" y="4286239"/>
              <a:ext cx="266007" cy="2660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1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D8CBF4E0-25BF-FB69-5DFD-DB4EF04C73FB}"/>
                </a:ext>
              </a:extLst>
            </p:cNvPr>
            <p:cNvSpPr/>
            <p:nvPr/>
          </p:nvSpPr>
          <p:spPr>
            <a:xfrm>
              <a:off x="2494250" y="4552246"/>
              <a:ext cx="266007" cy="266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9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40A3B140-7EFA-DCCF-8AE1-0BAFE137C57B}"/>
                </a:ext>
              </a:extLst>
            </p:cNvPr>
            <p:cNvSpPr/>
            <p:nvPr/>
          </p:nvSpPr>
          <p:spPr>
            <a:xfrm>
              <a:off x="2494250" y="4818251"/>
              <a:ext cx="266007" cy="2660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7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3DD34937-7732-8FBA-99DD-2D644768F7D7}"/>
                </a:ext>
              </a:extLst>
            </p:cNvPr>
            <p:cNvSpPr/>
            <p:nvPr/>
          </p:nvSpPr>
          <p:spPr>
            <a:xfrm>
              <a:off x="2494249" y="5084258"/>
              <a:ext cx="266007" cy="266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2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0E71CA53-2633-9B60-A1D3-B9F442D2781F}"/>
                </a:ext>
              </a:extLst>
            </p:cNvPr>
            <p:cNvSpPr/>
            <p:nvPr/>
          </p:nvSpPr>
          <p:spPr>
            <a:xfrm rot="5400000">
              <a:off x="3283525" y="3172945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1A63C1AB-820F-5D9E-BBB1-7691C7FC2072}"/>
                </a:ext>
              </a:extLst>
            </p:cNvPr>
            <p:cNvSpPr/>
            <p:nvPr/>
          </p:nvSpPr>
          <p:spPr>
            <a:xfrm rot="5400000">
              <a:off x="3283525" y="3461467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623A9145-ED2D-A785-7219-5F9DA7FF9624}"/>
                </a:ext>
              </a:extLst>
            </p:cNvPr>
            <p:cNvSpPr/>
            <p:nvPr/>
          </p:nvSpPr>
          <p:spPr>
            <a:xfrm rot="5400000">
              <a:off x="3283525" y="3749990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2E35073E-368D-B7EE-8941-12D34E7C102D}"/>
                </a:ext>
              </a:extLst>
            </p:cNvPr>
            <p:cNvSpPr/>
            <p:nvPr/>
          </p:nvSpPr>
          <p:spPr>
            <a:xfrm rot="5400000">
              <a:off x="3283525" y="4038513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3196C46D-D37E-7D44-FC50-9C370F297CB9}"/>
                </a:ext>
              </a:extLst>
            </p:cNvPr>
            <p:cNvSpPr/>
            <p:nvPr/>
          </p:nvSpPr>
          <p:spPr>
            <a:xfrm rot="5400000">
              <a:off x="3283525" y="4327036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1370C38D-9B04-B719-97DE-8E58DDE404A4}"/>
                </a:ext>
              </a:extLst>
            </p:cNvPr>
            <p:cNvSpPr/>
            <p:nvPr/>
          </p:nvSpPr>
          <p:spPr>
            <a:xfrm rot="5400000">
              <a:off x="3288572" y="4615559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8B4D3F1D-44BE-27ED-3004-251C6DF51D54}"/>
                </a:ext>
              </a:extLst>
            </p:cNvPr>
            <p:cNvSpPr/>
            <p:nvPr/>
          </p:nvSpPr>
          <p:spPr>
            <a:xfrm rot="5400000">
              <a:off x="3288572" y="4904081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8F563F1A-FD1C-7415-41D9-6C851224953A}"/>
                </a:ext>
              </a:extLst>
            </p:cNvPr>
            <p:cNvSpPr/>
            <p:nvPr/>
          </p:nvSpPr>
          <p:spPr>
            <a:xfrm rot="5400000">
              <a:off x="3288572" y="5192604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E44A2B07-CF75-BDD4-93AF-D67D6611DCBD}"/>
                </a:ext>
              </a:extLst>
            </p:cNvPr>
            <p:cNvCxnSpPr>
              <a:stCxn id="42" idx="3"/>
              <a:endCxn id="50" idx="4"/>
            </p:cNvCxnSpPr>
            <p:nvPr/>
          </p:nvCxnSpPr>
          <p:spPr>
            <a:xfrm flipV="1">
              <a:off x="2760258" y="3276410"/>
              <a:ext cx="523267" cy="78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082426A5-614D-1129-BE20-1E1CB39FE37B}"/>
                </a:ext>
              </a:extLst>
            </p:cNvPr>
            <p:cNvCxnSpPr>
              <a:stCxn id="43" idx="3"/>
              <a:endCxn id="51" idx="4"/>
            </p:cNvCxnSpPr>
            <p:nvPr/>
          </p:nvCxnSpPr>
          <p:spPr>
            <a:xfrm flipV="1">
              <a:off x="2760258" y="3564932"/>
              <a:ext cx="523267" cy="56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9D21080B-CDBE-E063-7EB5-44FDD8BCD191}"/>
                </a:ext>
              </a:extLst>
            </p:cNvPr>
            <p:cNvCxnSpPr>
              <a:stCxn id="44" idx="3"/>
              <a:endCxn id="52" idx="4"/>
            </p:cNvCxnSpPr>
            <p:nvPr/>
          </p:nvCxnSpPr>
          <p:spPr>
            <a:xfrm flipV="1">
              <a:off x="2760258" y="3853455"/>
              <a:ext cx="523267" cy="33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CE3966EF-5A47-BFAD-84F9-36EB8A39BDBD}"/>
                </a:ext>
              </a:extLst>
            </p:cNvPr>
            <p:cNvCxnSpPr>
              <a:stCxn id="45" idx="3"/>
              <a:endCxn id="53" idx="4"/>
            </p:cNvCxnSpPr>
            <p:nvPr/>
          </p:nvCxnSpPr>
          <p:spPr>
            <a:xfrm flipV="1">
              <a:off x="2760257" y="4141978"/>
              <a:ext cx="523268" cy="11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B90C4427-77FC-E816-AFB9-67EC99D01E64}"/>
                </a:ext>
              </a:extLst>
            </p:cNvPr>
            <p:cNvCxnSpPr>
              <a:stCxn id="46" idx="3"/>
              <a:endCxn id="54" idx="4"/>
            </p:cNvCxnSpPr>
            <p:nvPr/>
          </p:nvCxnSpPr>
          <p:spPr>
            <a:xfrm>
              <a:off x="2760257" y="4419243"/>
              <a:ext cx="523268" cy="11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E8BC52A9-FE28-759A-6BD1-36B83E6E272F}"/>
                </a:ext>
              </a:extLst>
            </p:cNvPr>
            <p:cNvCxnSpPr>
              <a:stCxn id="47" idx="3"/>
              <a:endCxn id="55" idx="4"/>
            </p:cNvCxnSpPr>
            <p:nvPr/>
          </p:nvCxnSpPr>
          <p:spPr>
            <a:xfrm>
              <a:off x="2760257" y="4685250"/>
              <a:ext cx="528315" cy="33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BF4D66C9-0184-B696-8F60-171D3F43E768}"/>
                </a:ext>
              </a:extLst>
            </p:cNvPr>
            <p:cNvCxnSpPr>
              <a:stCxn id="48" idx="3"/>
              <a:endCxn id="56" idx="4"/>
            </p:cNvCxnSpPr>
            <p:nvPr/>
          </p:nvCxnSpPr>
          <p:spPr>
            <a:xfrm>
              <a:off x="2760257" y="4951255"/>
              <a:ext cx="528315" cy="56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D6296A23-B552-96BE-E86A-05B7DFB3FA44}"/>
                </a:ext>
              </a:extLst>
            </p:cNvPr>
            <p:cNvCxnSpPr>
              <a:stCxn id="49" idx="3"/>
              <a:endCxn id="57" idx="4"/>
            </p:cNvCxnSpPr>
            <p:nvPr/>
          </p:nvCxnSpPr>
          <p:spPr>
            <a:xfrm>
              <a:off x="2760256" y="5217262"/>
              <a:ext cx="528316" cy="78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右中かっこ 76">
              <a:extLst>
                <a:ext uri="{FF2B5EF4-FFF2-40B4-BE49-F238E27FC236}">
                  <a16:creationId xmlns:a16="http://schemas.microsoft.com/office/drawing/2014/main" id="{FCAE5656-2448-B8A2-313E-269E40399C35}"/>
                </a:ext>
              </a:extLst>
            </p:cNvPr>
            <p:cNvSpPr/>
            <p:nvPr/>
          </p:nvSpPr>
          <p:spPr>
            <a:xfrm>
              <a:off x="2136371" y="3593079"/>
              <a:ext cx="266007" cy="144859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1AB9A05-D050-AA20-C545-4A959DC7239B}"/>
                </a:ext>
              </a:extLst>
            </p:cNvPr>
            <p:cNvSpPr/>
            <p:nvPr/>
          </p:nvSpPr>
          <p:spPr>
            <a:xfrm rot="5400000">
              <a:off x="3963347" y="3593079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69397607-EC36-906C-6CA3-E64EFB470E65}"/>
                </a:ext>
              </a:extLst>
            </p:cNvPr>
            <p:cNvSpPr/>
            <p:nvPr/>
          </p:nvSpPr>
          <p:spPr>
            <a:xfrm rot="5400000">
              <a:off x="3963347" y="3881602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2207CBE8-4A00-7C0E-A5DC-E663CF9678B7}"/>
                </a:ext>
              </a:extLst>
            </p:cNvPr>
            <p:cNvSpPr/>
            <p:nvPr/>
          </p:nvSpPr>
          <p:spPr>
            <a:xfrm rot="5400000">
              <a:off x="3968394" y="4170125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C956472E-0877-0BCC-06FB-F15B504C659E}"/>
                </a:ext>
              </a:extLst>
            </p:cNvPr>
            <p:cNvSpPr/>
            <p:nvPr/>
          </p:nvSpPr>
          <p:spPr>
            <a:xfrm rot="5400000">
              <a:off x="3968394" y="4458647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25D88F7-0B4B-2FD4-0F11-A162A269DBD3}"/>
                </a:ext>
              </a:extLst>
            </p:cNvPr>
            <p:cNvSpPr/>
            <p:nvPr/>
          </p:nvSpPr>
          <p:spPr>
            <a:xfrm rot="5400000">
              <a:off x="3968394" y="4747170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4690A300-BAD4-1CBA-AC17-9D4C1BE625C1}"/>
                </a:ext>
              </a:extLst>
            </p:cNvPr>
            <p:cNvCxnSpPr>
              <a:stCxn id="51" idx="0"/>
              <a:endCxn id="78" idx="4"/>
            </p:cNvCxnSpPr>
            <p:nvPr/>
          </p:nvCxnSpPr>
          <p:spPr>
            <a:xfrm>
              <a:off x="3490454" y="3564932"/>
              <a:ext cx="472893" cy="131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010255F-44DB-86A0-28D0-759E6C2521FF}"/>
                </a:ext>
              </a:extLst>
            </p:cNvPr>
            <p:cNvCxnSpPr>
              <a:stCxn id="51" idx="0"/>
              <a:endCxn id="79" idx="4"/>
            </p:cNvCxnSpPr>
            <p:nvPr/>
          </p:nvCxnSpPr>
          <p:spPr>
            <a:xfrm>
              <a:off x="3490454" y="3564932"/>
              <a:ext cx="472893" cy="42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8FFBD5CB-FCAF-1956-8A38-4C65171B25CA}"/>
                </a:ext>
              </a:extLst>
            </p:cNvPr>
            <p:cNvCxnSpPr>
              <a:stCxn id="51" idx="0"/>
              <a:endCxn id="80" idx="4"/>
            </p:cNvCxnSpPr>
            <p:nvPr/>
          </p:nvCxnSpPr>
          <p:spPr>
            <a:xfrm>
              <a:off x="3490454" y="3564932"/>
              <a:ext cx="477940" cy="708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F5BCD418-0DD9-DD2D-0EF7-01BCDCBEB520}"/>
                </a:ext>
              </a:extLst>
            </p:cNvPr>
            <p:cNvCxnSpPr>
              <a:stCxn id="51" idx="0"/>
              <a:endCxn id="81" idx="4"/>
            </p:cNvCxnSpPr>
            <p:nvPr/>
          </p:nvCxnSpPr>
          <p:spPr>
            <a:xfrm>
              <a:off x="3490454" y="3564932"/>
              <a:ext cx="477940" cy="99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C645A749-6667-7582-6D32-E7949F42F8B1}"/>
                </a:ext>
              </a:extLst>
            </p:cNvPr>
            <p:cNvCxnSpPr>
              <a:stCxn id="51" idx="0"/>
              <a:endCxn id="82" idx="4"/>
            </p:cNvCxnSpPr>
            <p:nvPr/>
          </p:nvCxnSpPr>
          <p:spPr>
            <a:xfrm>
              <a:off x="3490454" y="3564932"/>
              <a:ext cx="477940" cy="1285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1E1FA785-C934-1719-AFD3-CCB1253EEEDB}"/>
                </a:ext>
              </a:extLst>
            </p:cNvPr>
            <p:cNvCxnSpPr>
              <a:stCxn id="52" idx="0"/>
              <a:endCxn id="78" idx="4"/>
            </p:cNvCxnSpPr>
            <p:nvPr/>
          </p:nvCxnSpPr>
          <p:spPr>
            <a:xfrm flipV="1">
              <a:off x="3490454" y="3696544"/>
              <a:ext cx="472893" cy="15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8088DAFD-5F27-885F-A9E8-347C077C6A1F}"/>
                </a:ext>
              </a:extLst>
            </p:cNvPr>
            <p:cNvCxnSpPr>
              <a:stCxn id="52" idx="0"/>
              <a:endCxn id="79" idx="4"/>
            </p:cNvCxnSpPr>
            <p:nvPr/>
          </p:nvCxnSpPr>
          <p:spPr>
            <a:xfrm>
              <a:off x="3490454" y="3853455"/>
              <a:ext cx="472893" cy="131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006F62F3-D86C-96A0-3BAA-B2472AF2571E}"/>
                </a:ext>
              </a:extLst>
            </p:cNvPr>
            <p:cNvCxnSpPr>
              <a:stCxn id="52" idx="0"/>
              <a:endCxn id="80" idx="4"/>
            </p:cNvCxnSpPr>
            <p:nvPr/>
          </p:nvCxnSpPr>
          <p:spPr>
            <a:xfrm>
              <a:off x="3490454" y="3853455"/>
              <a:ext cx="477940" cy="42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E5D2BCDA-BF23-F54D-26CC-19630C601F7B}"/>
                </a:ext>
              </a:extLst>
            </p:cNvPr>
            <p:cNvCxnSpPr>
              <a:stCxn id="52" idx="0"/>
              <a:endCxn id="81" idx="5"/>
            </p:cNvCxnSpPr>
            <p:nvPr/>
          </p:nvCxnSpPr>
          <p:spPr>
            <a:xfrm>
              <a:off x="3490454" y="3853455"/>
              <a:ext cx="477940" cy="708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2D9CCB3D-F3BB-4986-3D74-7C0113ABE947}"/>
                </a:ext>
              </a:extLst>
            </p:cNvPr>
            <p:cNvCxnSpPr>
              <a:stCxn id="52" idx="0"/>
              <a:endCxn id="82" idx="5"/>
            </p:cNvCxnSpPr>
            <p:nvPr/>
          </p:nvCxnSpPr>
          <p:spPr>
            <a:xfrm>
              <a:off x="3490454" y="3853455"/>
              <a:ext cx="508244" cy="1070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B7BD8198-20F9-97AF-12F1-F8F95A2DF562}"/>
                </a:ext>
              </a:extLst>
            </p:cNvPr>
            <p:cNvCxnSpPr>
              <a:stCxn id="53" idx="0"/>
              <a:endCxn id="78" idx="4"/>
            </p:cNvCxnSpPr>
            <p:nvPr/>
          </p:nvCxnSpPr>
          <p:spPr>
            <a:xfrm flipV="1">
              <a:off x="3490454" y="3696544"/>
              <a:ext cx="472893" cy="44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DEE273CF-2B80-49A9-5936-84FF4762F36B}"/>
                </a:ext>
              </a:extLst>
            </p:cNvPr>
            <p:cNvCxnSpPr>
              <a:stCxn id="53" idx="0"/>
              <a:endCxn id="79" idx="4"/>
            </p:cNvCxnSpPr>
            <p:nvPr/>
          </p:nvCxnSpPr>
          <p:spPr>
            <a:xfrm flipV="1">
              <a:off x="3490454" y="3985067"/>
              <a:ext cx="472893" cy="15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8D4CB101-20D1-AC79-0038-F2C179635AA7}"/>
                </a:ext>
              </a:extLst>
            </p:cNvPr>
            <p:cNvCxnSpPr>
              <a:stCxn id="53" idx="0"/>
              <a:endCxn id="80" idx="4"/>
            </p:cNvCxnSpPr>
            <p:nvPr/>
          </p:nvCxnSpPr>
          <p:spPr>
            <a:xfrm>
              <a:off x="3490454" y="4141978"/>
              <a:ext cx="477940" cy="131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7BACFA84-4D8D-2EF8-F730-C3DB70F5B6CF}"/>
                </a:ext>
              </a:extLst>
            </p:cNvPr>
            <p:cNvCxnSpPr>
              <a:stCxn id="53" idx="0"/>
              <a:endCxn id="81" idx="4"/>
            </p:cNvCxnSpPr>
            <p:nvPr/>
          </p:nvCxnSpPr>
          <p:spPr>
            <a:xfrm>
              <a:off x="3490454" y="4141978"/>
              <a:ext cx="477940" cy="420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636037B1-5849-ABF3-E848-C87219535A09}"/>
                </a:ext>
              </a:extLst>
            </p:cNvPr>
            <p:cNvCxnSpPr>
              <a:stCxn id="53" idx="0"/>
              <a:endCxn id="82" idx="4"/>
            </p:cNvCxnSpPr>
            <p:nvPr/>
          </p:nvCxnSpPr>
          <p:spPr>
            <a:xfrm>
              <a:off x="3490454" y="4141978"/>
              <a:ext cx="477940" cy="708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7952099A-34EE-B602-DFEB-287277A86712}"/>
                </a:ext>
              </a:extLst>
            </p:cNvPr>
            <p:cNvCxnSpPr>
              <a:stCxn id="54" idx="0"/>
              <a:endCxn id="78" idx="4"/>
            </p:cNvCxnSpPr>
            <p:nvPr/>
          </p:nvCxnSpPr>
          <p:spPr>
            <a:xfrm flipV="1">
              <a:off x="3490454" y="3696544"/>
              <a:ext cx="472893" cy="733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303C95A2-BA28-4E33-E711-0E00A3055E46}"/>
                </a:ext>
              </a:extLst>
            </p:cNvPr>
            <p:cNvCxnSpPr>
              <a:stCxn id="54" idx="0"/>
              <a:endCxn id="79" idx="4"/>
            </p:cNvCxnSpPr>
            <p:nvPr/>
          </p:nvCxnSpPr>
          <p:spPr>
            <a:xfrm flipV="1">
              <a:off x="3490454" y="3985067"/>
              <a:ext cx="472893" cy="44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212265F7-B491-8F31-E407-CDA4587CC9AE}"/>
                </a:ext>
              </a:extLst>
            </p:cNvPr>
            <p:cNvCxnSpPr>
              <a:stCxn id="54" idx="0"/>
              <a:endCxn id="80" idx="4"/>
            </p:cNvCxnSpPr>
            <p:nvPr/>
          </p:nvCxnSpPr>
          <p:spPr>
            <a:xfrm flipV="1">
              <a:off x="3490454" y="4273590"/>
              <a:ext cx="477940" cy="15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6075D213-3179-70E6-2DDE-2C710EA156B2}"/>
                </a:ext>
              </a:extLst>
            </p:cNvPr>
            <p:cNvCxnSpPr>
              <a:stCxn id="54" idx="0"/>
              <a:endCxn id="81" idx="4"/>
            </p:cNvCxnSpPr>
            <p:nvPr/>
          </p:nvCxnSpPr>
          <p:spPr>
            <a:xfrm>
              <a:off x="3490454" y="4430501"/>
              <a:ext cx="477940" cy="13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3548C1F2-B625-3913-A69B-D28953BD65D8}"/>
                </a:ext>
              </a:extLst>
            </p:cNvPr>
            <p:cNvCxnSpPr>
              <a:stCxn id="54" idx="0"/>
              <a:endCxn id="82" idx="5"/>
            </p:cNvCxnSpPr>
            <p:nvPr/>
          </p:nvCxnSpPr>
          <p:spPr>
            <a:xfrm>
              <a:off x="3490454" y="4430501"/>
              <a:ext cx="477940" cy="420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7ADE8C2A-C64D-85AD-4B5A-0FEEE14CF175}"/>
                </a:ext>
              </a:extLst>
            </p:cNvPr>
            <p:cNvCxnSpPr>
              <a:stCxn id="50" idx="0"/>
              <a:endCxn id="78" idx="4"/>
            </p:cNvCxnSpPr>
            <p:nvPr/>
          </p:nvCxnSpPr>
          <p:spPr>
            <a:xfrm>
              <a:off x="3490454" y="3276410"/>
              <a:ext cx="472893" cy="420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CF36F6AC-6754-6D87-2AED-C9897C97CE8D}"/>
                </a:ext>
              </a:extLst>
            </p:cNvPr>
            <p:cNvCxnSpPr>
              <a:stCxn id="50" idx="0"/>
              <a:endCxn id="79" idx="4"/>
            </p:cNvCxnSpPr>
            <p:nvPr/>
          </p:nvCxnSpPr>
          <p:spPr>
            <a:xfrm>
              <a:off x="3490454" y="3276410"/>
              <a:ext cx="472893" cy="708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A7DDBD53-DC30-F52D-A934-D11EB6B71EBB}"/>
                </a:ext>
              </a:extLst>
            </p:cNvPr>
            <p:cNvCxnSpPr>
              <a:cxnSpLocks/>
              <a:stCxn id="50" idx="0"/>
              <a:endCxn id="80" idx="4"/>
            </p:cNvCxnSpPr>
            <p:nvPr/>
          </p:nvCxnSpPr>
          <p:spPr>
            <a:xfrm>
              <a:off x="3490454" y="3276410"/>
              <a:ext cx="477940" cy="99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1D351661-7CB0-D6CB-F9D1-B7AB4E0FFC01}"/>
                </a:ext>
              </a:extLst>
            </p:cNvPr>
            <p:cNvCxnSpPr>
              <a:stCxn id="50" idx="0"/>
              <a:endCxn id="81" idx="4"/>
            </p:cNvCxnSpPr>
            <p:nvPr/>
          </p:nvCxnSpPr>
          <p:spPr>
            <a:xfrm>
              <a:off x="3490454" y="3276410"/>
              <a:ext cx="477940" cy="1285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2">
              <a:extLst>
                <a:ext uri="{FF2B5EF4-FFF2-40B4-BE49-F238E27FC236}">
                  <a16:creationId xmlns:a16="http://schemas.microsoft.com/office/drawing/2014/main" id="{94BDEB33-A118-550B-C8F8-3D6CE069D49A}"/>
                </a:ext>
              </a:extLst>
            </p:cNvPr>
            <p:cNvCxnSpPr>
              <a:stCxn id="50" idx="0"/>
              <a:endCxn id="82" idx="5"/>
            </p:cNvCxnSpPr>
            <p:nvPr/>
          </p:nvCxnSpPr>
          <p:spPr>
            <a:xfrm>
              <a:off x="3490454" y="3276410"/>
              <a:ext cx="477940" cy="1574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78AD7CD1-A91A-E24D-5821-3840A1EFB17F}"/>
                </a:ext>
              </a:extLst>
            </p:cNvPr>
            <p:cNvCxnSpPr>
              <a:stCxn id="55" idx="0"/>
              <a:endCxn id="78" idx="4"/>
            </p:cNvCxnSpPr>
            <p:nvPr/>
          </p:nvCxnSpPr>
          <p:spPr>
            <a:xfrm flipV="1">
              <a:off x="3495501" y="3696544"/>
              <a:ext cx="467846" cy="1022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17330D12-DAE6-3489-3484-62CA82ED756B}"/>
                </a:ext>
              </a:extLst>
            </p:cNvPr>
            <p:cNvCxnSpPr>
              <a:stCxn id="55" idx="0"/>
              <a:endCxn id="79" idx="4"/>
            </p:cNvCxnSpPr>
            <p:nvPr/>
          </p:nvCxnSpPr>
          <p:spPr>
            <a:xfrm flipV="1">
              <a:off x="3495501" y="3985067"/>
              <a:ext cx="467846" cy="733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86755B01-EF1E-1FE8-09E3-7A5E7621DFBF}"/>
                </a:ext>
              </a:extLst>
            </p:cNvPr>
            <p:cNvCxnSpPr>
              <a:stCxn id="55" idx="0"/>
              <a:endCxn id="80" idx="4"/>
            </p:cNvCxnSpPr>
            <p:nvPr/>
          </p:nvCxnSpPr>
          <p:spPr>
            <a:xfrm flipV="1">
              <a:off x="3495501" y="4273590"/>
              <a:ext cx="472893" cy="44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21D9BC7E-9916-5B37-BEB6-90FA07922DF3}"/>
                </a:ext>
              </a:extLst>
            </p:cNvPr>
            <p:cNvCxnSpPr>
              <a:stCxn id="55" idx="0"/>
              <a:endCxn id="81" idx="4"/>
            </p:cNvCxnSpPr>
            <p:nvPr/>
          </p:nvCxnSpPr>
          <p:spPr>
            <a:xfrm flipV="1">
              <a:off x="3495501" y="4562112"/>
              <a:ext cx="472893" cy="156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矢印コネクタ 144">
              <a:extLst>
                <a:ext uri="{FF2B5EF4-FFF2-40B4-BE49-F238E27FC236}">
                  <a16:creationId xmlns:a16="http://schemas.microsoft.com/office/drawing/2014/main" id="{B9D6CE76-BCF8-966B-3923-7086108786BA}"/>
                </a:ext>
              </a:extLst>
            </p:cNvPr>
            <p:cNvCxnSpPr>
              <a:stCxn id="55" idx="0"/>
              <a:endCxn id="82" idx="4"/>
            </p:cNvCxnSpPr>
            <p:nvPr/>
          </p:nvCxnSpPr>
          <p:spPr>
            <a:xfrm>
              <a:off x="3495501" y="4719024"/>
              <a:ext cx="472893" cy="13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73287EC3-E378-0987-D131-06DA3A75E75C}"/>
                </a:ext>
              </a:extLst>
            </p:cNvPr>
            <p:cNvCxnSpPr>
              <a:stCxn id="56" idx="0"/>
              <a:endCxn id="78" idx="4"/>
            </p:cNvCxnSpPr>
            <p:nvPr/>
          </p:nvCxnSpPr>
          <p:spPr>
            <a:xfrm flipV="1">
              <a:off x="3495501" y="3696544"/>
              <a:ext cx="467846" cy="131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C9498EC8-2D94-3CB0-8906-46CD2D3B6699}"/>
                </a:ext>
              </a:extLst>
            </p:cNvPr>
            <p:cNvCxnSpPr>
              <a:stCxn id="56" idx="0"/>
              <a:endCxn id="79" idx="4"/>
            </p:cNvCxnSpPr>
            <p:nvPr/>
          </p:nvCxnSpPr>
          <p:spPr>
            <a:xfrm flipV="1">
              <a:off x="3495501" y="3985067"/>
              <a:ext cx="467846" cy="1022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28E6FBF2-BCE4-E6C1-A72B-B805FD25398C}"/>
                </a:ext>
              </a:extLst>
            </p:cNvPr>
            <p:cNvCxnSpPr>
              <a:stCxn id="56" idx="0"/>
              <a:endCxn id="80" idx="4"/>
            </p:cNvCxnSpPr>
            <p:nvPr/>
          </p:nvCxnSpPr>
          <p:spPr>
            <a:xfrm flipV="1">
              <a:off x="3495501" y="4273590"/>
              <a:ext cx="472893" cy="733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04B70FA9-7E7F-D4C5-19B1-4ED505F2686E}"/>
                </a:ext>
              </a:extLst>
            </p:cNvPr>
            <p:cNvCxnSpPr>
              <a:stCxn id="56" idx="0"/>
              <a:endCxn id="81" idx="4"/>
            </p:cNvCxnSpPr>
            <p:nvPr/>
          </p:nvCxnSpPr>
          <p:spPr>
            <a:xfrm flipV="1">
              <a:off x="3495501" y="4562112"/>
              <a:ext cx="472893" cy="44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66B8CF2F-C358-21B9-06A3-E0568DFF1DF2}"/>
                </a:ext>
              </a:extLst>
            </p:cNvPr>
            <p:cNvCxnSpPr>
              <a:stCxn id="56" idx="0"/>
              <a:endCxn id="82" idx="4"/>
            </p:cNvCxnSpPr>
            <p:nvPr/>
          </p:nvCxnSpPr>
          <p:spPr>
            <a:xfrm flipV="1">
              <a:off x="3495501" y="4850635"/>
              <a:ext cx="472893" cy="15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629AFF16-FF4F-E8B6-120C-5F62FC97C62F}"/>
                </a:ext>
              </a:extLst>
            </p:cNvPr>
            <p:cNvCxnSpPr>
              <a:stCxn id="57" idx="0"/>
              <a:endCxn id="78" idx="4"/>
            </p:cNvCxnSpPr>
            <p:nvPr/>
          </p:nvCxnSpPr>
          <p:spPr>
            <a:xfrm flipV="1">
              <a:off x="3495501" y="3696544"/>
              <a:ext cx="467846" cy="159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655DCD0C-0F70-2FC9-34C8-38829A7B2B38}"/>
                </a:ext>
              </a:extLst>
            </p:cNvPr>
            <p:cNvCxnSpPr>
              <a:stCxn id="57" idx="0"/>
              <a:endCxn id="79" idx="4"/>
            </p:cNvCxnSpPr>
            <p:nvPr/>
          </p:nvCxnSpPr>
          <p:spPr>
            <a:xfrm flipV="1">
              <a:off x="3495501" y="3985067"/>
              <a:ext cx="467846" cy="131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矢印コネクタ 160">
              <a:extLst>
                <a:ext uri="{FF2B5EF4-FFF2-40B4-BE49-F238E27FC236}">
                  <a16:creationId xmlns:a16="http://schemas.microsoft.com/office/drawing/2014/main" id="{8D22EC53-7033-7B2D-A733-758CDE12B37A}"/>
                </a:ext>
              </a:extLst>
            </p:cNvPr>
            <p:cNvCxnSpPr>
              <a:stCxn id="57" idx="0"/>
              <a:endCxn id="80" idx="4"/>
            </p:cNvCxnSpPr>
            <p:nvPr/>
          </p:nvCxnSpPr>
          <p:spPr>
            <a:xfrm flipV="1">
              <a:off x="3495501" y="4200429"/>
              <a:ext cx="503197" cy="1095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2EBD599F-B549-1BCE-CED0-C32243B22CB1}"/>
                </a:ext>
              </a:extLst>
            </p:cNvPr>
            <p:cNvCxnSpPr>
              <a:stCxn id="57" idx="0"/>
              <a:endCxn id="81" idx="4"/>
            </p:cNvCxnSpPr>
            <p:nvPr/>
          </p:nvCxnSpPr>
          <p:spPr>
            <a:xfrm flipV="1">
              <a:off x="3495501" y="4562112"/>
              <a:ext cx="472893" cy="733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C0B1325B-3802-3731-6971-993AE0672027}"/>
                </a:ext>
              </a:extLst>
            </p:cNvPr>
            <p:cNvCxnSpPr>
              <a:stCxn id="57" idx="0"/>
              <a:endCxn id="82" idx="4"/>
            </p:cNvCxnSpPr>
            <p:nvPr/>
          </p:nvCxnSpPr>
          <p:spPr>
            <a:xfrm flipV="1">
              <a:off x="3495501" y="4850635"/>
              <a:ext cx="472893" cy="44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E870DE01-EF81-C4E0-44B2-387C24E1135E}"/>
                </a:ext>
              </a:extLst>
            </p:cNvPr>
            <p:cNvSpPr/>
            <p:nvPr/>
          </p:nvSpPr>
          <p:spPr>
            <a:xfrm rot="5400000">
              <a:off x="4638123" y="4038513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E115041A-D854-425C-A210-016A3D043718}"/>
                </a:ext>
              </a:extLst>
            </p:cNvPr>
            <p:cNvSpPr/>
            <p:nvPr/>
          </p:nvSpPr>
          <p:spPr>
            <a:xfrm rot="5400000">
              <a:off x="4638123" y="4327035"/>
              <a:ext cx="206929" cy="206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DF596B58-35D1-8D9C-8C0B-089D6F4D262A}"/>
                </a:ext>
              </a:extLst>
            </p:cNvPr>
            <p:cNvCxnSpPr>
              <a:cxnSpLocks/>
              <a:stCxn id="78" idx="0"/>
              <a:endCxn id="166" idx="4"/>
            </p:cNvCxnSpPr>
            <p:nvPr/>
          </p:nvCxnSpPr>
          <p:spPr>
            <a:xfrm>
              <a:off x="4170276" y="3696544"/>
              <a:ext cx="467847" cy="44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矢印コネクタ 170">
              <a:extLst>
                <a:ext uri="{FF2B5EF4-FFF2-40B4-BE49-F238E27FC236}">
                  <a16:creationId xmlns:a16="http://schemas.microsoft.com/office/drawing/2014/main" id="{DD98D5BF-640A-C5EC-3313-89CB0960F3F8}"/>
                </a:ext>
              </a:extLst>
            </p:cNvPr>
            <p:cNvCxnSpPr>
              <a:stCxn id="78" idx="0"/>
              <a:endCxn id="167" idx="4"/>
            </p:cNvCxnSpPr>
            <p:nvPr/>
          </p:nvCxnSpPr>
          <p:spPr>
            <a:xfrm>
              <a:off x="4170276" y="3696544"/>
              <a:ext cx="467847" cy="733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8756CE5F-6030-8A02-09BD-5CFB0347660F}"/>
                </a:ext>
              </a:extLst>
            </p:cNvPr>
            <p:cNvCxnSpPr>
              <a:stCxn id="79" idx="0"/>
              <a:endCxn id="166" idx="4"/>
            </p:cNvCxnSpPr>
            <p:nvPr/>
          </p:nvCxnSpPr>
          <p:spPr>
            <a:xfrm>
              <a:off x="4170276" y="3985067"/>
              <a:ext cx="467847" cy="15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38D93981-0EB0-5801-1553-6678D1A4070E}"/>
                </a:ext>
              </a:extLst>
            </p:cNvPr>
            <p:cNvCxnSpPr>
              <a:stCxn id="79" idx="0"/>
              <a:endCxn id="167" idx="4"/>
            </p:cNvCxnSpPr>
            <p:nvPr/>
          </p:nvCxnSpPr>
          <p:spPr>
            <a:xfrm>
              <a:off x="4170276" y="3985067"/>
              <a:ext cx="467847" cy="44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矢印コネクタ 177">
              <a:extLst>
                <a:ext uri="{FF2B5EF4-FFF2-40B4-BE49-F238E27FC236}">
                  <a16:creationId xmlns:a16="http://schemas.microsoft.com/office/drawing/2014/main" id="{99BB7C2B-61E7-39C5-5F92-39A108C96471}"/>
                </a:ext>
              </a:extLst>
            </p:cNvPr>
            <p:cNvCxnSpPr>
              <a:stCxn id="80" idx="0"/>
              <a:endCxn id="166" idx="4"/>
            </p:cNvCxnSpPr>
            <p:nvPr/>
          </p:nvCxnSpPr>
          <p:spPr>
            <a:xfrm flipV="1">
              <a:off x="4175323" y="4141978"/>
              <a:ext cx="462800" cy="131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矢印コネクタ 179">
              <a:extLst>
                <a:ext uri="{FF2B5EF4-FFF2-40B4-BE49-F238E27FC236}">
                  <a16:creationId xmlns:a16="http://schemas.microsoft.com/office/drawing/2014/main" id="{3B769ACE-CF02-F74D-D548-82192E5C955B}"/>
                </a:ext>
              </a:extLst>
            </p:cNvPr>
            <p:cNvCxnSpPr>
              <a:stCxn id="80" idx="0"/>
              <a:endCxn id="167" idx="4"/>
            </p:cNvCxnSpPr>
            <p:nvPr/>
          </p:nvCxnSpPr>
          <p:spPr>
            <a:xfrm>
              <a:off x="4175323" y="4273590"/>
              <a:ext cx="462800" cy="156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矢印コネクタ 181">
              <a:extLst>
                <a:ext uri="{FF2B5EF4-FFF2-40B4-BE49-F238E27FC236}">
                  <a16:creationId xmlns:a16="http://schemas.microsoft.com/office/drawing/2014/main" id="{B9DC8B2A-10AF-DF1F-2CF4-327A287AA953}"/>
                </a:ext>
              </a:extLst>
            </p:cNvPr>
            <p:cNvCxnSpPr>
              <a:stCxn id="81" idx="0"/>
              <a:endCxn id="166" idx="4"/>
            </p:cNvCxnSpPr>
            <p:nvPr/>
          </p:nvCxnSpPr>
          <p:spPr>
            <a:xfrm flipV="1">
              <a:off x="4175323" y="4141978"/>
              <a:ext cx="462800" cy="420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矢印コネクタ 183">
              <a:extLst>
                <a:ext uri="{FF2B5EF4-FFF2-40B4-BE49-F238E27FC236}">
                  <a16:creationId xmlns:a16="http://schemas.microsoft.com/office/drawing/2014/main" id="{CCF1B6B0-D916-2099-EBB0-C14210433698}"/>
                </a:ext>
              </a:extLst>
            </p:cNvPr>
            <p:cNvCxnSpPr>
              <a:stCxn id="81" idx="0"/>
              <a:endCxn id="167" idx="4"/>
            </p:cNvCxnSpPr>
            <p:nvPr/>
          </p:nvCxnSpPr>
          <p:spPr>
            <a:xfrm flipV="1">
              <a:off x="4175323" y="4430500"/>
              <a:ext cx="462800" cy="131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B07C06B0-5A27-4988-9A85-41E46C412A91}"/>
                </a:ext>
              </a:extLst>
            </p:cNvPr>
            <p:cNvCxnSpPr>
              <a:stCxn id="82" idx="0"/>
              <a:endCxn id="166" idx="4"/>
            </p:cNvCxnSpPr>
            <p:nvPr/>
          </p:nvCxnSpPr>
          <p:spPr>
            <a:xfrm flipV="1">
              <a:off x="4175323" y="4141978"/>
              <a:ext cx="462800" cy="708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矢印コネクタ 187">
              <a:extLst>
                <a:ext uri="{FF2B5EF4-FFF2-40B4-BE49-F238E27FC236}">
                  <a16:creationId xmlns:a16="http://schemas.microsoft.com/office/drawing/2014/main" id="{31D9D2A6-D1C9-A232-69DE-9954ED484B7A}"/>
                </a:ext>
              </a:extLst>
            </p:cNvPr>
            <p:cNvCxnSpPr>
              <a:stCxn id="82" idx="0"/>
              <a:endCxn id="167" idx="4"/>
            </p:cNvCxnSpPr>
            <p:nvPr/>
          </p:nvCxnSpPr>
          <p:spPr>
            <a:xfrm flipV="1">
              <a:off x="4175323" y="4430500"/>
              <a:ext cx="462800" cy="42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矢印コネクタ 189">
              <a:extLst>
                <a:ext uri="{FF2B5EF4-FFF2-40B4-BE49-F238E27FC236}">
                  <a16:creationId xmlns:a16="http://schemas.microsoft.com/office/drawing/2014/main" id="{DAE53FF6-6A4C-C274-BEE3-C81A9B71115D}"/>
                </a:ext>
              </a:extLst>
            </p:cNvPr>
            <p:cNvCxnSpPr>
              <a:stCxn id="166" idx="0"/>
            </p:cNvCxnSpPr>
            <p:nvPr/>
          </p:nvCxnSpPr>
          <p:spPr>
            <a:xfrm>
              <a:off x="4845052" y="4141978"/>
              <a:ext cx="354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BCC26D0B-A6B0-5DC6-1024-0EC041C07285}"/>
                </a:ext>
              </a:extLst>
            </p:cNvPr>
            <p:cNvCxnSpPr>
              <a:stCxn id="167" idx="0"/>
            </p:cNvCxnSpPr>
            <p:nvPr/>
          </p:nvCxnSpPr>
          <p:spPr>
            <a:xfrm>
              <a:off x="4845052" y="4430500"/>
              <a:ext cx="346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テキスト ボックス 192">
              <a:extLst>
                <a:ext uri="{FF2B5EF4-FFF2-40B4-BE49-F238E27FC236}">
                  <a16:creationId xmlns:a16="http://schemas.microsoft.com/office/drawing/2014/main" id="{000A9ACD-E206-0EE7-2E56-E8C6A61F7220}"/>
                </a:ext>
              </a:extLst>
            </p:cNvPr>
            <p:cNvSpPr txBox="1"/>
            <p:nvPr/>
          </p:nvSpPr>
          <p:spPr>
            <a:xfrm>
              <a:off x="1341027" y="5093595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/>
                <a:t>プーリング</a:t>
              </a:r>
              <a:endParaRPr lang="en-US" altLang="ja-JP" sz="1400" dirty="0"/>
            </a:p>
            <a:p>
              <a:pPr algn="ctr"/>
              <a:r>
                <a:rPr kumimoji="1" lang="ja-JP" altLang="en-US" sz="1400" dirty="0"/>
                <a:t>の結果</a:t>
              </a:r>
            </a:p>
          </p:txBody>
        </p:sp>
        <p:sp>
          <p:nvSpPr>
            <p:cNvPr id="195" name="右中かっこ 194">
              <a:extLst>
                <a:ext uri="{FF2B5EF4-FFF2-40B4-BE49-F238E27FC236}">
                  <a16:creationId xmlns:a16="http://schemas.microsoft.com/office/drawing/2014/main" id="{DA0B5E56-59F2-0D90-6BDF-96558EF2290B}"/>
                </a:ext>
              </a:extLst>
            </p:cNvPr>
            <p:cNvSpPr/>
            <p:nvPr/>
          </p:nvSpPr>
          <p:spPr>
            <a:xfrm rot="5400000">
              <a:off x="3969233" y="4694011"/>
              <a:ext cx="192625" cy="165298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A41FE0C3-D168-F82B-7887-24F0DF87A162}"/>
                </a:ext>
              </a:extLst>
            </p:cNvPr>
            <p:cNvSpPr txBox="1"/>
            <p:nvPr/>
          </p:nvSpPr>
          <p:spPr>
            <a:xfrm>
              <a:off x="3614140" y="56196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/>
                <a:t>全結合層</a:t>
              </a:r>
              <a:endParaRPr kumimoji="1" lang="ja-JP" altLang="en-US" sz="1400" dirty="0"/>
            </a:p>
          </p:txBody>
        </p:sp>
        <p:sp>
          <p:nvSpPr>
            <p:cNvPr id="198" name="テキスト ボックス 197">
              <a:extLst>
                <a:ext uri="{FF2B5EF4-FFF2-40B4-BE49-F238E27FC236}">
                  <a16:creationId xmlns:a16="http://schemas.microsoft.com/office/drawing/2014/main" id="{9E6CB67C-6E8D-A156-A8B9-D639D35B36A0}"/>
                </a:ext>
              </a:extLst>
            </p:cNvPr>
            <p:cNvSpPr txBox="1"/>
            <p:nvPr/>
          </p:nvSpPr>
          <p:spPr>
            <a:xfrm>
              <a:off x="5199611" y="4032881"/>
              <a:ext cx="1327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犬の確率：</a:t>
              </a:r>
              <a:r>
                <a:rPr kumimoji="1" lang="en-US" altLang="ja-JP" sz="1400" dirty="0"/>
                <a:t>0.9</a:t>
              </a:r>
            </a:p>
            <a:p>
              <a:r>
                <a:rPr lang="ja-JP" altLang="en-US" sz="1400" dirty="0"/>
                <a:t>猫の確率：</a:t>
              </a:r>
              <a:r>
                <a:rPr lang="en-US" altLang="ja-JP" sz="1400" dirty="0"/>
                <a:t>0.1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28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グループ化 257">
            <a:extLst>
              <a:ext uri="{FF2B5EF4-FFF2-40B4-BE49-F238E27FC236}">
                <a16:creationId xmlns:a16="http://schemas.microsoft.com/office/drawing/2014/main" id="{F4FFA81D-E8E1-5ACF-2215-7CECC6544BD1}"/>
              </a:ext>
            </a:extLst>
          </p:cNvPr>
          <p:cNvGrpSpPr/>
          <p:nvPr/>
        </p:nvGrpSpPr>
        <p:grpSpPr>
          <a:xfrm>
            <a:off x="252984" y="915080"/>
            <a:ext cx="11545677" cy="5637837"/>
            <a:chOff x="252984" y="915080"/>
            <a:chExt cx="11545677" cy="5637837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F02ED38-88A2-5A64-EA99-96353124889A}"/>
                </a:ext>
              </a:extLst>
            </p:cNvPr>
            <p:cNvSpPr/>
            <p:nvPr/>
          </p:nvSpPr>
          <p:spPr>
            <a:xfrm>
              <a:off x="570126" y="1629294"/>
              <a:ext cx="714895" cy="7148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D49E61F-5117-0296-7E08-54AC09CB53F1}"/>
                </a:ext>
              </a:extLst>
            </p:cNvPr>
            <p:cNvSpPr txBox="1"/>
            <p:nvPr/>
          </p:nvSpPr>
          <p:spPr>
            <a:xfrm>
              <a:off x="761446" y="139039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28</a:t>
              </a:r>
              <a:endParaRPr kumimoji="1" lang="ja-JP" altLang="en-US" sz="1200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8491617-71FF-C4AF-6604-ABAF94C59354}"/>
                </a:ext>
              </a:extLst>
            </p:cNvPr>
            <p:cNvSpPr txBox="1"/>
            <p:nvPr/>
          </p:nvSpPr>
          <p:spPr>
            <a:xfrm>
              <a:off x="252984" y="186214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28</a:t>
              </a:r>
              <a:endParaRPr kumimoji="1" lang="ja-JP" altLang="en-US" sz="1200" dirty="0"/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9EA39A4-EA05-834A-3843-2E9379AC9223}"/>
                </a:ext>
              </a:extLst>
            </p:cNvPr>
            <p:cNvGrpSpPr/>
            <p:nvPr/>
          </p:nvGrpSpPr>
          <p:grpSpPr>
            <a:xfrm>
              <a:off x="737800" y="1703536"/>
              <a:ext cx="394821" cy="431946"/>
              <a:chOff x="1076532" y="1855936"/>
              <a:chExt cx="394821" cy="431946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6DB21CF-0CBA-DF05-3117-9F0025B9E597}"/>
                  </a:ext>
                </a:extLst>
              </p:cNvPr>
              <p:cNvSpPr/>
              <p:nvPr/>
            </p:nvSpPr>
            <p:spPr>
              <a:xfrm>
                <a:off x="1266305" y="2062941"/>
                <a:ext cx="151015" cy="1482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C72393D-89F4-D656-1595-E59119B8EA9C}"/>
                  </a:ext>
                </a:extLst>
              </p:cNvPr>
              <p:cNvSpPr txBox="1"/>
              <p:nvPr/>
            </p:nvSpPr>
            <p:spPr>
              <a:xfrm>
                <a:off x="1208139" y="1855936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3</a:t>
                </a:r>
                <a:endParaRPr kumimoji="1" lang="ja-JP" altLang="en-US" sz="1050" dirty="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F27BD4E-DABA-DC8F-BD6E-60BF2F990449}"/>
                  </a:ext>
                </a:extLst>
              </p:cNvPr>
              <p:cNvSpPr txBox="1"/>
              <p:nvPr/>
            </p:nvSpPr>
            <p:spPr>
              <a:xfrm>
                <a:off x="1076532" y="2026272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3</a:t>
                </a:r>
                <a:endParaRPr kumimoji="1" lang="ja-JP" altLang="en-US" sz="1050" dirty="0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920BE6E-2D43-2F32-1899-EE9832C52808}"/>
                </a:ext>
              </a:extLst>
            </p:cNvPr>
            <p:cNvSpPr txBox="1"/>
            <p:nvPr/>
          </p:nvSpPr>
          <p:spPr>
            <a:xfrm>
              <a:off x="380580" y="2392185"/>
              <a:ext cx="1533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1</a:t>
              </a:r>
              <a:r>
                <a:rPr kumimoji="1" lang="ja-JP" altLang="en-US" sz="1200" dirty="0"/>
                <a:t>チャンネル</a:t>
              </a:r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F2FF96F1-1BC0-09FA-DFE7-E6151AACCCA1}"/>
                </a:ext>
              </a:extLst>
            </p:cNvPr>
            <p:cNvSpPr/>
            <p:nvPr/>
          </p:nvSpPr>
          <p:spPr>
            <a:xfrm>
              <a:off x="1450223" y="1919940"/>
              <a:ext cx="644270" cy="22494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7205EC2-3269-5A0F-3705-5696358774AD}"/>
                </a:ext>
              </a:extLst>
            </p:cNvPr>
            <p:cNvSpPr txBox="1"/>
            <p:nvPr/>
          </p:nvSpPr>
          <p:spPr>
            <a:xfrm>
              <a:off x="1354107" y="1436504"/>
              <a:ext cx="912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畳み込み</a:t>
              </a:r>
              <a:endParaRPr kumimoji="1" lang="en-US" altLang="ja-JP" sz="1400" dirty="0"/>
            </a:p>
            <a:p>
              <a:r>
                <a:rPr lang="en-US" altLang="ja-JP" sz="1400" dirty="0"/>
                <a:t>(</a:t>
              </a:r>
              <a:r>
                <a:rPr lang="en-US" altLang="ja-JP" sz="1400" dirty="0" err="1"/>
                <a:t>ReLU</a:t>
              </a:r>
              <a:r>
                <a:rPr lang="en-US" altLang="ja-JP" sz="1400" dirty="0"/>
                <a:t>)</a:t>
              </a:r>
              <a:endParaRPr kumimoji="1" lang="ja-JP" altLang="en-US" sz="1400" dirty="0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1F08F8D-776C-5BC5-2FC2-245D97C8C2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8767" y="2018017"/>
              <a:ext cx="331456" cy="333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8CC38C1-1C6F-EA8A-5845-4146B0821181}"/>
                </a:ext>
              </a:extLst>
            </p:cNvPr>
            <p:cNvSpPr txBox="1"/>
            <p:nvPr/>
          </p:nvSpPr>
          <p:spPr>
            <a:xfrm>
              <a:off x="3360846" y="2306099"/>
              <a:ext cx="799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プーリングサイズ</a:t>
              </a:r>
              <a:endParaRPr kumimoji="1" lang="ja-JP" altLang="en-US" sz="1200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BAC4284-3FB6-9FEA-3C0D-88351C97DE1C}"/>
                </a:ext>
              </a:extLst>
            </p:cNvPr>
            <p:cNvSpPr/>
            <p:nvPr/>
          </p:nvSpPr>
          <p:spPr>
            <a:xfrm>
              <a:off x="2366223" y="1421477"/>
              <a:ext cx="599901" cy="5999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78194FA-36F4-FEB8-4854-A3503CC15B3C}"/>
                </a:ext>
              </a:extLst>
            </p:cNvPr>
            <p:cNvSpPr/>
            <p:nvPr/>
          </p:nvSpPr>
          <p:spPr>
            <a:xfrm>
              <a:off x="2442423" y="1495599"/>
              <a:ext cx="599901" cy="5999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37CF57B-3222-A831-7EEF-46AF36A2E206}"/>
                </a:ext>
              </a:extLst>
            </p:cNvPr>
            <p:cNvSpPr/>
            <p:nvPr/>
          </p:nvSpPr>
          <p:spPr>
            <a:xfrm>
              <a:off x="2518623" y="1569721"/>
              <a:ext cx="599901" cy="5999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AEA4DF5-0292-81C4-DF8D-B7D3A50C5B34}"/>
                </a:ext>
              </a:extLst>
            </p:cNvPr>
            <p:cNvSpPr/>
            <p:nvPr/>
          </p:nvSpPr>
          <p:spPr>
            <a:xfrm>
              <a:off x="2704274" y="1941022"/>
              <a:ext cx="599901" cy="5999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6FAE176-3513-BEEF-8012-62BE27F92BF9}"/>
                </a:ext>
              </a:extLst>
            </p:cNvPr>
            <p:cNvGrpSpPr/>
            <p:nvPr/>
          </p:nvGrpSpPr>
          <p:grpSpPr>
            <a:xfrm rot="651974">
              <a:off x="2512702" y="2248308"/>
              <a:ext cx="184295" cy="168285"/>
              <a:chOff x="2997960" y="1739438"/>
              <a:chExt cx="184295" cy="168285"/>
            </a:xfrm>
          </p:grpSpPr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8EA794DE-B03F-3AE2-7A33-DE7A79328288}"/>
                  </a:ext>
                </a:extLst>
              </p:cNvPr>
              <p:cNvSpPr/>
              <p:nvPr/>
            </p:nvSpPr>
            <p:spPr>
              <a:xfrm>
                <a:off x="2997960" y="17394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112EA00-ADBC-2B66-4CEE-BFF7F19ED7EC}"/>
                  </a:ext>
                </a:extLst>
              </p:cNvPr>
              <p:cNvSpPr/>
              <p:nvPr/>
            </p:nvSpPr>
            <p:spPr>
              <a:xfrm>
                <a:off x="3069863" y="17997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9F653247-5FEA-AAEE-4C5B-84036F4F3313}"/>
                  </a:ext>
                </a:extLst>
              </p:cNvPr>
              <p:cNvSpPr/>
              <p:nvPr/>
            </p:nvSpPr>
            <p:spPr>
              <a:xfrm>
                <a:off x="3136536" y="18620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5292C2C-A89C-4B2B-88FF-39656A481C1D}"/>
                </a:ext>
              </a:extLst>
            </p:cNvPr>
            <p:cNvSpPr txBox="1"/>
            <p:nvPr/>
          </p:nvSpPr>
          <p:spPr>
            <a:xfrm>
              <a:off x="2487924" y="119603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26</a:t>
              </a:r>
              <a:endParaRPr kumimoji="1" lang="ja-JP" altLang="en-US" sz="12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2E3367C-A06D-05CF-9481-517CCA29DCE3}"/>
                </a:ext>
              </a:extLst>
            </p:cNvPr>
            <p:cNvSpPr txBox="1"/>
            <p:nvPr/>
          </p:nvSpPr>
          <p:spPr>
            <a:xfrm>
              <a:off x="2079480" y="157936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26</a:t>
              </a:r>
              <a:endParaRPr kumimoji="1" lang="ja-JP" altLang="en-US" sz="1200" dirty="0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996424DD-6884-C987-C546-F7FB4957AD8A}"/>
                </a:ext>
              </a:extLst>
            </p:cNvPr>
            <p:cNvGrpSpPr/>
            <p:nvPr/>
          </p:nvGrpSpPr>
          <p:grpSpPr>
            <a:xfrm>
              <a:off x="2813729" y="1970299"/>
              <a:ext cx="391615" cy="424252"/>
              <a:chOff x="1076532" y="1855936"/>
              <a:chExt cx="391615" cy="424252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A66F3F86-EBE6-EA89-523F-FE56EFAC0CD7}"/>
                  </a:ext>
                </a:extLst>
              </p:cNvPr>
              <p:cNvSpPr/>
              <p:nvPr/>
            </p:nvSpPr>
            <p:spPr>
              <a:xfrm>
                <a:off x="1266305" y="2062941"/>
                <a:ext cx="151015" cy="148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E3E7570-5211-B14B-2DDE-363D948AED93}"/>
                  </a:ext>
                </a:extLst>
              </p:cNvPr>
              <p:cNvSpPr txBox="1"/>
              <p:nvPr/>
            </p:nvSpPr>
            <p:spPr>
              <a:xfrm>
                <a:off x="1208139" y="1855936"/>
                <a:ext cx="2600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50" dirty="0"/>
                  <a:t>2</a:t>
                </a:r>
                <a:endParaRPr kumimoji="1" lang="ja-JP" altLang="en-US" sz="1050" dirty="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F771927-894D-CA5D-981E-4D32E1651BCE}"/>
                  </a:ext>
                </a:extLst>
              </p:cNvPr>
              <p:cNvSpPr txBox="1"/>
              <p:nvPr/>
            </p:nvSpPr>
            <p:spPr>
              <a:xfrm>
                <a:off x="1076532" y="2026272"/>
                <a:ext cx="2600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2</a:t>
                </a:r>
                <a:endParaRPr kumimoji="1" lang="ja-JP" altLang="en-US" sz="1050" dirty="0"/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AB94C46-1BB4-ABAD-56D4-00A3C55459A3}"/>
                </a:ext>
              </a:extLst>
            </p:cNvPr>
            <p:cNvSpPr txBox="1"/>
            <p:nvPr/>
          </p:nvSpPr>
          <p:spPr>
            <a:xfrm>
              <a:off x="2283516" y="2814612"/>
              <a:ext cx="1188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32</a:t>
              </a:r>
              <a:r>
                <a:rPr lang="ja-JP" altLang="en-US" sz="1200" dirty="0"/>
                <a:t>チャンネル</a:t>
              </a:r>
              <a:endParaRPr kumimoji="1" lang="ja-JP" altLang="en-US" sz="1200" dirty="0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C3F992A7-5E0E-A679-9C34-FA05C3471A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9070" y="2244992"/>
              <a:ext cx="244560" cy="265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B5AB440-31AE-3534-435F-D94015E4BEB9}"/>
                </a:ext>
              </a:extLst>
            </p:cNvPr>
            <p:cNvSpPr txBox="1"/>
            <p:nvPr/>
          </p:nvSpPr>
          <p:spPr>
            <a:xfrm>
              <a:off x="1372298" y="2246960"/>
              <a:ext cx="799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フィルタ</a:t>
              </a:r>
              <a:endParaRPr kumimoji="1" lang="en-US" altLang="ja-JP" sz="1200" dirty="0"/>
            </a:p>
            <a:p>
              <a:r>
                <a:rPr lang="ja-JP" altLang="en-US" sz="1200" dirty="0"/>
                <a:t>サイズ</a:t>
              </a:r>
              <a:endParaRPr kumimoji="1" lang="ja-JP" altLang="en-US" sz="1200" dirty="0"/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F4571C63-121C-3CB8-C4E7-FF5F1633923D}"/>
                </a:ext>
              </a:extLst>
            </p:cNvPr>
            <p:cNvSpPr/>
            <p:nvPr/>
          </p:nvSpPr>
          <p:spPr>
            <a:xfrm>
              <a:off x="3463567" y="1908415"/>
              <a:ext cx="644270" cy="224941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F821B93-F44B-1D47-F212-DDFE4FF8ECD8}"/>
                </a:ext>
              </a:extLst>
            </p:cNvPr>
            <p:cNvSpPr txBox="1"/>
            <p:nvPr/>
          </p:nvSpPr>
          <p:spPr>
            <a:xfrm>
              <a:off x="3235971" y="1465558"/>
              <a:ext cx="1041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MAX</a:t>
              </a:r>
            </a:p>
            <a:p>
              <a:pPr algn="ctr"/>
              <a:r>
                <a:rPr kumimoji="1" lang="ja-JP" altLang="en-US" sz="1200" dirty="0"/>
                <a:t>プーリング</a:t>
              </a: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C6B908C-394D-41AA-2007-349BE5B8492F}"/>
                </a:ext>
              </a:extLst>
            </p:cNvPr>
            <p:cNvSpPr/>
            <p:nvPr/>
          </p:nvSpPr>
          <p:spPr>
            <a:xfrm>
              <a:off x="4425791" y="1514543"/>
              <a:ext cx="451834" cy="455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BB096B8-7BF1-5A81-D1A9-E720705E0D63}"/>
                </a:ext>
              </a:extLst>
            </p:cNvPr>
            <p:cNvSpPr/>
            <p:nvPr/>
          </p:nvSpPr>
          <p:spPr>
            <a:xfrm>
              <a:off x="4501991" y="1590984"/>
              <a:ext cx="451834" cy="455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8E9896E-AE62-C164-17DD-CEBC0EA9F119}"/>
                </a:ext>
              </a:extLst>
            </p:cNvPr>
            <p:cNvSpPr/>
            <p:nvPr/>
          </p:nvSpPr>
          <p:spPr>
            <a:xfrm>
              <a:off x="4578191" y="1667425"/>
              <a:ext cx="451834" cy="455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19F841E1-253F-5E23-B3CC-03E108464498}"/>
                </a:ext>
              </a:extLst>
            </p:cNvPr>
            <p:cNvSpPr/>
            <p:nvPr/>
          </p:nvSpPr>
          <p:spPr>
            <a:xfrm>
              <a:off x="4766642" y="2020936"/>
              <a:ext cx="451834" cy="455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2B75FA3-64AD-C3D4-BA5F-D82C4F957298}"/>
                </a:ext>
              </a:extLst>
            </p:cNvPr>
            <p:cNvGrpSpPr/>
            <p:nvPr/>
          </p:nvGrpSpPr>
          <p:grpSpPr>
            <a:xfrm rot="506272">
              <a:off x="4558356" y="2178840"/>
              <a:ext cx="184295" cy="168285"/>
              <a:chOff x="2997960" y="1739438"/>
              <a:chExt cx="184295" cy="168285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2AFF624F-96FF-6A10-FEE8-2151A325EAA2}"/>
                  </a:ext>
                </a:extLst>
              </p:cNvPr>
              <p:cNvSpPr/>
              <p:nvPr/>
            </p:nvSpPr>
            <p:spPr>
              <a:xfrm>
                <a:off x="2997960" y="17394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F2BE74BF-8318-2A79-7545-4C0C11225FD5}"/>
                  </a:ext>
                </a:extLst>
              </p:cNvPr>
              <p:cNvSpPr/>
              <p:nvPr/>
            </p:nvSpPr>
            <p:spPr>
              <a:xfrm>
                <a:off x="3069863" y="17997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50968C3-512B-5E41-3205-E362CCCE9767}"/>
                  </a:ext>
                </a:extLst>
              </p:cNvPr>
              <p:cNvSpPr/>
              <p:nvPr/>
            </p:nvSpPr>
            <p:spPr>
              <a:xfrm>
                <a:off x="3136536" y="18620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BBC4049-16C9-2865-A390-F4E41174F804}"/>
                </a:ext>
              </a:extLst>
            </p:cNvPr>
            <p:cNvSpPr txBox="1"/>
            <p:nvPr/>
          </p:nvSpPr>
          <p:spPr>
            <a:xfrm>
              <a:off x="4519640" y="128297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13</a:t>
              </a:r>
              <a:endParaRPr kumimoji="1" lang="ja-JP" altLang="en-US" sz="12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5F76569-5B8F-2597-3205-EEBF61EC8C58}"/>
                </a:ext>
              </a:extLst>
            </p:cNvPr>
            <p:cNvSpPr txBox="1"/>
            <p:nvPr/>
          </p:nvSpPr>
          <p:spPr>
            <a:xfrm>
              <a:off x="4147407" y="161830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/>
                <a:t>13</a:t>
              </a:r>
              <a:endParaRPr kumimoji="1" lang="ja-JP" altLang="en-US" sz="1200" dirty="0"/>
            </a:p>
          </p:txBody>
        </p: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62EB7A05-2E84-4FD2-8DEC-7123EA356E97}"/>
                </a:ext>
              </a:extLst>
            </p:cNvPr>
            <p:cNvGrpSpPr/>
            <p:nvPr/>
          </p:nvGrpSpPr>
          <p:grpSpPr>
            <a:xfrm>
              <a:off x="4797771" y="2006018"/>
              <a:ext cx="394821" cy="431946"/>
              <a:chOff x="1076532" y="1855936"/>
              <a:chExt cx="394821" cy="431946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DBE670FE-8306-C0D7-4403-6FA955EF8321}"/>
                  </a:ext>
                </a:extLst>
              </p:cNvPr>
              <p:cNvSpPr/>
              <p:nvPr/>
            </p:nvSpPr>
            <p:spPr>
              <a:xfrm>
                <a:off x="1266305" y="2062941"/>
                <a:ext cx="151015" cy="1482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994469F-F433-59E1-7F21-7EC662DC4986}"/>
                  </a:ext>
                </a:extLst>
              </p:cNvPr>
              <p:cNvSpPr txBox="1"/>
              <p:nvPr/>
            </p:nvSpPr>
            <p:spPr>
              <a:xfrm>
                <a:off x="1208139" y="1855936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3</a:t>
                </a:r>
                <a:endParaRPr kumimoji="1" lang="ja-JP" altLang="en-US" sz="1050" dirty="0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66F8D3C3-9829-5567-F43C-292C953F93C7}"/>
                  </a:ext>
                </a:extLst>
              </p:cNvPr>
              <p:cNvSpPr txBox="1"/>
              <p:nvPr/>
            </p:nvSpPr>
            <p:spPr>
              <a:xfrm>
                <a:off x="1076532" y="2026272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3</a:t>
                </a:r>
                <a:endParaRPr kumimoji="1" lang="ja-JP" altLang="en-US" sz="1050" dirty="0"/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912908AC-5B78-B35D-6BFF-D32FFFE47168}"/>
                </a:ext>
              </a:extLst>
            </p:cNvPr>
            <p:cNvSpPr txBox="1"/>
            <p:nvPr/>
          </p:nvSpPr>
          <p:spPr>
            <a:xfrm>
              <a:off x="4245038" y="2818949"/>
              <a:ext cx="1188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32</a:t>
              </a:r>
              <a:r>
                <a:rPr lang="ja-JP" altLang="en-US" sz="1200" dirty="0"/>
                <a:t>チャンネル</a:t>
              </a:r>
              <a:endParaRPr kumimoji="1" lang="ja-JP" altLang="en-US" sz="1200" dirty="0"/>
            </a:p>
          </p:txBody>
        </p:sp>
        <p:sp>
          <p:nvSpPr>
            <p:cNvPr id="60" name="矢印: 右 59">
              <a:extLst>
                <a:ext uri="{FF2B5EF4-FFF2-40B4-BE49-F238E27FC236}">
                  <a16:creationId xmlns:a16="http://schemas.microsoft.com/office/drawing/2014/main" id="{AF453583-BB37-1EBE-49BC-E5BD8948A585}"/>
                </a:ext>
              </a:extLst>
            </p:cNvPr>
            <p:cNvSpPr/>
            <p:nvPr/>
          </p:nvSpPr>
          <p:spPr>
            <a:xfrm>
              <a:off x="5309088" y="1906659"/>
              <a:ext cx="644270" cy="22494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7177E148-861F-74A8-E1B9-116D17A8D4D1}"/>
                </a:ext>
              </a:extLst>
            </p:cNvPr>
            <p:cNvSpPr txBox="1"/>
            <p:nvPr/>
          </p:nvSpPr>
          <p:spPr>
            <a:xfrm>
              <a:off x="5158517" y="1431811"/>
              <a:ext cx="912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畳み込み</a:t>
              </a:r>
              <a:endParaRPr kumimoji="1" lang="en-US" altLang="ja-JP" sz="1400" dirty="0"/>
            </a:p>
            <a:p>
              <a:r>
                <a:rPr lang="en-US" altLang="ja-JP" sz="1400" dirty="0"/>
                <a:t>(</a:t>
              </a:r>
              <a:r>
                <a:rPr lang="en-US" altLang="ja-JP" sz="1400" dirty="0" err="1"/>
                <a:t>ReLU</a:t>
              </a:r>
              <a:r>
                <a:rPr lang="en-US" altLang="ja-JP" sz="1400" dirty="0"/>
                <a:t>)</a:t>
              </a:r>
              <a:endParaRPr kumimoji="1" lang="ja-JP" altLang="en-US" sz="1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DAA8BAC7-0647-3652-551F-92F505EF3F70}"/>
                </a:ext>
              </a:extLst>
            </p:cNvPr>
            <p:cNvSpPr/>
            <p:nvPr/>
          </p:nvSpPr>
          <p:spPr>
            <a:xfrm>
              <a:off x="6125893" y="116251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4F293333-6656-7B4B-113A-DD4A1B977EE6}"/>
                </a:ext>
              </a:extLst>
            </p:cNvPr>
            <p:cNvSpPr/>
            <p:nvPr/>
          </p:nvSpPr>
          <p:spPr>
            <a:xfrm>
              <a:off x="6189519" y="123892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72DAB6E6-4059-F583-49EE-5E3918BC8603}"/>
                </a:ext>
              </a:extLst>
            </p:cNvPr>
            <p:cNvSpPr/>
            <p:nvPr/>
          </p:nvSpPr>
          <p:spPr>
            <a:xfrm>
              <a:off x="6253145" y="131533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1DB2F368-2D01-34C4-0E5C-FEDB29642A3A}"/>
                </a:ext>
              </a:extLst>
            </p:cNvPr>
            <p:cNvSpPr/>
            <p:nvPr/>
          </p:nvSpPr>
          <p:spPr>
            <a:xfrm>
              <a:off x="6316771" y="139174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AB449CD4-5575-DE75-CC50-054DC93DD685}"/>
                </a:ext>
              </a:extLst>
            </p:cNvPr>
            <p:cNvSpPr/>
            <p:nvPr/>
          </p:nvSpPr>
          <p:spPr>
            <a:xfrm>
              <a:off x="6380397" y="146815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3E4BD8C-D489-87E6-EDB7-3CBEA30E459D}"/>
                </a:ext>
              </a:extLst>
            </p:cNvPr>
            <p:cNvSpPr/>
            <p:nvPr/>
          </p:nvSpPr>
          <p:spPr>
            <a:xfrm>
              <a:off x="6444023" y="154456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DA9E97DE-23BC-E8C6-B801-79A33BDDF318}"/>
                </a:ext>
              </a:extLst>
            </p:cNvPr>
            <p:cNvSpPr/>
            <p:nvPr/>
          </p:nvSpPr>
          <p:spPr>
            <a:xfrm>
              <a:off x="6507649" y="162097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59B3AEB-97C3-3A16-6DDF-8833EB5FD6D6}"/>
                </a:ext>
              </a:extLst>
            </p:cNvPr>
            <p:cNvSpPr/>
            <p:nvPr/>
          </p:nvSpPr>
          <p:spPr>
            <a:xfrm>
              <a:off x="6571275" y="169738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5BC340F1-90A6-FCA3-367A-CE603F7BDA17}"/>
                </a:ext>
              </a:extLst>
            </p:cNvPr>
            <p:cNvSpPr/>
            <p:nvPr/>
          </p:nvSpPr>
          <p:spPr>
            <a:xfrm>
              <a:off x="6634901" y="177379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13880CBE-55B5-7AAC-4A84-672ADD5911F2}"/>
                </a:ext>
              </a:extLst>
            </p:cNvPr>
            <p:cNvSpPr/>
            <p:nvPr/>
          </p:nvSpPr>
          <p:spPr>
            <a:xfrm>
              <a:off x="6698527" y="185020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3B1177CF-CDF8-5459-9222-AC4C78014C93}"/>
                </a:ext>
              </a:extLst>
            </p:cNvPr>
            <p:cNvSpPr/>
            <p:nvPr/>
          </p:nvSpPr>
          <p:spPr>
            <a:xfrm>
              <a:off x="6762153" y="192661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0724A703-C34C-AED7-54FC-FBB7D0D8E62F}"/>
                </a:ext>
              </a:extLst>
            </p:cNvPr>
            <p:cNvSpPr/>
            <p:nvPr/>
          </p:nvSpPr>
          <p:spPr>
            <a:xfrm>
              <a:off x="6825779" y="2003027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B945848E-97AB-3B2C-8C13-F845DC646180}"/>
                </a:ext>
              </a:extLst>
            </p:cNvPr>
            <p:cNvSpPr/>
            <p:nvPr/>
          </p:nvSpPr>
          <p:spPr>
            <a:xfrm>
              <a:off x="7075573" y="2308575"/>
              <a:ext cx="424780" cy="42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9498179F-9BCC-ECDD-AAF5-FBB555E491D2}"/>
                </a:ext>
              </a:extLst>
            </p:cNvPr>
            <p:cNvGrpSpPr/>
            <p:nvPr/>
          </p:nvGrpSpPr>
          <p:grpSpPr>
            <a:xfrm rot="460906">
              <a:off x="6855406" y="2460268"/>
              <a:ext cx="184295" cy="168285"/>
              <a:chOff x="2997960" y="1739438"/>
              <a:chExt cx="184295" cy="168285"/>
            </a:xfrm>
          </p:grpSpPr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AFF9D19D-8112-8F14-92F9-BCD7F56445D6}"/>
                  </a:ext>
                </a:extLst>
              </p:cNvPr>
              <p:cNvSpPr/>
              <p:nvPr/>
            </p:nvSpPr>
            <p:spPr>
              <a:xfrm>
                <a:off x="2997960" y="17394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6F56FB5E-A394-08EB-49D5-B183CB773229}"/>
                  </a:ext>
                </a:extLst>
              </p:cNvPr>
              <p:cNvSpPr/>
              <p:nvPr/>
            </p:nvSpPr>
            <p:spPr>
              <a:xfrm>
                <a:off x="3069863" y="17997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A3E2694B-3F13-B312-3081-2C723FF1C0C0}"/>
                  </a:ext>
                </a:extLst>
              </p:cNvPr>
              <p:cNvSpPr/>
              <p:nvPr/>
            </p:nvSpPr>
            <p:spPr>
              <a:xfrm>
                <a:off x="3136536" y="18620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30F57F6-5BA7-8BD1-F9AD-3DAFAE85E389}"/>
                </a:ext>
              </a:extLst>
            </p:cNvPr>
            <p:cNvSpPr txBox="1"/>
            <p:nvPr/>
          </p:nvSpPr>
          <p:spPr>
            <a:xfrm>
              <a:off x="6303275" y="2943584"/>
              <a:ext cx="1188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64</a:t>
              </a:r>
              <a:r>
                <a:rPr lang="ja-JP" altLang="en-US" sz="1200" dirty="0"/>
                <a:t>チャンネル</a:t>
              </a:r>
              <a:endParaRPr kumimoji="1" lang="ja-JP" altLang="en-US" sz="1200" dirty="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1C085FBC-9CDC-842C-31BA-59B9C488AF3F}"/>
                </a:ext>
              </a:extLst>
            </p:cNvPr>
            <p:cNvSpPr txBox="1"/>
            <p:nvPr/>
          </p:nvSpPr>
          <p:spPr>
            <a:xfrm>
              <a:off x="6125983" y="91508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11</a:t>
              </a:r>
              <a:endParaRPr kumimoji="1" lang="ja-JP" altLang="en-US" sz="1200" dirty="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7FF49984-8A42-D26A-F4D5-E0D1A2967158}"/>
                </a:ext>
              </a:extLst>
            </p:cNvPr>
            <p:cNvSpPr txBox="1"/>
            <p:nvPr/>
          </p:nvSpPr>
          <p:spPr>
            <a:xfrm>
              <a:off x="5866748" y="123130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11</a:t>
              </a:r>
              <a:endParaRPr kumimoji="1" lang="ja-JP" altLang="en-US" sz="1200" dirty="0"/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9DA1EFAB-9D1D-6CD8-B6CB-BD537713ECA2}"/>
                </a:ext>
              </a:extLst>
            </p:cNvPr>
            <p:cNvGrpSpPr/>
            <p:nvPr/>
          </p:nvGrpSpPr>
          <p:grpSpPr>
            <a:xfrm>
              <a:off x="7118377" y="2288988"/>
              <a:ext cx="391615" cy="424252"/>
              <a:chOff x="1076532" y="1855936"/>
              <a:chExt cx="391615" cy="42425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C5C9E9E-E0BF-1CC8-4D71-05C8B107A34E}"/>
                  </a:ext>
                </a:extLst>
              </p:cNvPr>
              <p:cNvSpPr/>
              <p:nvPr/>
            </p:nvSpPr>
            <p:spPr>
              <a:xfrm>
                <a:off x="1266305" y="2062941"/>
                <a:ext cx="151015" cy="148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0F6FAE5B-C039-F1DF-4155-84426D5E1880}"/>
                  </a:ext>
                </a:extLst>
              </p:cNvPr>
              <p:cNvSpPr txBox="1"/>
              <p:nvPr/>
            </p:nvSpPr>
            <p:spPr>
              <a:xfrm>
                <a:off x="1208139" y="1855936"/>
                <a:ext cx="2600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50" dirty="0"/>
                  <a:t>2</a:t>
                </a:r>
                <a:endParaRPr kumimoji="1" lang="ja-JP" altLang="en-US" sz="1050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D2416B7-B01A-8B26-1E89-FE6E13C08BEB}"/>
                  </a:ext>
                </a:extLst>
              </p:cNvPr>
              <p:cNvSpPr txBox="1"/>
              <p:nvPr/>
            </p:nvSpPr>
            <p:spPr>
              <a:xfrm>
                <a:off x="1076532" y="2026272"/>
                <a:ext cx="2600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2</a:t>
                </a:r>
                <a:endParaRPr kumimoji="1" lang="ja-JP" altLang="en-US" sz="1050" dirty="0"/>
              </a:p>
            </p:txBody>
          </p:sp>
        </p:grpSp>
        <p:sp>
          <p:nvSpPr>
            <p:cNvPr id="88" name="矢印: 右 87">
              <a:extLst>
                <a:ext uri="{FF2B5EF4-FFF2-40B4-BE49-F238E27FC236}">
                  <a16:creationId xmlns:a16="http://schemas.microsoft.com/office/drawing/2014/main" id="{F6BECFC2-5238-F65A-AADF-A194428F2839}"/>
                </a:ext>
              </a:extLst>
            </p:cNvPr>
            <p:cNvSpPr/>
            <p:nvPr/>
          </p:nvSpPr>
          <p:spPr>
            <a:xfrm>
              <a:off x="7499080" y="1887851"/>
              <a:ext cx="644270" cy="224941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510F3DE-C212-1117-C625-EA6BC110F1E8}"/>
                </a:ext>
              </a:extLst>
            </p:cNvPr>
            <p:cNvSpPr txBox="1"/>
            <p:nvPr/>
          </p:nvSpPr>
          <p:spPr>
            <a:xfrm>
              <a:off x="7061516" y="1437895"/>
              <a:ext cx="1041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MAX</a:t>
              </a:r>
            </a:p>
            <a:p>
              <a:pPr algn="ctr"/>
              <a:r>
                <a:rPr kumimoji="1" lang="ja-JP" altLang="en-US" sz="1200" dirty="0"/>
                <a:t>プーリング</a:t>
              </a: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BFC0EDB4-F142-6E8C-152F-7A65613F1FFA}"/>
                </a:ext>
              </a:extLst>
            </p:cNvPr>
            <p:cNvSpPr/>
            <p:nvPr/>
          </p:nvSpPr>
          <p:spPr>
            <a:xfrm>
              <a:off x="8085976" y="1216965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6986FA2-2FBB-01E7-4E23-E484DC6FB26D}"/>
                </a:ext>
              </a:extLst>
            </p:cNvPr>
            <p:cNvSpPr/>
            <p:nvPr/>
          </p:nvSpPr>
          <p:spPr>
            <a:xfrm>
              <a:off x="8145786" y="1267339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5DF5909A-8E74-205B-BB5D-8C4E99913EFE}"/>
                </a:ext>
              </a:extLst>
            </p:cNvPr>
            <p:cNvSpPr/>
            <p:nvPr/>
          </p:nvSpPr>
          <p:spPr>
            <a:xfrm>
              <a:off x="8205596" y="1317713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06673C4-5468-9041-C79C-1E4ED4DBD9A9}"/>
                </a:ext>
              </a:extLst>
            </p:cNvPr>
            <p:cNvSpPr/>
            <p:nvPr/>
          </p:nvSpPr>
          <p:spPr>
            <a:xfrm>
              <a:off x="8265406" y="1368087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D46977CA-A1CC-A491-DE3C-CB76A121EA17}"/>
                </a:ext>
              </a:extLst>
            </p:cNvPr>
            <p:cNvSpPr/>
            <p:nvPr/>
          </p:nvSpPr>
          <p:spPr>
            <a:xfrm>
              <a:off x="8325216" y="1418461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071CBA66-B181-685B-7D96-8336F467C480}"/>
                </a:ext>
              </a:extLst>
            </p:cNvPr>
            <p:cNvSpPr/>
            <p:nvPr/>
          </p:nvSpPr>
          <p:spPr>
            <a:xfrm>
              <a:off x="8385026" y="1468835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C6D53750-60BD-600D-65DB-837087945AA5}"/>
                </a:ext>
              </a:extLst>
            </p:cNvPr>
            <p:cNvSpPr/>
            <p:nvPr/>
          </p:nvSpPr>
          <p:spPr>
            <a:xfrm>
              <a:off x="8444836" y="1519209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3FD55B09-7065-D977-8A89-49E0B44F96AC}"/>
                </a:ext>
              </a:extLst>
            </p:cNvPr>
            <p:cNvSpPr/>
            <p:nvPr/>
          </p:nvSpPr>
          <p:spPr>
            <a:xfrm>
              <a:off x="8504646" y="1569583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F26003DC-73BC-7069-5CC5-74D74CB54391}"/>
                </a:ext>
              </a:extLst>
            </p:cNvPr>
            <p:cNvSpPr/>
            <p:nvPr/>
          </p:nvSpPr>
          <p:spPr>
            <a:xfrm>
              <a:off x="8564456" y="1619957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7364C714-B4FD-7052-124F-2C689B849712}"/>
                </a:ext>
              </a:extLst>
            </p:cNvPr>
            <p:cNvSpPr/>
            <p:nvPr/>
          </p:nvSpPr>
          <p:spPr>
            <a:xfrm>
              <a:off x="8624266" y="1670331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0539128A-FB67-D805-6498-F9D04899C5AC}"/>
                </a:ext>
              </a:extLst>
            </p:cNvPr>
            <p:cNvSpPr/>
            <p:nvPr/>
          </p:nvSpPr>
          <p:spPr>
            <a:xfrm>
              <a:off x="8684076" y="1720705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30FE0559-CD0F-1E48-EDE2-05458CDF6167}"/>
                </a:ext>
              </a:extLst>
            </p:cNvPr>
            <p:cNvSpPr/>
            <p:nvPr/>
          </p:nvSpPr>
          <p:spPr>
            <a:xfrm>
              <a:off x="8743886" y="1771079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5B76464B-CCD8-98D6-35BC-715960308DD1}"/>
                </a:ext>
              </a:extLst>
            </p:cNvPr>
            <p:cNvSpPr/>
            <p:nvPr/>
          </p:nvSpPr>
          <p:spPr>
            <a:xfrm>
              <a:off x="8803696" y="1821453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527EDD42-2E98-8763-9B96-282A24846899}"/>
                </a:ext>
              </a:extLst>
            </p:cNvPr>
            <p:cNvSpPr/>
            <p:nvPr/>
          </p:nvSpPr>
          <p:spPr>
            <a:xfrm>
              <a:off x="8863506" y="1871827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6CD53705-EE4D-5CF7-16EA-2B1270DCB841}"/>
                </a:ext>
              </a:extLst>
            </p:cNvPr>
            <p:cNvSpPr/>
            <p:nvPr/>
          </p:nvSpPr>
          <p:spPr>
            <a:xfrm>
              <a:off x="8923316" y="1922201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467BD925-F56D-C837-1538-60631EF8B28E}"/>
                </a:ext>
              </a:extLst>
            </p:cNvPr>
            <p:cNvSpPr/>
            <p:nvPr/>
          </p:nvSpPr>
          <p:spPr>
            <a:xfrm>
              <a:off x="8983126" y="1972575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1749964B-ED1B-6BCB-EE26-86DF1036AD17}"/>
                </a:ext>
              </a:extLst>
            </p:cNvPr>
            <p:cNvSpPr/>
            <p:nvPr/>
          </p:nvSpPr>
          <p:spPr>
            <a:xfrm>
              <a:off x="9042936" y="2022949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E867F28-FEDB-BC98-D806-F56BAC3D6739}"/>
                </a:ext>
              </a:extLst>
            </p:cNvPr>
            <p:cNvSpPr/>
            <p:nvPr/>
          </p:nvSpPr>
          <p:spPr>
            <a:xfrm>
              <a:off x="9275404" y="2256323"/>
              <a:ext cx="292278" cy="294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B908696A-0FC9-E56C-F650-1E26298F0C59}"/>
                </a:ext>
              </a:extLst>
            </p:cNvPr>
            <p:cNvGrpSpPr/>
            <p:nvPr/>
          </p:nvGrpSpPr>
          <p:grpSpPr>
            <a:xfrm>
              <a:off x="9070339" y="2340015"/>
              <a:ext cx="184295" cy="168285"/>
              <a:chOff x="2997960" y="1739438"/>
              <a:chExt cx="184295" cy="168285"/>
            </a:xfrm>
          </p:grpSpPr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4278C4EF-76F4-3517-024A-FC4D304220B0}"/>
                  </a:ext>
                </a:extLst>
              </p:cNvPr>
              <p:cNvSpPr/>
              <p:nvPr/>
            </p:nvSpPr>
            <p:spPr>
              <a:xfrm>
                <a:off x="2997960" y="17394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C5F8004-B597-9EFD-2E9B-08E310CA3144}"/>
                  </a:ext>
                </a:extLst>
              </p:cNvPr>
              <p:cNvSpPr/>
              <p:nvPr/>
            </p:nvSpPr>
            <p:spPr>
              <a:xfrm>
                <a:off x="3069863" y="17997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F3846ACD-E509-13C7-CF01-7F60A4D38E41}"/>
                  </a:ext>
                </a:extLst>
              </p:cNvPr>
              <p:cNvSpPr/>
              <p:nvPr/>
            </p:nvSpPr>
            <p:spPr>
              <a:xfrm>
                <a:off x="3136536" y="18620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D67EE1A-8E66-5595-70F4-37A69CB86421}"/>
                </a:ext>
              </a:extLst>
            </p:cNvPr>
            <p:cNvGrpSpPr/>
            <p:nvPr/>
          </p:nvGrpSpPr>
          <p:grpSpPr>
            <a:xfrm>
              <a:off x="9187961" y="2142670"/>
              <a:ext cx="394821" cy="431946"/>
              <a:chOff x="1076532" y="1855936"/>
              <a:chExt cx="394821" cy="431946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B20A404-08EF-2BC8-A1F0-BC52D51AE076}"/>
                  </a:ext>
                </a:extLst>
              </p:cNvPr>
              <p:cNvSpPr/>
              <p:nvPr/>
            </p:nvSpPr>
            <p:spPr>
              <a:xfrm>
                <a:off x="1266305" y="2062941"/>
                <a:ext cx="151015" cy="1482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5DE9BC11-7395-39F1-035D-BCE7C6394DF7}"/>
                  </a:ext>
                </a:extLst>
              </p:cNvPr>
              <p:cNvSpPr txBox="1"/>
              <p:nvPr/>
            </p:nvSpPr>
            <p:spPr>
              <a:xfrm>
                <a:off x="1208139" y="1855936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3</a:t>
                </a:r>
                <a:endParaRPr kumimoji="1" lang="ja-JP" altLang="en-US" sz="1050" dirty="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32705A7E-330D-FD8F-0138-86FD4780A90A}"/>
                  </a:ext>
                </a:extLst>
              </p:cNvPr>
              <p:cNvSpPr txBox="1"/>
              <p:nvPr/>
            </p:nvSpPr>
            <p:spPr>
              <a:xfrm>
                <a:off x="1076532" y="2026272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3</a:t>
                </a:r>
                <a:endParaRPr kumimoji="1" lang="ja-JP" altLang="en-US" sz="1050" dirty="0"/>
              </a:p>
            </p:txBody>
          </p:sp>
        </p:grp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8E0A73D9-B47A-4E88-8004-08BC22C016A7}"/>
                </a:ext>
              </a:extLst>
            </p:cNvPr>
            <p:cNvSpPr txBox="1"/>
            <p:nvPr/>
          </p:nvSpPr>
          <p:spPr>
            <a:xfrm>
              <a:off x="8340657" y="2742371"/>
              <a:ext cx="1188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64</a:t>
              </a:r>
              <a:r>
                <a:rPr lang="ja-JP" altLang="en-US" sz="1200" dirty="0"/>
                <a:t>チャンネル</a:t>
              </a:r>
              <a:endParaRPr kumimoji="1" lang="ja-JP" altLang="en-US" sz="1200" dirty="0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17B857F-7E42-8297-140E-3711E59B490C}"/>
                </a:ext>
              </a:extLst>
            </p:cNvPr>
            <p:cNvSpPr txBox="1"/>
            <p:nvPr/>
          </p:nvSpPr>
          <p:spPr>
            <a:xfrm>
              <a:off x="8056961" y="9903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5</a:t>
              </a:r>
              <a:endParaRPr kumimoji="1" lang="ja-JP" altLang="en-US" sz="1200" dirty="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B2C3E3A9-2A4C-2E32-9996-3E62E3F5FDFB}"/>
                </a:ext>
              </a:extLst>
            </p:cNvPr>
            <p:cNvSpPr txBox="1"/>
            <p:nvPr/>
          </p:nvSpPr>
          <p:spPr>
            <a:xfrm>
              <a:off x="7869388" y="125613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5</a:t>
              </a:r>
              <a:endParaRPr kumimoji="1" lang="ja-JP" altLang="en-US" sz="1200" dirty="0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7098593-8C60-0CF1-E215-BAC1F2BB8770}"/>
                </a:ext>
              </a:extLst>
            </p:cNvPr>
            <p:cNvSpPr/>
            <p:nvPr/>
          </p:nvSpPr>
          <p:spPr>
            <a:xfrm>
              <a:off x="9960107" y="120078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1B4CA60A-BEDD-C4DA-77FB-9417176F5D9F}"/>
                </a:ext>
              </a:extLst>
            </p:cNvPr>
            <p:cNvSpPr/>
            <p:nvPr/>
          </p:nvSpPr>
          <p:spPr>
            <a:xfrm>
              <a:off x="10011774" y="125087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0840870C-F575-468B-651F-6295291FC9A1}"/>
                </a:ext>
              </a:extLst>
            </p:cNvPr>
            <p:cNvSpPr/>
            <p:nvPr/>
          </p:nvSpPr>
          <p:spPr>
            <a:xfrm>
              <a:off x="10063441" y="130097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F684741F-8AD4-FAD4-9920-181D69A67B1C}"/>
                </a:ext>
              </a:extLst>
            </p:cNvPr>
            <p:cNvSpPr/>
            <p:nvPr/>
          </p:nvSpPr>
          <p:spPr>
            <a:xfrm>
              <a:off x="10115108" y="135106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664B3844-5F84-00A0-E0A3-9F39C24158FE}"/>
                </a:ext>
              </a:extLst>
            </p:cNvPr>
            <p:cNvSpPr/>
            <p:nvPr/>
          </p:nvSpPr>
          <p:spPr>
            <a:xfrm>
              <a:off x="10166775" y="140116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032D693A-0C2B-60A2-C333-5B418BB991FE}"/>
                </a:ext>
              </a:extLst>
            </p:cNvPr>
            <p:cNvSpPr/>
            <p:nvPr/>
          </p:nvSpPr>
          <p:spPr>
            <a:xfrm>
              <a:off x="10218442" y="145125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CEB3F80-3C3D-1936-E8F4-51A40982567E}"/>
                </a:ext>
              </a:extLst>
            </p:cNvPr>
            <p:cNvSpPr/>
            <p:nvPr/>
          </p:nvSpPr>
          <p:spPr>
            <a:xfrm>
              <a:off x="10270109" y="150135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788BC607-A085-EABD-BD70-061621009B9D}"/>
                </a:ext>
              </a:extLst>
            </p:cNvPr>
            <p:cNvSpPr/>
            <p:nvPr/>
          </p:nvSpPr>
          <p:spPr>
            <a:xfrm>
              <a:off x="10321776" y="155144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16F14489-6B5D-0EA2-E474-B8FB94513C8A}"/>
                </a:ext>
              </a:extLst>
            </p:cNvPr>
            <p:cNvSpPr/>
            <p:nvPr/>
          </p:nvSpPr>
          <p:spPr>
            <a:xfrm>
              <a:off x="10373443" y="160154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9F57119E-A7CF-C504-4C19-60CFE5B227F3}"/>
                </a:ext>
              </a:extLst>
            </p:cNvPr>
            <p:cNvSpPr/>
            <p:nvPr/>
          </p:nvSpPr>
          <p:spPr>
            <a:xfrm>
              <a:off x="10425110" y="165163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58E84D11-D0A3-35A4-1D5F-B71B92A806CD}"/>
                </a:ext>
              </a:extLst>
            </p:cNvPr>
            <p:cNvSpPr/>
            <p:nvPr/>
          </p:nvSpPr>
          <p:spPr>
            <a:xfrm>
              <a:off x="10476777" y="170173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6B534C95-F278-55F8-864A-8AAD605D45D6}"/>
                </a:ext>
              </a:extLst>
            </p:cNvPr>
            <p:cNvSpPr/>
            <p:nvPr/>
          </p:nvSpPr>
          <p:spPr>
            <a:xfrm>
              <a:off x="10528444" y="175182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598759E7-0437-06F1-1CC5-151CED92B5F7}"/>
                </a:ext>
              </a:extLst>
            </p:cNvPr>
            <p:cNvSpPr/>
            <p:nvPr/>
          </p:nvSpPr>
          <p:spPr>
            <a:xfrm>
              <a:off x="10580111" y="180192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5149E19D-639A-9B3B-9D54-E6294196F437}"/>
                </a:ext>
              </a:extLst>
            </p:cNvPr>
            <p:cNvSpPr/>
            <p:nvPr/>
          </p:nvSpPr>
          <p:spPr>
            <a:xfrm>
              <a:off x="10631778" y="185201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0A0B907-BA66-97BC-9D8B-D10AFD18CA4D}"/>
                </a:ext>
              </a:extLst>
            </p:cNvPr>
            <p:cNvSpPr/>
            <p:nvPr/>
          </p:nvSpPr>
          <p:spPr>
            <a:xfrm>
              <a:off x="10683445" y="190211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5B785B5D-1E42-E56D-E9A7-91BBB5059713}"/>
                </a:ext>
              </a:extLst>
            </p:cNvPr>
            <p:cNvSpPr/>
            <p:nvPr/>
          </p:nvSpPr>
          <p:spPr>
            <a:xfrm>
              <a:off x="10735112" y="195220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1D06E2DB-35E7-277F-7BED-09E1FC7E4C36}"/>
                </a:ext>
              </a:extLst>
            </p:cNvPr>
            <p:cNvSpPr/>
            <p:nvPr/>
          </p:nvSpPr>
          <p:spPr>
            <a:xfrm>
              <a:off x="10786779" y="2002304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41CCB97E-0BEB-36AA-0E84-A8C45CE55003}"/>
                </a:ext>
              </a:extLst>
            </p:cNvPr>
            <p:cNvSpPr/>
            <p:nvPr/>
          </p:nvSpPr>
          <p:spPr>
            <a:xfrm>
              <a:off x="10838446" y="2052399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CBABEFF5-229D-EF7E-6AE9-B65718806E98}"/>
                </a:ext>
              </a:extLst>
            </p:cNvPr>
            <p:cNvSpPr/>
            <p:nvPr/>
          </p:nvSpPr>
          <p:spPr>
            <a:xfrm>
              <a:off x="10895544" y="2111371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EB503877-36BC-C868-2D68-B647BE89A5E3}"/>
                </a:ext>
              </a:extLst>
            </p:cNvPr>
            <p:cNvSpPr/>
            <p:nvPr/>
          </p:nvSpPr>
          <p:spPr>
            <a:xfrm>
              <a:off x="11129144" y="2371326"/>
              <a:ext cx="165863" cy="167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145A57DA-F9D0-9BDB-A327-6038C8AE553D}"/>
                </a:ext>
              </a:extLst>
            </p:cNvPr>
            <p:cNvGrpSpPr/>
            <p:nvPr/>
          </p:nvGrpSpPr>
          <p:grpSpPr>
            <a:xfrm>
              <a:off x="10929749" y="2329070"/>
              <a:ext cx="184295" cy="168285"/>
              <a:chOff x="2997960" y="1739438"/>
              <a:chExt cx="184295" cy="168285"/>
            </a:xfrm>
          </p:grpSpPr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2C1DAF22-34BC-183F-3BCA-393E3DDEBC23}"/>
                  </a:ext>
                </a:extLst>
              </p:cNvPr>
              <p:cNvSpPr/>
              <p:nvPr/>
            </p:nvSpPr>
            <p:spPr>
              <a:xfrm>
                <a:off x="2997960" y="17394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04152254-E1F8-99D3-1D28-94ED1A613FA7}"/>
                  </a:ext>
                </a:extLst>
              </p:cNvPr>
              <p:cNvSpPr/>
              <p:nvPr/>
            </p:nvSpPr>
            <p:spPr>
              <a:xfrm>
                <a:off x="3069863" y="17997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楕円 154">
                <a:extLst>
                  <a:ext uri="{FF2B5EF4-FFF2-40B4-BE49-F238E27FC236}">
                    <a16:creationId xmlns:a16="http://schemas.microsoft.com/office/drawing/2014/main" id="{4F7F183F-6CA2-F7D2-3141-9CCF01C35354}"/>
                  </a:ext>
                </a:extLst>
              </p:cNvPr>
              <p:cNvSpPr/>
              <p:nvPr/>
            </p:nvSpPr>
            <p:spPr>
              <a:xfrm>
                <a:off x="3136536" y="18620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400C850B-3133-C564-8BF6-536219E19748}"/>
                </a:ext>
              </a:extLst>
            </p:cNvPr>
            <p:cNvSpPr txBox="1"/>
            <p:nvPr/>
          </p:nvSpPr>
          <p:spPr>
            <a:xfrm>
              <a:off x="10166775" y="2750109"/>
              <a:ext cx="1188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64</a:t>
              </a:r>
              <a:r>
                <a:rPr lang="ja-JP" altLang="en-US" sz="1200" dirty="0"/>
                <a:t>チャンネル</a:t>
              </a:r>
              <a:endParaRPr kumimoji="1" lang="ja-JP" altLang="en-US" sz="1200" dirty="0"/>
            </a:p>
          </p:txBody>
        </p:sp>
        <p:sp>
          <p:nvSpPr>
            <p:cNvPr id="157" name="矢印: 右 156">
              <a:extLst>
                <a:ext uri="{FF2B5EF4-FFF2-40B4-BE49-F238E27FC236}">
                  <a16:creationId xmlns:a16="http://schemas.microsoft.com/office/drawing/2014/main" id="{C120BD23-6699-ACB2-CDE4-73C40F2F50C2}"/>
                </a:ext>
              </a:extLst>
            </p:cNvPr>
            <p:cNvSpPr/>
            <p:nvPr/>
          </p:nvSpPr>
          <p:spPr>
            <a:xfrm>
              <a:off x="9422894" y="1879604"/>
              <a:ext cx="644270" cy="22494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6FE54ACA-8A6D-D8C5-A13A-AEA4C3FF3BC1}"/>
                </a:ext>
              </a:extLst>
            </p:cNvPr>
            <p:cNvSpPr txBox="1"/>
            <p:nvPr/>
          </p:nvSpPr>
          <p:spPr>
            <a:xfrm>
              <a:off x="9106359" y="1360856"/>
              <a:ext cx="912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畳み込み</a:t>
              </a:r>
              <a:endParaRPr kumimoji="1" lang="en-US" altLang="ja-JP" sz="1400" dirty="0"/>
            </a:p>
            <a:p>
              <a:r>
                <a:rPr lang="en-US" altLang="ja-JP" sz="1400" dirty="0"/>
                <a:t>(</a:t>
              </a:r>
              <a:r>
                <a:rPr lang="en-US" altLang="ja-JP" sz="1400" dirty="0" err="1"/>
                <a:t>ReLU</a:t>
              </a:r>
              <a:r>
                <a:rPr lang="en-US" altLang="ja-JP" sz="1400" dirty="0"/>
                <a:t>)</a:t>
              </a:r>
              <a:endParaRPr kumimoji="1" lang="ja-JP" altLang="en-US" sz="1400" dirty="0"/>
            </a:p>
          </p:txBody>
        </p:sp>
        <p:sp>
          <p:nvSpPr>
            <p:cNvPr id="159" name="左中かっこ 158">
              <a:extLst>
                <a:ext uri="{FF2B5EF4-FFF2-40B4-BE49-F238E27FC236}">
                  <a16:creationId xmlns:a16="http://schemas.microsoft.com/office/drawing/2014/main" id="{C4E46C7D-5CF4-40C4-A5B4-0A15B7628B3F}"/>
                </a:ext>
              </a:extLst>
            </p:cNvPr>
            <p:cNvSpPr/>
            <p:nvPr/>
          </p:nvSpPr>
          <p:spPr>
            <a:xfrm rot="19397411">
              <a:off x="2416321" y="1915990"/>
              <a:ext cx="149031" cy="83044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8900B2B4-EDEE-CF6E-B90B-AC90A00C761B}"/>
                </a:ext>
              </a:extLst>
            </p:cNvPr>
            <p:cNvSpPr txBox="1"/>
            <p:nvPr/>
          </p:nvSpPr>
          <p:spPr>
            <a:xfrm>
              <a:off x="2182494" y="2348872"/>
              <a:ext cx="388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32</a:t>
              </a:r>
              <a:endParaRPr kumimoji="1" lang="ja-JP" altLang="en-US" sz="1200" dirty="0"/>
            </a:p>
          </p:txBody>
        </p:sp>
        <p:sp>
          <p:nvSpPr>
            <p:cNvPr id="162" name="左中かっこ 161">
              <a:extLst>
                <a:ext uri="{FF2B5EF4-FFF2-40B4-BE49-F238E27FC236}">
                  <a16:creationId xmlns:a16="http://schemas.microsoft.com/office/drawing/2014/main" id="{14135144-7E0E-7829-9DC3-24118CAB0298}"/>
                </a:ext>
              </a:extLst>
            </p:cNvPr>
            <p:cNvSpPr/>
            <p:nvPr/>
          </p:nvSpPr>
          <p:spPr>
            <a:xfrm rot="19397411">
              <a:off x="4476825" y="1859680"/>
              <a:ext cx="149031" cy="83044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0961B39-5014-47A5-1366-A7B1D7E57935}"/>
                </a:ext>
              </a:extLst>
            </p:cNvPr>
            <p:cNvSpPr txBox="1"/>
            <p:nvPr/>
          </p:nvSpPr>
          <p:spPr>
            <a:xfrm>
              <a:off x="4242998" y="2292562"/>
              <a:ext cx="388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32</a:t>
              </a:r>
              <a:endParaRPr kumimoji="1" lang="ja-JP" altLang="en-US" sz="1200" dirty="0"/>
            </a:p>
          </p:txBody>
        </p:sp>
        <p:sp>
          <p:nvSpPr>
            <p:cNvPr id="164" name="左中かっこ 163">
              <a:extLst>
                <a:ext uri="{FF2B5EF4-FFF2-40B4-BE49-F238E27FC236}">
                  <a16:creationId xmlns:a16="http://schemas.microsoft.com/office/drawing/2014/main" id="{AC99166F-2A28-ADDD-9CCB-68893750E757}"/>
                </a:ext>
              </a:extLst>
            </p:cNvPr>
            <p:cNvSpPr/>
            <p:nvPr/>
          </p:nvSpPr>
          <p:spPr>
            <a:xfrm rot="19285542">
              <a:off x="6431667" y="1442336"/>
              <a:ext cx="151540" cy="156583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0E5AF34E-9227-4C02-0034-AE554743A928}"/>
                </a:ext>
              </a:extLst>
            </p:cNvPr>
            <p:cNvSpPr txBox="1"/>
            <p:nvPr/>
          </p:nvSpPr>
          <p:spPr>
            <a:xfrm>
              <a:off x="6233320" y="2241044"/>
              <a:ext cx="388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64</a:t>
              </a:r>
              <a:endParaRPr kumimoji="1" lang="ja-JP" altLang="en-US" sz="1200" dirty="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25C5F316-3F42-851D-BFC7-1FFE5D5A08BB}"/>
                </a:ext>
              </a:extLst>
            </p:cNvPr>
            <p:cNvSpPr txBox="1"/>
            <p:nvPr/>
          </p:nvSpPr>
          <p:spPr>
            <a:xfrm>
              <a:off x="8317903" y="2172445"/>
              <a:ext cx="388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64</a:t>
              </a:r>
              <a:endParaRPr kumimoji="1" lang="ja-JP" altLang="en-US" sz="1200" dirty="0"/>
            </a:p>
          </p:txBody>
        </p:sp>
        <p:sp>
          <p:nvSpPr>
            <p:cNvPr id="167" name="左中かっこ 166">
              <a:extLst>
                <a:ext uri="{FF2B5EF4-FFF2-40B4-BE49-F238E27FC236}">
                  <a16:creationId xmlns:a16="http://schemas.microsoft.com/office/drawing/2014/main" id="{2BFE6D3F-37AA-4ED4-0E1F-EDEAE7F53B85}"/>
                </a:ext>
              </a:extLst>
            </p:cNvPr>
            <p:cNvSpPr/>
            <p:nvPr/>
          </p:nvSpPr>
          <p:spPr>
            <a:xfrm rot="18781350">
              <a:off x="8508314" y="1354352"/>
              <a:ext cx="151540" cy="156583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左中かっこ 167">
              <a:extLst>
                <a:ext uri="{FF2B5EF4-FFF2-40B4-BE49-F238E27FC236}">
                  <a16:creationId xmlns:a16="http://schemas.microsoft.com/office/drawing/2014/main" id="{A40C66CD-01B1-F0D5-DF6B-C6A1DDB1C992}"/>
                </a:ext>
              </a:extLst>
            </p:cNvPr>
            <p:cNvSpPr/>
            <p:nvPr/>
          </p:nvSpPr>
          <p:spPr>
            <a:xfrm rot="18853499">
              <a:off x="10444512" y="1159507"/>
              <a:ext cx="138670" cy="174425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1CC4E20A-0EDB-D8CA-A295-0BD7E6D29380}"/>
                </a:ext>
              </a:extLst>
            </p:cNvPr>
            <p:cNvSpPr txBox="1"/>
            <p:nvPr/>
          </p:nvSpPr>
          <p:spPr>
            <a:xfrm>
              <a:off x="10249363" y="2068035"/>
              <a:ext cx="388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64</a:t>
              </a:r>
              <a:endParaRPr kumimoji="1" lang="ja-JP" altLang="en-US" sz="1200" dirty="0"/>
            </a:p>
          </p:txBody>
        </p:sp>
        <p:sp>
          <p:nvSpPr>
            <p:cNvPr id="171" name="矢印: 右 170">
              <a:extLst>
                <a:ext uri="{FF2B5EF4-FFF2-40B4-BE49-F238E27FC236}">
                  <a16:creationId xmlns:a16="http://schemas.microsoft.com/office/drawing/2014/main" id="{36EA9D88-57E3-F7F0-23E7-F49D29DA118E}"/>
                </a:ext>
              </a:extLst>
            </p:cNvPr>
            <p:cNvSpPr/>
            <p:nvPr/>
          </p:nvSpPr>
          <p:spPr>
            <a:xfrm>
              <a:off x="11154391" y="1861778"/>
              <a:ext cx="644270" cy="224941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矢印: 右 171">
              <a:extLst>
                <a:ext uri="{FF2B5EF4-FFF2-40B4-BE49-F238E27FC236}">
                  <a16:creationId xmlns:a16="http://schemas.microsoft.com/office/drawing/2014/main" id="{1D9C2FAC-C87F-FA11-EAF7-322ABBA9165B}"/>
                </a:ext>
              </a:extLst>
            </p:cNvPr>
            <p:cNvSpPr/>
            <p:nvPr/>
          </p:nvSpPr>
          <p:spPr>
            <a:xfrm>
              <a:off x="978331" y="4927523"/>
              <a:ext cx="644270" cy="224941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BAA551D1-9C72-BF20-C8BC-3BA7A615DE24}"/>
                </a:ext>
              </a:extLst>
            </p:cNvPr>
            <p:cNvGrpSpPr/>
            <p:nvPr/>
          </p:nvGrpSpPr>
          <p:grpSpPr>
            <a:xfrm rot="5400000">
              <a:off x="2069866" y="3828360"/>
              <a:ext cx="2308856" cy="2356074"/>
              <a:chOff x="2829750" y="3919826"/>
              <a:chExt cx="2308856" cy="2356074"/>
            </a:xfrm>
          </p:grpSpPr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96829058-6075-202E-8EC0-A8D0D7F7E8A7}"/>
                  </a:ext>
                </a:extLst>
              </p:cNvPr>
              <p:cNvSpPr/>
              <p:nvPr/>
            </p:nvSpPr>
            <p:spPr>
              <a:xfrm>
                <a:off x="3041031" y="5968913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4E89AC8C-B370-C107-C6A1-7B89EF28FB33}"/>
                  </a:ext>
                </a:extLst>
              </p:cNvPr>
              <p:cNvSpPr/>
              <p:nvPr/>
            </p:nvSpPr>
            <p:spPr>
              <a:xfrm>
                <a:off x="3278636" y="5968913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楕円 176">
                <a:extLst>
                  <a:ext uri="{FF2B5EF4-FFF2-40B4-BE49-F238E27FC236}">
                    <a16:creationId xmlns:a16="http://schemas.microsoft.com/office/drawing/2014/main" id="{32032835-7FF0-D403-EF86-7E5B1F8DB27F}"/>
                  </a:ext>
                </a:extLst>
              </p:cNvPr>
              <p:cNvSpPr/>
              <p:nvPr/>
            </p:nvSpPr>
            <p:spPr>
              <a:xfrm>
                <a:off x="3516241" y="5968913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楕円 177">
                <a:extLst>
                  <a:ext uri="{FF2B5EF4-FFF2-40B4-BE49-F238E27FC236}">
                    <a16:creationId xmlns:a16="http://schemas.microsoft.com/office/drawing/2014/main" id="{1DF1D769-8C4E-3B23-17FD-61CBEEFE2AB5}"/>
                  </a:ext>
                </a:extLst>
              </p:cNvPr>
              <p:cNvSpPr/>
              <p:nvPr/>
            </p:nvSpPr>
            <p:spPr>
              <a:xfrm>
                <a:off x="3753846" y="5968913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楕円 178">
                <a:extLst>
                  <a:ext uri="{FF2B5EF4-FFF2-40B4-BE49-F238E27FC236}">
                    <a16:creationId xmlns:a16="http://schemas.microsoft.com/office/drawing/2014/main" id="{38105BE7-3824-6B01-4F70-971B3EC480F0}"/>
                  </a:ext>
                </a:extLst>
              </p:cNvPr>
              <p:cNvSpPr/>
              <p:nvPr/>
            </p:nvSpPr>
            <p:spPr>
              <a:xfrm>
                <a:off x="3991451" y="5968913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楕円 179">
                <a:extLst>
                  <a:ext uri="{FF2B5EF4-FFF2-40B4-BE49-F238E27FC236}">
                    <a16:creationId xmlns:a16="http://schemas.microsoft.com/office/drawing/2014/main" id="{E8F6949F-76CA-F8DC-972E-D57234B95F7D}"/>
                  </a:ext>
                </a:extLst>
              </p:cNvPr>
              <p:cNvSpPr/>
              <p:nvPr/>
            </p:nvSpPr>
            <p:spPr>
              <a:xfrm>
                <a:off x="4779774" y="5968913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623DC394-578B-C8AA-692C-D1CD3F310EEE}"/>
                  </a:ext>
                </a:extLst>
              </p:cNvPr>
              <p:cNvSpPr txBox="1"/>
              <p:nvPr/>
            </p:nvSpPr>
            <p:spPr>
              <a:xfrm>
                <a:off x="4276854" y="5906568"/>
                <a:ext cx="502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…</a:t>
                </a:r>
                <a:endParaRPr kumimoji="1" lang="ja-JP" altLang="en-US" dirty="0"/>
              </a:p>
            </p:txBody>
          </p: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7F00F0D9-4F6C-4157-EC6C-421636E82A65}"/>
                  </a:ext>
                </a:extLst>
              </p:cNvPr>
              <p:cNvSpPr/>
              <p:nvPr/>
            </p:nvSpPr>
            <p:spPr>
              <a:xfrm>
                <a:off x="3255083" y="4882025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楕円 182">
                <a:extLst>
                  <a:ext uri="{FF2B5EF4-FFF2-40B4-BE49-F238E27FC236}">
                    <a16:creationId xmlns:a16="http://schemas.microsoft.com/office/drawing/2014/main" id="{499ACC11-D6BE-F4D4-9138-93376E917382}"/>
                  </a:ext>
                </a:extLst>
              </p:cNvPr>
              <p:cNvSpPr/>
              <p:nvPr/>
            </p:nvSpPr>
            <p:spPr>
              <a:xfrm>
                <a:off x="3492688" y="4882025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楕円 183">
                <a:extLst>
                  <a:ext uri="{FF2B5EF4-FFF2-40B4-BE49-F238E27FC236}">
                    <a16:creationId xmlns:a16="http://schemas.microsoft.com/office/drawing/2014/main" id="{98F7B562-0950-D104-094F-850C66D5303D}"/>
                  </a:ext>
                </a:extLst>
              </p:cNvPr>
              <p:cNvSpPr/>
              <p:nvPr/>
            </p:nvSpPr>
            <p:spPr>
              <a:xfrm>
                <a:off x="3730293" y="4882025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CCF229EE-A4D6-146B-C267-996B38506C1B}"/>
                  </a:ext>
                </a:extLst>
              </p:cNvPr>
              <p:cNvSpPr/>
              <p:nvPr/>
            </p:nvSpPr>
            <p:spPr>
              <a:xfrm>
                <a:off x="3967898" y="4882025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C9D847B9-4049-B087-59B2-724C8172EBE9}"/>
                  </a:ext>
                </a:extLst>
              </p:cNvPr>
              <p:cNvSpPr txBox="1"/>
              <p:nvPr/>
            </p:nvSpPr>
            <p:spPr>
              <a:xfrm>
                <a:off x="4111984" y="4782564"/>
                <a:ext cx="502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…</a:t>
                </a:r>
                <a:endParaRPr kumimoji="1" lang="ja-JP" altLang="en-US" dirty="0"/>
              </a:p>
            </p:txBody>
          </p:sp>
          <p:sp>
            <p:nvSpPr>
              <p:cNvPr id="187" name="楕円 186">
                <a:extLst>
                  <a:ext uri="{FF2B5EF4-FFF2-40B4-BE49-F238E27FC236}">
                    <a16:creationId xmlns:a16="http://schemas.microsoft.com/office/drawing/2014/main" id="{1942383F-8916-77B7-7C56-DA138AE3066A}"/>
                  </a:ext>
                </a:extLst>
              </p:cNvPr>
              <p:cNvSpPr/>
              <p:nvPr/>
            </p:nvSpPr>
            <p:spPr>
              <a:xfrm>
                <a:off x="4529698" y="4882024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楕円 187">
                <a:extLst>
                  <a:ext uri="{FF2B5EF4-FFF2-40B4-BE49-F238E27FC236}">
                    <a16:creationId xmlns:a16="http://schemas.microsoft.com/office/drawing/2014/main" id="{C10CAE2D-D413-99E9-4682-FD52814A895C}"/>
                  </a:ext>
                </a:extLst>
              </p:cNvPr>
              <p:cNvSpPr/>
              <p:nvPr/>
            </p:nvSpPr>
            <p:spPr>
              <a:xfrm>
                <a:off x="2829750" y="3923982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楕円 188">
                <a:extLst>
                  <a:ext uri="{FF2B5EF4-FFF2-40B4-BE49-F238E27FC236}">
                    <a16:creationId xmlns:a16="http://schemas.microsoft.com/office/drawing/2014/main" id="{10127972-CD80-51FA-B794-28E358188E92}"/>
                  </a:ext>
                </a:extLst>
              </p:cNvPr>
              <p:cNvSpPr/>
              <p:nvPr/>
            </p:nvSpPr>
            <p:spPr>
              <a:xfrm>
                <a:off x="3067355" y="3923982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楕円 189">
                <a:extLst>
                  <a:ext uri="{FF2B5EF4-FFF2-40B4-BE49-F238E27FC236}">
                    <a16:creationId xmlns:a16="http://schemas.microsoft.com/office/drawing/2014/main" id="{86CBBC98-D26D-C472-550F-E53DA399FD90}"/>
                  </a:ext>
                </a:extLst>
              </p:cNvPr>
              <p:cNvSpPr/>
              <p:nvPr/>
            </p:nvSpPr>
            <p:spPr>
              <a:xfrm>
                <a:off x="3304960" y="3923982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E1EB0800-BE0C-15D8-9853-D1607F8FCBB3}"/>
                  </a:ext>
                </a:extLst>
              </p:cNvPr>
              <p:cNvSpPr/>
              <p:nvPr/>
            </p:nvSpPr>
            <p:spPr>
              <a:xfrm>
                <a:off x="3542565" y="3923982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5EB4C815-EECB-F05F-6BDB-AECF473F1F45}"/>
                  </a:ext>
                </a:extLst>
              </p:cNvPr>
              <p:cNvSpPr/>
              <p:nvPr/>
            </p:nvSpPr>
            <p:spPr>
              <a:xfrm>
                <a:off x="3780170" y="3923982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140B50C4-0E8F-8AC0-FB71-5033E21B0841}"/>
                  </a:ext>
                </a:extLst>
              </p:cNvPr>
              <p:cNvSpPr/>
              <p:nvPr/>
            </p:nvSpPr>
            <p:spPr>
              <a:xfrm>
                <a:off x="4017775" y="3919826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54B1272E-58A9-B628-FAF4-9FB1EDA81152}"/>
                  </a:ext>
                </a:extLst>
              </p:cNvPr>
              <p:cNvSpPr/>
              <p:nvPr/>
            </p:nvSpPr>
            <p:spPr>
              <a:xfrm>
                <a:off x="4255380" y="3919826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C5CAFD82-47B9-226C-C4AC-86BE00AC454C}"/>
                  </a:ext>
                </a:extLst>
              </p:cNvPr>
              <p:cNvSpPr/>
              <p:nvPr/>
            </p:nvSpPr>
            <p:spPr>
              <a:xfrm>
                <a:off x="4492985" y="3919826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楕円 195">
                <a:extLst>
                  <a:ext uri="{FF2B5EF4-FFF2-40B4-BE49-F238E27FC236}">
                    <a16:creationId xmlns:a16="http://schemas.microsoft.com/office/drawing/2014/main" id="{4917857F-DA81-A0C5-84E6-915A6699C366}"/>
                  </a:ext>
                </a:extLst>
              </p:cNvPr>
              <p:cNvSpPr/>
              <p:nvPr/>
            </p:nvSpPr>
            <p:spPr>
              <a:xfrm>
                <a:off x="4730590" y="3919826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楕円 196">
                <a:extLst>
                  <a:ext uri="{FF2B5EF4-FFF2-40B4-BE49-F238E27FC236}">
                    <a16:creationId xmlns:a16="http://schemas.microsoft.com/office/drawing/2014/main" id="{5180091B-D62F-2D77-504F-B3A95A51CA64}"/>
                  </a:ext>
                </a:extLst>
              </p:cNvPr>
              <p:cNvSpPr/>
              <p:nvPr/>
            </p:nvSpPr>
            <p:spPr>
              <a:xfrm>
                <a:off x="4968195" y="3919826"/>
                <a:ext cx="170411" cy="17041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8" name="直線矢印コネクタ 197">
                <a:extLst>
                  <a:ext uri="{FF2B5EF4-FFF2-40B4-BE49-F238E27FC236}">
                    <a16:creationId xmlns:a16="http://schemas.microsoft.com/office/drawing/2014/main" id="{89A88FE8-0D34-0B68-152D-BB4BF316634D}"/>
                  </a:ext>
                </a:extLst>
              </p:cNvPr>
              <p:cNvCxnSpPr>
                <a:stCxn id="175" idx="0"/>
                <a:endCxn id="182" idx="3"/>
              </p:cNvCxnSpPr>
              <p:nvPr/>
            </p:nvCxnSpPr>
            <p:spPr>
              <a:xfrm flipV="1">
                <a:off x="3126237" y="5052436"/>
                <a:ext cx="214052" cy="916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矢印コネクタ 198">
                <a:extLst>
                  <a:ext uri="{FF2B5EF4-FFF2-40B4-BE49-F238E27FC236}">
                    <a16:creationId xmlns:a16="http://schemas.microsoft.com/office/drawing/2014/main" id="{6B037F4D-F12A-2465-25A9-3FC1490A36AC}"/>
                  </a:ext>
                </a:extLst>
              </p:cNvPr>
              <p:cNvCxnSpPr>
                <a:cxnSpLocks/>
                <a:stCxn id="175" idx="0"/>
              </p:cNvCxnSpPr>
              <p:nvPr/>
            </p:nvCxnSpPr>
            <p:spPr>
              <a:xfrm flipV="1">
                <a:off x="3126237" y="5031653"/>
                <a:ext cx="417713" cy="9372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矢印コネクタ 199">
                <a:extLst>
                  <a:ext uri="{FF2B5EF4-FFF2-40B4-BE49-F238E27FC236}">
                    <a16:creationId xmlns:a16="http://schemas.microsoft.com/office/drawing/2014/main" id="{C5B88382-1A45-BD1E-48DC-8D3115104A32}"/>
                  </a:ext>
                </a:extLst>
              </p:cNvPr>
              <p:cNvCxnSpPr>
                <a:cxnSpLocks/>
                <a:endCxn id="184" idx="4"/>
              </p:cNvCxnSpPr>
              <p:nvPr/>
            </p:nvCxnSpPr>
            <p:spPr>
              <a:xfrm flipV="1">
                <a:off x="3126237" y="5052436"/>
                <a:ext cx="689262" cy="895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矢印コネクタ 200">
                <a:extLst>
                  <a:ext uri="{FF2B5EF4-FFF2-40B4-BE49-F238E27FC236}">
                    <a16:creationId xmlns:a16="http://schemas.microsoft.com/office/drawing/2014/main" id="{6F2FD97F-565D-8B95-C1C1-6088E2E3F2C2}"/>
                  </a:ext>
                </a:extLst>
              </p:cNvPr>
              <p:cNvCxnSpPr>
                <a:cxnSpLocks/>
                <a:endCxn id="185" idx="4"/>
              </p:cNvCxnSpPr>
              <p:nvPr/>
            </p:nvCxnSpPr>
            <p:spPr>
              <a:xfrm flipV="1">
                <a:off x="3126237" y="5052436"/>
                <a:ext cx="926867" cy="916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矢印コネクタ 201">
                <a:extLst>
                  <a:ext uri="{FF2B5EF4-FFF2-40B4-BE49-F238E27FC236}">
                    <a16:creationId xmlns:a16="http://schemas.microsoft.com/office/drawing/2014/main" id="{18980E5D-069F-E3B2-82FB-78C51A298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6237" y="5059563"/>
                <a:ext cx="1402077" cy="909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矢印コネクタ 202">
                <a:extLst>
                  <a:ext uri="{FF2B5EF4-FFF2-40B4-BE49-F238E27FC236}">
                    <a16:creationId xmlns:a16="http://schemas.microsoft.com/office/drawing/2014/main" id="{3FAFE82A-3ED2-55CC-4867-18098CFB5202}"/>
                  </a:ext>
                </a:extLst>
              </p:cNvPr>
              <p:cNvCxnSpPr>
                <a:cxnSpLocks/>
                <a:endCxn id="182" idx="4"/>
              </p:cNvCxnSpPr>
              <p:nvPr/>
            </p:nvCxnSpPr>
            <p:spPr>
              <a:xfrm flipH="1" flipV="1">
                <a:off x="3340289" y="5052436"/>
                <a:ext cx="26323" cy="906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矢印コネクタ 203">
                <a:extLst>
                  <a:ext uri="{FF2B5EF4-FFF2-40B4-BE49-F238E27FC236}">
                    <a16:creationId xmlns:a16="http://schemas.microsoft.com/office/drawing/2014/main" id="{A0B3CAB2-51D2-0D88-B9D4-63FED6206605}"/>
                  </a:ext>
                </a:extLst>
              </p:cNvPr>
              <p:cNvCxnSpPr>
                <a:cxnSpLocks/>
                <a:stCxn id="176" idx="0"/>
              </p:cNvCxnSpPr>
              <p:nvPr/>
            </p:nvCxnSpPr>
            <p:spPr>
              <a:xfrm flipV="1">
                <a:off x="3363842" y="5052436"/>
                <a:ext cx="190499" cy="916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矢印コネクタ 204">
                <a:extLst>
                  <a:ext uri="{FF2B5EF4-FFF2-40B4-BE49-F238E27FC236}">
                    <a16:creationId xmlns:a16="http://schemas.microsoft.com/office/drawing/2014/main" id="{223E4C0E-437A-E1C3-7647-63BD32E0154F}"/>
                  </a:ext>
                </a:extLst>
              </p:cNvPr>
              <p:cNvCxnSpPr>
                <a:cxnSpLocks/>
                <a:stCxn id="176" idx="0"/>
                <a:endCxn id="184" idx="4"/>
              </p:cNvCxnSpPr>
              <p:nvPr/>
            </p:nvCxnSpPr>
            <p:spPr>
              <a:xfrm flipV="1">
                <a:off x="3363842" y="5052436"/>
                <a:ext cx="451657" cy="916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CA144526-DB2C-400F-757B-B2BB696DBA54}"/>
                  </a:ext>
                </a:extLst>
              </p:cNvPr>
              <p:cNvCxnSpPr>
                <a:cxnSpLocks/>
                <a:endCxn id="185" idx="4"/>
              </p:cNvCxnSpPr>
              <p:nvPr/>
            </p:nvCxnSpPr>
            <p:spPr>
              <a:xfrm flipV="1">
                <a:off x="3363842" y="5052436"/>
                <a:ext cx="689262" cy="916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348E69FB-E864-3555-172A-8967E706F8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3842" y="5073219"/>
                <a:ext cx="1197031" cy="895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EE6D2286-AC17-5386-2ACB-88C77A376B70}"/>
                  </a:ext>
                </a:extLst>
              </p:cNvPr>
              <p:cNvCxnSpPr>
                <a:cxnSpLocks/>
                <a:stCxn id="182" idx="0"/>
                <a:endCxn id="188" idx="4"/>
              </p:cNvCxnSpPr>
              <p:nvPr/>
            </p:nvCxnSpPr>
            <p:spPr>
              <a:xfrm flipH="1" flipV="1">
                <a:off x="2914956" y="4094393"/>
                <a:ext cx="425333" cy="787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矢印コネクタ 208">
                <a:extLst>
                  <a:ext uri="{FF2B5EF4-FFF2-40B4-BE49-F238E27FC236}">
                    <a16:creationId xmlns:a16="http://schemas.microsoft.com/office/drawing/2014/main" id="{3FCB335D-7415-3ABD-B9BB-DD910E6FB586}"/>
                  </a:ext>
                </a:extLst>
              </p:cNvPr>
              <p:cNvCxnSpPr>
                <a:cxnSpLocks/>
                <a:endCxn id="189" idx="4"/>
              </p:cNvCxnSpPr>
              <p:nvPr/>
            </p:nvCxnSpPr>
            <p:spPr>
              <a:xfrm flipH="1" flipV="1">
                <a:off x="3152561" y="4094393"/>
                <a:ext cx="182532" cy="830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1889ECB3-55D7-B399-1998-70B6171405CB}"/>
                  </a:ext>
                </a:extLst>
              </p:cNvPr>
              <p:cNvCxnSpPr>
                <a:cxnSpLocks/>
                <a:endCxn id="190" idx="4"/>
              </p:cNvCxnSpPr>
              <p:nvPr/>
            </p:nvCxnSpPr>
            <p:spPr>
              <a:xfrm flipV="1">
                <a:off x="3335093" y="4094393"/>
                <a:ext cx="55073" cy="7876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矢印コネクタ 210">
                <a:extLst>
                  <a:ext uri="{FF2B5EF4-FFF2-40B4-BE49-F238E27FC236}">
                    <a16:creationId xmlns:a16="http://schemas.microsoft.com/office/drawing/2014/main" id="{44B7EF71-6069-4C5C-CBFF-9A16A8CBC01F}"/>
                  </a:ext>
                </a:extLst>
              </p:cNvPr>
              <p:cNvCxnSpPr>
                <a:cxnSpLocks/>
                <a:endCxn id="191" idx="4"/>
              </p:cNvCxnSpPr>
              <p:nvPr/>
            </p:nvCxnSpPr>
            <p:spPr>
              <a:xfrm flipV="1">
                <a:off x="3335092" y="4094393"/>
                <a:ext cx="292679" cy="777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矢印コネクタ 211">
                <a:extLst>
                  <a:ext uri="{FF2B5EF4-FFF2-40B4-BE49-F238E27FC236}">
                    <a16:creationId xmlns:a16="http://schemas.microsoft.com/office/drawing/2014/main" id="{139ACEE8-950C-9633-A563-CD793375C1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5091" y="4115176"/>
                <a:ext cx="511753" cy="756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矢印コネクタ 212">
                <a:extLst>
                  <a:ext uri="{FF2B5EF4-FFF2-40B4-BE49-F238E27FC236}">
                    <a16:creationId xmlns:a16="http://schemas.microsoft.com/office/drawing/2014/main" id="{A31F1C2E-1E38-67CF-EBD3-9E00E1BAC226}"/>
                  </a:ext>
                </a:extLst>
              </p:cNvPr>
              <p:cNvCxnSpPr>
                <a:cxnSpLocks/>
                <a:endCxn id="193" idx="4"/>
              </p:cNvCxnSpPr>
              <p:nvPr/>
            </p:nvCxnSpPr>
            <p:spPr>
              <a:xfrm flipV="1">
                <a:off x="3335090" y="4090237"/>
                <a:ext cx="767891" cy="802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4BFB524C-4024-91FE-37B3-F02872E7959B}"/>
                  </a:ext>
                </a:extLst>
              </p:cNvPr>
              <p:cNvCxnSpPr>
                <a:cxnSpLocks/>
                <a:endCxn id="194" idx="4"/>
              </p:cNvCxnSpPr>
              <p:nvPr/>
            </p:nvCxnSpPr>
            <p:spPr>
              <a:xfrm flipV="1">
                <a:off x="3335089" y="4090237"/>
                <a:ext cx="1005497" cy="777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矢印コネクタ 214">
                <a:extLst>
                  <a:ext uri="{FF2B5EF4-FFF2-40B4-BE49-F238E27FC236}">
                    <a16:creationId xmlns:a16="http://schemas.microsoft.com/office/drawing/2014/main" id="{90C68F01-EB52-7734-49D9-589DB86110BE}"/>
                  </a:ext>
                </a:extLst>
              </p:cNvPr>
              <p:cNvCxnSpPr>
                <a:cxnSpLocks/>
                <a:endCxn id="195" idx="4"/>
              </p:cNvCxnSpPr>
              <p:nvPr/>
            </p:nvCxnSpPr>
            <p:spPr>
              <a:xfrm flipV="1">
                <a:off x="3335088" y="4090237"/>
                <a:ext cx="1243103" cy="777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矢印コネクタ 215">
                <a:extLst>
                  <a:ext uri="{FF2B5EF4-FFF2-40B4-BE49-F238E27FC236}">
                    <a16:creationId xmlns:a16="http://schemas.microsoft.com/office/drawing/2014/main" id="{FAB3AC9A-6A51-B088-CC79-143A31F0CAB6}"/>
                  </a:ext>
                </a:extLst>
              </p:cNvPr>
              <p:cNvCxnSpPr>
                <a:cxnSpLocks/>
                <a:endCxn id="196" idx="4"/>
              </p:cNvCxnSpPr>
              <p:nvPr/>
            </p:nvCxnSpPr>
            <p:spPr>
              <a:xfrm flipV="1">
                <a:off x="3335087" y="4090237"/>
                <a:ext cx="1480709" cy="777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矢印コネクタ 216">
                <a:extLst>
                  <a:ext uri="{FF2B5EF4-FFF2-40B4-BE49-F238E27FC236}">
                    <a16:creationId xmlns:a16="http://schemas.microsoft.com/office/drawing/2014/main" id="{0AD20E1C-41DE-FDDD-81D6-8630A4C4C9F8}"/>
                  </a:ext>
                </a:extLst>
              </p:cNvPr>
              <p:cNvCxnSpPr>
                <a:cxnSpLocks/>
                <a:endCxn id="197" idx="4"/>
              </p:cNvCxnSpPr>
              <p:nvPr/>
            </p:nvCxnSpPr>
            <p:spPr>
              <a:xfrm flipV="1">
                <a:off x="3335086" y="4090237"/>
                <a:ext cx="1718315" cy="777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矢印コネクタ 217">
                <a:extLst>
                  <a:ext uri="{FF2B5EF4-FFF2-40B4-BE49-F238E27FC236}">
                    <a16:creationId xmlns:a16="http://schemas.microsoft.com/office/drawing/2014/main" id="{A4A1E69B-2AAB-E636-504F-8BBE09C4ADF3}"/>
                  </a:ext>
                </a:extLst>
              </p:cNvPr>
              <p:cNvCxnSpPr>
                <a:cxnSpLocks/>
                <a:endCxn id="188" idx="4"/>
              </p:cNvCxnSpPr>
              <p:nvPr/>
            </p:nvCxnSpPr>
            <p:spPr>
              <a:xfrm flipH="1" flipV="1">
                <a:off x="2914956" y="4094393"/>
                <a:ext cx="667095" cy="794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矢印コネクタ 218">
                <a:extLst>
                  <a:ext uri="{FF2B5EF4-FFF2-40B4-BE49-F238E27FC236}">
                    <a16:creationId xmlns:a16="http://schemas.microsoft.com/office/drawing/2014/main" id="{F1930177-3F2E-160D-8523-E8AA82BACA0D}"/>
                  </a:ext>
                </a:extLst>
              </p:cNvPr>
              <p:cNvCxnSpPr>
                <a:cxnSpLocks/>
                <a:endCxn id="189" idx="4"/>
              </p:cNvCxnSpPr>
              <p:nvPr/>
            </p:nvCxnSpPr>
            <p:spPr>
              <a:xfrm flipH="1" flipV="1">
                <a:off x="3152561" y="4094393"/>
                <a:ext cx="444034" cy="805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矢印コネクタ 219">
                <a:extLst>
                  <a:ext uri="{FF2B5EF4-FFF2-40B4-BE49-F238E27FC236}">
                    <a16:creationId xmlns:a16="http://schemas.microsoft.com/office/drawing/2014/main" id="{E5FA1D2A-D020-8D57-8C4E-0C65C8662515}"/>
                  </a:ext>
                </a:extLst>
              </p:cNvPr>
              <p:cNvCxnSpPr>
                <a:cxnSpLocks/>
                <a:stCxn id="183" idx="0"/>
              </p:cNvCxnSpPr>
              <p:nvPr/>
            </p:nvCxnSpPr>
            <p:spPr>
              <a:xfrm flipH="1" flipV="1">
                <a:off x="3390166" y="4094393"/>
                <a:ext cx="187728" cy="787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矢印コネクタ 220">
                <a:extLst>
                  <a:ext uri="{FF2B5EF4-FFF2-40B4-BE49-F238E27FC236}">
                    <a16:creationId xmlns:a16="http://schemas.microsoft.com/office/drawing/2014/main" id="{AFF4B0E5-3888-3F32-08CD-6D27F66DAF0C}"/>
                  </a:ext>
                </a:extLst>
              </p:cNvPr>
              <p:cNvCxnSpPr>
                <a:cxnSpLocks/>
                <a:stCxn id="183" idx="0"/>
              </p:cNvCxnSpPr>
              <p:nvPr/>
            </p:nvCxnSpPr>
            <p:spPr>
              <a:xfrm flipV="1">
                <a:off x="3577894" y="4094393"/>
                <a:ext cx="49877" cy="787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矢印コネクタ 221">
                <a:extLst>
                  <a:ext uri="{FF2B5EF4-FFF2-40B4-BE49-F238E27FC236}">
                    <a16:creationId xmlns:a16="http://schemas.microsoft.com/office/drawing/2014/main" id="{1BAC888D-1ACD-B411-AAC5-BD9C6319A7F2}"/>
                  </a:ext>
                </a:extLst>
              </p:cNvPr>
              <p:cNvCxnSpPr>
                <a:cxnSpLocks/>
                <a:stCxn id="183" idx="0"/>
                <a:endCxn id="192" idx="4"/>
              </p:cNvCxnSpPr>
              <p:nvPr/>
            </p:nvCxnSpPr>
            <p:spPr>
              <a:xfrm flipV="1">
                <a:off x="3577894" y="4094393"/>
                <a:ext cx="287482" cy="787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矢印コネクタ 222">
                <a:extLst>
                  <a:ext uri="{FF2B5EF4-FFF2-40B4-BE49-F238E27FC236}">
                    <a16:creationId xmlns:a16="http://schemas.microsoft.com/office/drawing/2014/main" id="{116D3085-ACF2-336C-21B4-9BCCBCA7E808}"/>
                  </a:ext>
                </a:extLst>
              </p:cNvPr>
              <p:cNvCxnSpPr>
                <a:cxnSpLocks/>
                <a:endCxn id="193" idx="4"/>
              </p:cNvCxnSpPr>
              <p:nvPr/>
            </p:nvCxnSpPr>
            <p:spPr>
              <a:xfrm flipV="1">
                <a:off x="3577894" y="4090237"/>
                <a:ext cx="525087" cy="791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B287A29D-102E-3433-1C33-B46FFB825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77894" y="4115176"/>
                <a:ext cx="771351" cy="7626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C4A940EC-0775-D45F-26CF-E003CC274B5B}"/>
                  </a:ext>
                </a:extLst>
              </p:cNvPr>
              <p:cNvCxnSpPr>
                <a:cxnSpLocks/>
                <a:endCxn id="195" idx="4"/>
              </p:cNvCxnSpPr>
              <p:nvPr/>
            </p:nvCxnSpPr>
            <p:spPr>
              <a:xfrm flipV="1">
                <a:off x="3577894" y="4090237"/>
                <a:ext cx="1000297" cy="8125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CF27D36D-B284-C91C-FE05-45EC3E00FE3E}"/>
                  </a:ext>
                </a:extLst>
              </p:cNvPr>
              <p:cNvCxnSpPr>
                <a:cxnSpLocks/>
                <a:endCxn id="196" idx="4"/>
              </p:cNvCxnSpPr>
              <p:nvPr/>
            </p:nvCxnSpPr>
            <p:spPr>
              <a:xfrm flipV="1">
                <a:off x="3577894" y="4090237"/>
                <a:ext cx="1237902" cy="787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線矢印コネクタ 226">
                <a:extLst>
                  <a:ext uri="{FF2B5EF4-FFF2-40B4-BE49-F238E27FC236}">
                    <a16:creationId xmlns:a16="http://schemas.microsoft.com/office/drawing/2014/main" id="{6D35701A-4D6E-4498-1C11-7543B2DD89D1}"/>
                  </a:ext>
                </a:extLst>
              </p:cNvPr>
              <p:cNvCxnSpPr>
                <a:cxnSpLocks/>
                <a:endCxn id="197" idx="4"/>
              </p:cNvCxnSpPr>
              <p:nvPr/>
            </p:nvCxnSpPr>
            <p:spPr>
              <a:xfrm flipV="1">
                <a:off x="3577894" y="4090237"/>
                <a:ext cx="1475507" cy="787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A33FD9DD-7966-22FF-886F-0BA10E466CDB}"/>
                </a:ext>
              </a:extLst>
            </p:cNvPr>
            <p:cNvSpPr txBox="1"/>
            <p:nvPr/>
          </p:nvSpPr>
          <p:spPr>
            <a:xfrm>
              <a:off x="1938138" y="6063577"/>
              <a:ext cx="1094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576</a:t>
              </a:r>
              <a:r>
                <a:rPr kumimoji="1" lang="ja-JP" altLang="en-US" sz="1400" dirty="0"/>
                <a:t>個</a:t>
              </a:r>
            </a:p>
          </p:txBody>
        </p:sp>
        <p:sp>
          <p:nvSpPr>
            <p:cNvPr id="232" name="テキスト ボックス 231">
              <a:extLst>
                <a:ext uri="{FF2B5EF4-FFF2-40B4-BE49-F238E27FC236}">
                  <a16:creationId xmlns:a16="http://schemas.microsoft.com/office/drawing/2014/main" id="{F8639D7F-E2CD-6244-3086-F9E1EADAF045}"/>
                </a:ext>
              </a:extLst>
            </p:cNvPr>
            <p:cNvSpPr txBox="1"/>
            <p:nvPr/>
          </p:nvSpPr>
          <p:spPr>
            <a:xfrm>
              <a:off x="3060961" y="6060389"/>
              <a:ext cx="1094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64</a:t>
              </a:r>
              <a:r>
                <a:rPr kumimoji="1" lang="ja-JP" altLang="en-US" sz="1400" dirty="0"/>
                <a:t>個</a:t>
              </a:r>
            </a:p>
          </p:txBody>
        </p:sp>
        <p:sp>
          <p:nvSpPr>
            <p:cNvPr id="233" name="テキスト ボックス 232">
              <a:extLst>
                <a:ext uri="{FF2B5EF4-FFF2-40B4-BE49-F238E27FC236}">
                  <a16:creationId xmlns:a16="http://schemas.microsoft.com/office/drawing/2014/main" id="{FEBBA5C0-B2A3-94E8-9577-DDAD9A3FBAC6}"/>
                </a:ext>
              </a:extLst>
            </p:cNvPr>
            <p:cNvSpPr txBox="1"/>
            <p:nvPr/>
          </p:nvSpPr>
          <p:spPr>
            <a:xfrm>
              <a:off x="4054010" y="6245140"/>
              <a:ext cx="1094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10</a:t>
              </a:r>
              <a:r>
                <a:rPr kumimoji="1" lang="ja-JP" altLang="en-US" sz="1400" dirty="0"/>
                <a:t>個</a:t>
              </a:r>
            </a:p>
          </p:txBody>
        </p:sp>
        <p:sp>
          <p:nvSpPr>
            <p:cNvPr id="234" name="テキスト ボックス 233">
              <a:extLst>
                <a:ext uri="{FF2B5EF4-FFF2-40B4-BE49-F238E27FC236}">
                  <a16:creationId xmlns:a16="http://schemas.microsoft.com/office/drawing/2014/main" id="{81E67BC0-0EB1-7B3A-6C47-003FFFF9CBFD}"/>
                </a:ext>
              </a:extLst>
            </p:cNvPr>
            <p:cNvSpPr txBox="1"/>
            <p:nvPr/>
          </p:nvSpPr>
          <p:spPr>
            <a:xfrm>
              <a:off x="2815517" y="3833317"/>
              <a:ext cx="1108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/>
                <a:t>全結合層</a:t>
              </a:r>
              <a:endParaRPr lang="en-US" altLang="ja-JP" sz="1200" dirty="0"/>
            </a:p>
            <a:p>
              <a:pPr algn="ctr"/>
              <a:r>
                <a:rPr kumimoji="1" lang="en-US" altLang="ja-JP" sz="1200" dirty="0"/>
                <a:t>(</a:t>
              </a:r>
              <a:r>
                <a:rPr kumimoji="1" lang="en-US" altLang="ja-JP" sz="1200" dirty="0" err="1"/>
                <a:t>ReLU</a:t>
              </a:r>
              <a:r>
                <a:rPr kumimoji="1" lang="en-US" altLang="ja-JP" sz="1200" dirty="0"/>
                <a:t>)</a:t>
              </a:r>
              <a:endParaRPr kumimoji="1" lang="ja-JP" altLang="en-US" sz="1200" dirty="0"/>
            </a:p>
          </p:txBody>
        </p:sp>
        <p:sp>
          <p:nvSpPr>
            <p:cNvPr id="235" name="テキスト ボックス 234">
              <a:extLst>
                <a:ext uri="{FF2B5EF4-FFF2-40B4-BE49-F238E27FC236}">
                  <a16:creationId xmlns:a16="http://schemas.microsoft.com/office/drawing/2014/main" id="{02315A24-CA33-4231-580A-A5181224A358}"/>
                </a:ext>
              </a:extLst>
            </p:cNvPr>
            <p:cNvSpPr txBox="1"/>
            <p:nvPr/>
          </p:nvSpPr>
          <p:spPr>
            <a:xfrm>
              <a:off x="3934814" y="3455113"/>
              <a:ext cx="1108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全結合層</a:t>
              </a:r>
              <a:endParaRPr lang="en-US" altLang="ja-JP" sz="1200" dirty="0"/>
            </a:p>
            <a:p>
              <a:r>
                <a:rPr kumimoji="1" lang="en-US" altLang="ja-JP" sz="1200" dirty="0"/>
                <a:t>(</a:t>
              </a:r>
              <a:r>
                <a:rPr kumimoji="1" lang="en-US" altLang="ja-JP" sz="1200" dirty="0" err="1"/>
                <a:t>Softmax</a:t>
              </a:r>
              <a:r>
                <a:rPr kumimoji="1" lang="en-US" altLang="ja-JP" sz="1200" dirty="0"/>
                <a:t>)</a:t>
              </a:r>
              <a:endParaRPr kumimoji="1" lang="ja-JP" altLang="en-US" sz="1200" dirty="0"/>
            </a:p>
          </p:txBody>
        </p: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3E0E2031-4E03-0B2E-A11A-BA5DBB22336D}"/>
                </a:ext>
              </a:extLst>
            </p:cNvPr>
            <p:cNvSpPr txBox="1"/>
            <p:nvPr/>
          </p:nvSpPr>
          <p:spPr>
            <a:xfrm>
              <a:off x="4733016" y="3805072"/>
              <a:ext cx="2258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画像が</a:t>
              </a:r>
              <a:r>
                <a:rPr lang="ja-JP" altLang="en-US" sz="1400" dirty="0"/>
                <a:t>数字</a:t>
              </a:r>
              <a:r>
                <a:rPr lang="en-US" altLang="ja-JP" sz="1400" b="1" dirty="0">
                  <a:solidFill>
                    <a:srgbClr val="FF0000"/>
                  </a:solidFill>
                </a:rPr>
                <a:t>0</a:t>
              </a:r>
              <a:r>
                <a:rPr lang="ja-JP" altLang="en-US" sz="1400" dirty="0"/>
                <a:t>である確率値</a:t>
              </a:r>
              <a:endParaRPr kumimoji="1" lang="ja-JP" altLang="en-US" sz="1400" dirty="0"/>
            </a:p>
          </p:txBody>
        </p:sp>
        <p:sp>
          <p:nvSpPr>
            <p:cNvPr id="237" name="テキスト ボックス 236">
              <a:extLst>
                <a:ext uri="{FF2B5EF4-FFF2-40B4-BE49-F238E27FC236}">
                  <a16:creationId xmlns:a16="http://schemas.microsoft.com/office/drawing/2014/main" id="{57C5A0FB-905C-E8FC-6C63-76C3144448FD}"/>
                </a:ext>
              </a:extLst>
            </p:cNvPr>
            <p:cNvSpPr txBox="1"/>
            <p:nvPr/>
          </p:nvSpPr>
          <p:spPr>
            <a:xfrm>
              <a:off x="4731413" y="4051236"/>
              <a:ext cx="2262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画像が</a:t>
              </a:r>
              <a:r>
                <a:rPr lang="ja-JP" altLang="en-US" sz="1400" dirty="0"/>
                <a:t>数字</a:t>
              </a:r>
              <a:r>
                <a:rPr lang="en-US" altLang="ja-JP" sz="1400" b="1" dirty="0">
                  <a:solidFill>
                    <a:srgbClr val="FF0000"/>
                  </a:solidFill>
                </a:rPr>
                <a:t>1</a:t>
              </a:r>
              <a:r>
                <a:rPr lang="ja-JP" altLang="en-US" sz="1400" dirty="0"/>
                <a:t>である確率値</a:t>
              </a:r>
              <a:endParaRPr kumimoji="1" lang="ja-JP" altLang="en-US" sz="1400" dirty="0"/>
            </a:p>
          </p:txBody>
        </p:sp>
        <p:sp>
          <p:nvSpPr>
            <p:cNvPr id="238" name="テキスト ボックス 237">
              <a:extLst>
                <a:ext uri="{FF2B5EF4-FFF2-40B4-BE49-F238E27FC236}">
                  <a16:creationId xmlns:a16="http://schemas.microsoft.com/office/drawing/2014/main" id="{B3EEF539-993E-EAF8-B40C-13E63D2BDB7C}"/>
                </a:ext>
              </a:extLst>
            </p:cNvPr>
            <p:cNvSpPr txBox="1"/>
            <p:nvPr/>
          </p:nvSpPr>
          <p:spPr>
            <a:xfrm>
              <a:off x="4706851" y="5937363"/>
              <a:ext cx="2262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画像が</a:t>
              </a:r>
              <a:r>
                <a:rPr lang="ja-JP" altLang="en-US" sz="1400" dirty="0"/>
                <a:t>数字</a:t>
              </a:r>
              <a:r>
                <a:rPr lang="en-US" altLang="ja-JP" sz="1400" b="1" dirty="0">
                  <a:solidFill>
                    <a:srgbClr val="FF0000"/>
                  </a:solidFill>
                </a:rPr>
                <a:t>9</a:t>
              </a:r>
              <a:r>
                <a:rPr lang="ja-JP" altLang="en-US" sz="1400" dirty="0"/>
                <a:t>である確率値</a:t>
              </a:r>
              <a:endParaRPr kumimoji="1" lang="ja-JP" altLang="en-US" sz="1400" dirty="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8B0BEB7A-73E3-A1E4-2885-4B27FE3D5C99}"/>
                </a:ext>
              </a:extLst>
            </p:cNvPr>
            <p:cNvCxnSpPr>
              <a:cxnSpLocks/>
            </p:cNvCxnSpPr>
            <p:nvPr/>
          </p:nvCxnSpPr>
          <p:spPr>
            <a:xfrm>
              <a:off x="4396681" y="3941182"/>
              <a:ext cx="399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矢印コネクタ 244">
              <a:extLst>
                <a:ext uri="{FF2B5EF4-FFF2-40B4-BE49-F238E27FC236}">
                  <a16:creationId xmlns:a16="http://schemas.microsoft.com/office/drawing/2014/main" id="{DBCEF88C-D0AC-0EBD-06CB-4D0CA8737891}"/>
                </a:ext>
              </a:extLst>
            </p:cNvPr>
            <p:cNvCxnSpPr>
              <a:cxnSpLocks/>
            </p:cNvCxnSpPr>
            <p:nvPr/>
          </p:nvCxnSpPr>
          <p:spPr>
            <a:xfrm>
              <a:off x="4383416" y="4174779"/>
              <a:ext cx="399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矢印コネクタ 245">
              <a:extLst>
                <a:ext uri="{FF2B5EF4-FFF2-40B4-BE49-F238E27FC236}">
                  <a16:creationId xmlns:a16="http://schemas.microsoft.com/office/drawing/2014/main" id="{3BE8E512-ADE5-6264-711A-928C7009B589}"/>
                </a:ext>
              </a:extLst>
            </p:cNvPr>
            <p:cNvCxnSpPr>
              <a:cxnSpLocks/>
            </p:cNvCxnSpPr>
            <p:nvPr/>
          </p:nvCxnSpPr>
          <p:spPr>
            <a:xfrm>
              <a:off x="4380634" y="4410946"/>
              <a:ext cx="399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矢印コネクタ 246">
              <a:extLst>
                <a:ext uri="{FF2B5EF4-FFF2-40B4-BE49-F238E27FC236}">
                  <a16:creationId xmlns:a16="http://schemas.microsoft.com/office/drawing/2014/main" id="{4F71E219-1285-BC47-9146-A5826E73DA88}"/>
                </a:ext>
              </a:extLst>
            </p:cNvPr>
            <p:cNvCxnSpPr>
              <a:cxnSpLocks/>
            </p:cNvCxnSpPr>
            <p:nvPr/>
          </p:nvCxnSpPr>
          <p:spPr>
            <a:xfrm>
              <a:off x="4380634" y="6075619"/>
              <a:ext cx="399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グループ化 251">
              <a:extLst>
                <a:ext uri="{FF2B5EF4-FFF2-40B4-BE49-F238E27FC236}">
                  <a16:creationId xmlns:a16="http://schemas.microsoft.com/office/drawing/2014/main" id="{3F474098-AEDA-37C3-F137-C28B6EC585B6}"/>
                </a:ext>
              </a:extLst>
            </p:cNvPr>
            <p:cNvGrpSpPr/>
            <p:nvPr/>
          </p:nvGrpSpPr>
          <p:grpSpPr>
            <a:xfrm rot="2849029">
              <a:off x="5657135" y="4955851"/>
              <a:ext cx="184295" cy="168285"/>
              <a:chOff x="2997960" y="1739438"/>
              <a:chExt cx="184295" cy="168285"/>
            </a:xfrm>
          </p:grpSpPr>
          <p:sp>
            <p:nvSpPr>
              <p:cNvPr id="253" name="楕円 252">
                <a:extLst>
                  <a:ext uri="{FF2B5EF4-FFF2-40B4-BE49-F238E27FC236}">
                    <a16:creationId xmlns:a16="http://schemas.microsoft.com/office/drawing/2014/main" id="{4D3E6CC3-5B0C-E648-6F5A-5C88AE2401E2}"/>
                  </a:ext>
                </a:extLst>
              </p:cNvPr>
              <p:cNvSpPr/>
              <p:nvPr/>
            </p:nvSpPr>
            <p:spPr>
              <a:xfrm>
                <a:off x="2997960" y="17394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楕円 253">
                <a:extLst>
                  <a:ext uri="{FF2B5EF4-FFF2-40B4-BE49-F238E27FC236}">
                    <a16:creationId xmlns:a16="http://schemas.microsoft.com/office/drawing/2014/main" id="{D80659AA-B462-19FE-DD91-63377DDD0A39}"/>
                  </a:ext>
                </a:extLst>
              </p:cNvPr>
              <p:cNvSpPr/>
              <p:nvPr/>
            </p:nvSpPr>
            <p:spPr>
              <a:xfrm>
                <a:off x="3069863" y="17997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ED2BB24F-FAEC-B92A-B41F-4FDE2BDDC2A9}"/>
                  </a:ext>
                </a:extLst>
              </p:cNvPr>
              <p:cNvSpPr/>
              <p:nvPr/>
            </p:nvSpPr>
            <p:spPr>
              <a:xfrm>
                <a:off x="3136536" y="18620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EFC851F5-FC04-930B-0545-42464E56B5B3}"/>
                </a:ext>
              </a:extLst>
            </p:cNvPr>
            <p:cNvSpPr txBox="1"/>
            <p:nvPr/>
          </p:nvSpPr>
          <p:spPr>
            <a:xfrm>
              <a:off x="9886140" y="9595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3</a:t>
              </a:r>
              <a:endParaRPr kumimoji="1" lang="ja-JP" altLang="en-US" sz="1200" dirty="0"/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CD10CB14-5267-043D-3B1A-A1715A998891}"/>
                </a:ext>
              </a:extLst>
            </p:cNvPr>
            <p:cNvSpPr txBox="1"/>
            <p:nvPr/>
          </p:nvSpPr>
          <p:spPr>
            <a:xfrm>
              <a:off x="9720171" y="113198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3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14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734</Words>
  <Application>Microsoft Office PowerPoint</Application>
  <PresentationFormat>ワイド画面</PresentationFormat>
  <Paragraphs>478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宮尾　秀俊</dc:creator>
  <cp:lastModifiedBy>宮尾　秀俊</cp:lastModifiedBy>
  <cp:revision>20</cp:revision>
  <dcterms:created xsi:type="dcterms:W3CDTF">2023-03-13T08:07:18Z</dcterms:created>
  <dcterms:modified xsi:type="dcterms:W3CDTF">2023-09-04T08:19:51Z</dcterms:modified>
</cp:coreProperties>
</file>