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13000" y="2528640"/>
            <a:ext cx="1048140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3000" y="2528640"/>
            <a:ext cx="10481400" cy="23871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7c91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ukhsa-presentation-template-2</Template>
  <TotalTime>0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2021-09-01T07:09:38Z</dcterms:created>
  <dc:creator>Veronica</dc:creator>
  <dc:description/>
  <dc:language>en-GB</dc:language>
  <cp:lastModifiedBy/>
  <cp:lastPrinted>2021-08-09T14:01:33Z</cp:lastPrinted>
  <dcterms:modified xsi:type="dcterms:W3CDTF">2023-08-12T20:51:45Z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