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13000" y="2528640"/>
            <a:ext cx="1048140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13000" y="2528640"/>
            <a:ext cx="1048140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GB" sz="4000" spc="-1" strike="noStrike">
                <a:solidFill>
                  <a:srgbClr val="007c91"/>
                </a:solidFill>
                <a:latin typeface="Calibri Light"/>
              </a:rPr>
              <a:t>Click to edit Master title style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9117360" y="5033520"/>
            <a:ext cx="2876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OFFICIAL SENSITIVE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Not for onwards sharing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0120" y="179280"/>
            <a:ext cx="10515240" cy="9723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c91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838080" y="6438960"/>
            <a:ext cx="10007280" cy="363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OFFICIAL SENSITIVE SARS-CoV2 Horizon Scanning 20231009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30680" y="6438960"/>
            <a:ext cx="595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62D226-3142-49E2-AD5F-EAE30C8CEDAD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2023-11-16T08:34:46Z</dcterms:created>
  <dc:creator/>
  <dc:description/>
  <dc:language>en-GB</dc:language>
  <cp:lastModifiedBy/>
  <dcterms:modified xsi:type="dcterms:W3CDTF">2023-11-16T10:55:29Z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