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5668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CD037-2874-9F22-72E6-E923BB3CEF2E}" v="17" dt="2023-08-12T15:40:43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A1F0-C99F-4A69-B374-7A1537AFDF82}" type="datetimeFigureOut"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9D4C8-D835-4DC0-A6DB-C7195B5B1A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349AD-43E2-A142-9B61-FBB06C64E8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20D6-CED8-4F62-AA93-FCC34ADF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55" y="2528658"/>
            <a:ext cx="10481617" cy="2387600"/>
          </a:xfrm>
        </p:spPr>
        <p:txBody>
          <a:bodyPr anchor="t"/>
          <a:lstStyle>
            <a:lvl1pPr algn="l">
              <a:defRPr sz="4000">
                <a:solidFill>
                  <a:srgbClr val="007C9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36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C13-0DB6-4E28-9521-FD744346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445-D392-4789-9479-AF028CB55CC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E6804-E436-2947-81F5-FCC5E465C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OFFICIAL - SENSITIVE</a:t>
            </a:r>
            <a:endParaRPr lang="en-GB" sz="14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176BFD-AF1B-334D-884D-C08E0A3D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7999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ADD9-C943-418A-9D35-CC865F95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4506-EEE5-4D8C-850E-4F0922B6B43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6333-AC78-4EDE-9D8D-21DCF6FCEA5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4E894C-2A2B-A74C-BFBD-B15007757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OFFICIAL - SENSITIVE</a:t>
            </a:r>
            <a:endParaRPr lang="en-GB" sz="140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D39806-AD25-A04F-9636-F009A170C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01622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20DF-56A1-44A9-A429-8B05468D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A82AB-E9DB-425C-9352-E0A272AD0E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lvl="4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D6833-A055-4CE8-AB12-41A1997D9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2F5E-B4CD-46C2-B6AC-8052CF2B36A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lvl="4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03C25A-9D93-4F4F-8253-B7AB9B2B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930E85-4B03-2D45-B847-D4398F5F9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OFFICIAL - SENSITIVE</a:t>
            </a:r>
            <a:endParaRPr lang="en-GB" sz="14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1D73D8-44E6-D54F-8151-2BDA8CF08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602044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C75E-5812-48FD-BCBD-1235D22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B7E6-3A31-244C-8D5C-297872DC3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OFFICIAL - SENSITIVE</a:t>
            </a:r>
            <a:endParaRPr lang="en-GB" sz="14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8D384-66F4-D748-9499-51EC58830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369E4-5DE7-46E5-874E-4FD437973785}" type="slidenum">
              <a:rPr lang="en-GB" smtClean="0"/>
              <a:pPr/>
              <a:t>‹#›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1946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503B-7986-436C-9822-A1854F9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6" y="179416"/>
            <a:ext cx="11123856" cy="97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5904-E451-4DAC-98D7-82FCA86A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955" y="1774826"/>
            <a:ext cx="11123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E1E3-76D3-49B4-BA11-2CCBDA7C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38850"/>
            <a:ext cx="10007606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07C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OFFICIAL -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F349-A985-4FF9-9FE5-9D2B321F5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0629" y="6438850"/>
            <a:ext cx="596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C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4369E4-5DE7-46E5-874E-4FD4379737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9" r:id="rId1"/>
    <p:sldLayoutId id="2147485670" r:id="rId2"/>
    <p:sldLayoutId id="2147485672" r:id="rId3"/>
    <p:sldLayoutId id="2147485673" r:id="rId4"/>
    <p:sldLayoutId id="2147485674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007C9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C9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C9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27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HSA Presentation template 2.pptx" id="{AC987136-E668-C94A-9F0A-33167354DF77}" vid="{89CCEBA0-C083-2443-886E-26186210CE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2023-08-12T15:39:18Z</dcterms:created>
  <dcterms:modified xsi:type="dcterms:W3CDTF">2023-08-12T15:40:50Z</dcterms:modified>
</cp:coreProperties>
</file>