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 troku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r-HR" smtClean="0"/>
              <a:t>Uredite stil podnaslova matrice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Prostoručno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Prostoručno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Prostoručno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avni poveznik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19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Š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Š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r-HR" smtClean="0"/>
              <a:t>Kliknite ikonu da biste dodali  sliku</a:t>
            </a:r>
            <a:endParaRPr kumimoji="0" lang="en-US" dirty="0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8" name="Prostoručno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Prostoručno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kutni troku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avni poveznik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Š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Š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ručno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Prostoručno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kutni troku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avni povezni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0" name="Rezervirano mjesto teksta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9C2948-B2AA-4E60-8A1F-94927A14B741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9F7FD8-E1F8-4949-AD8B-1B27DA71D6F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PRETVORBA SATELITSKE SNIMKE U GOOGLE KARTU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Marko Domagoj </a:t>
            </a:r>
            <a:r>
              <a:rPr lang="hr-HR" dirty="0" err="1" smtClean="0"/>
              <a:t>Benković</a:t>
            </a:r>
            <a:r>
              <a:rPr lang="hr-HR" dirty="0" smtClean="0"/>
              <a:t>, Helena </a:t>
            </a:r>
            <a:r>
              <a:rPr lang="hr-HR" dirty="0" err="1" smtClean="0"/>
              <a:t>Maricuš</a:t>
            </a:r>
            <a:r>
              <a:rPr lang="hr-HR" dirty="0" smtClean="0"/>
              <a:t>, Mihovil Stručić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02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Digitalne karte se koriste svakodnevno</a:t>
            </a:r>
          </a:p>
          <a:p>
            <a:r>
              <a:rPr lang="hr-HR" dirty="0" smtClean="0"/>
              <a:t>Koriste je pojedinci u navigaciji</a:t>
            </a:r>
          </a:p>
          <a:p>
            <a:r>
              <a:rPr lang="hr-HR" dirty="0" smtClean="0"/>
              <a:t>Aplikacije za prijevoz i dostavu</a:t>
            </a:r>
          </a:p>
          <a:p>
            <a:r>
              <a:rPr lang="hr-HR" dirty="0" smtClean="0"/>
              <a:t>Vojska, npr. </a:t>
            </a:r>
            <a:r>
              <a:rPr lang="hr-HR" dirty="0"/>
              <a:t>b</a:t>
            </a:r>
            <a:r>
              <a:rPr lang="hr-HR" dirty="0" smtClean="0"/>
              <a:t>espilotne letjelice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800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projekta je generirati </a:t>
            </a:r>
            <a:r>
              <a:rPr lang="hr-HR" dirty="0" err="1" smtClean="0"/>
              <a:t>Google</a:t>
            </a:r>
            <a:r>
              <a:rPr lang="hr-HR" dirty="0" smtClean="0"/>
              <a:t> kartu iz satelitskih snimaka</a:t>
            </a:r>
          </a:p>
          <a:p>
            <a:r>
              <a:rPr lang="hr-HR" dirty="0" smtClean="0"/>
              <a:t>Bitna je preciznost i detaljnost</a:t>
            </a:r>
          </a:p>
          <a:p>
            <a:r>
              <a:rPr lang="hr-HR" dirty="0" smtClean="0"/>
              <a:t>Očekujemo da će uspjeh našeg modela ovisiti o kompleksnosti snimke</a:t>
            </a:r>
          </a:p>
          <a:p>
            <a:r>
              <a:rPr lang="hr-HR" dirty="0" smtClean="0"/>
              <a:t>Lakše ćemo generirati kartu zelenih površina, mora, jezera nego gradskih blokova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CILJEVI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472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Generative</a:t>
            </a:r>
            <a:r>
              <a:rPr lang="hr-HR" dirty="0" smtClean="0"/>
              <a:t> </a:t>
            </a:r>
            <a:r>
              <a:rPr lang="hr-HR" dirty="0" err="1" smtClean="0"/>
              <a:t>adversarial</a:t>
            </a:r>
            <a:r>
              <a:rPr lang="hr-HR" dirty="0" smtClean="0"/>
              <a:t> </a:t>
            </a:r>
            <a:r>
              <a:rPr lang="hr-HR" dirty="0" err="1" smtClean="0"/>
              <a:t>network</a:t>
            </a:r>
            <a:endParaRPr lang="hr-HR" dirty="0" smtClean="0"/>
          </a:p>
          <a:p>
            <a:r>
              <a:rPr lang="hr-HR" dirty="0" smtClean="0"/>
              <a:t>Naš problem je </a:t>
            </a:r>
            <a:r>
              <a:rPr lang="hr-HR" dirty="0" err="1" smtClean="0"/>
              <a:t>rješen</a:t>
            </a:r>
            <a:r>
              <a:rPr lang="hr-HR" dirty="0" smtClean="0"/>
              <a:t> korištenjem CGAN-a, ekstenzije GAN-a</a:t>
            </a:r>
          </a:p>
          <a:p>
            <a:r>
              <a:rPr lang="hr-HR" dirty="0" smtClean="0"/>
              <a:t>Velika primjena u raznim područjima</a:t>
            </a:r>
          </a:p>
          <a:p>
            <a:r>
              <a:rPr lang="hr-HR" dirty="0" err="1" smtClean="0"/>
              <a:t>GANs</a:t>
            </a:r>
            <a:r>
              <a:rPr lang="hr-HR" dirty="0" smtClean="0"/>
              <a:t> mogu povećavati kvalitetu astronomskih snimaka</a:t>
            </a:r>
          </a:p>
          <a:p>
            <a:r>
              <a:rPr lang="hr-HR" dirty="0" smtClean="0"/>
              <a:t>2019. su korištene u uspješnom modeliranju distribucije tamne tvari u određenom smjeru u svemiru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783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Koriste se i u skupim </a:t>
            </a:r>
            <a:r>
              <a:rPr lang="hr-HR" dirty="0" err="1" smtClean="0"/>
              <a:t>simulacijma</a:t>
            </a:r>
            <a:r>
              <a:rPr lang="hr-HR" dirty="0" smtClean="0"/>
              <a:t> kretanja čestica u eksperimentalnoj fizici</a:t>
            </a:r>
          </a:p>
          <a:p>
            <a:r>
              <a:rPr lang="hr-HR" dirty="0" smtClean="0"/>
              <a:t>Velika primjena u modi i umjetnosti, npr. Bojanje crno-bijelih slika, face </a:t>
            </a:r>
            <a:r>
              <a:rPr lang="hr-HR" dirty="0" err="1" smtClean="0"/>
              <a:t>ageing</a:t>
            </a:r>
            <a:r>
              <a:rPr lang="hr-HR" dirty="0" smtClean="0"/>
              <a:t> aplikacije i slično</a:t>
            </a:r>
          </a:p>
          <a:p>
            <a:r>
              <a:rPr lang="hr-HR" dirty="0" smtClean="0"/>
              <a:t>Koriste se i u video igricama kao </a:t>
            </a:r>
            <a:r>
              <a:rPr lang="hr-HR" dirty="0" err="1" smtClean="0"/>
              <a:t>up</a:t>
            </a:r>
            <a:r>
              <a:rPr lang="hr-HR" dirty="0" smtClean="0"/>
              <a:t>-</a:t>
            </a:r>
            <a:r>
              <a:rPr lang="hr-HR" dirty="0" err="1" smtClean="0"/>
              <a:t>scaling</a:t>
            </a:r>
            <a:r>
              <a:rPr lang="hr-HR" dirty="0" smtClean="0"/>
              <a:t> metoda 2D tekstura niske rezolucije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97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Podtip GAN-a koji koristi i </a:t>
            </a:r>
            <a:r>
              <a:rPr lang="hr-HR" dirty="0" err="1" smtClean="0"/>
              <a:t>labele</a:t>
            </a:r>
            <a:r>
              <a:rPr lang="hr-HR" dirty="0" smtClean="0"/>
              <a:t> tijekom treniranja</a:t>
            </a:r>
          </a:p>
          <a:p>
            <a:r>
              <a:rPr lang="hr-HR" dirty="0" smtClean="0"/>
              <a:t>Generator će kreirati podatke iste strukture kao i </a:t>
            </a:r>
            <a:r>
              <a:rPr lang="hr-HR" dirty="0" err="1" smtClean="0"/>
              <a:t>training</a:t>
            </a:r>
            <a:r>
              <a:rPr lang="hr-HR" dirty="0" smtClean="0"/>
              <a:t> </a:t>
            </a:r>
            <a:r>
              <a:rPr lang="hr-HR" dirty="0" err="1" smtClean="0"/>
              <a:t>data</a:t>
            </a:r>
            <a:endParaRPr lang="hr-HR" dirty="0" smtClean="0"/>
          </a:p>
          <a:p>
            <a:r>
              <a:rPr lang="hr-HR" dirty="0" err="1" smtClean="0"/>
              <a:t>Discriminator</a:t>
            </a:r>
            <a:r>
              <a:rPr lang="hr-HR" dirty="0" smtClean="0"/>
              <a:t> će klasificirati </a:t>
            </a:r>
            <a:r>
              <a:rPr lang="hr-HR" dirty="0" err="1" smtClean="0"/>
              <a:t>observacije</a:t>
            </a:r>
            <a:r>
              <a:rPr lang="hr-HR" dirty="0" smtClean="0"/>
              <a:t> kao prave ili generirane</a:t>
            </a:r>
          </a:p>
          <a:p>
            <a:r>
              <a:rPr lang="hr-HR" dirty="0" smtClean="0"/>
              <a:t>Simultano treniramo </a:t>
            </a:r>
            <a:r>
              <a:rPr lang="hr-HR" dirty="0" err="1" smtClean="0"/>
              <a:t>obe</a:t>
            </a:r>
            <a:r>
              <a:rPr lang="hr-HR" dirty="0" smtClean="0"/>
              <a:t> mreže za što bolju </a:t>
            </a:r>
            <a:r>
              <a:rPr lang="hr-HR" dirty="0" err="1" smtClean="0"/>
              <a:t>preformansu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CGAN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00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Dataset</a:t>
            </a:r>
            <a:r>
              <a:rPr lang="hr-HR" dirty="0" smtClean="0"/>
              <a:t> je satelitski snimak dijelova New Yorka i njihovih </a:t>
            </a:r>
            <a:r>
              <a:rPr lang="hr-HR" dirty="0" err="1" smtClean="0"/>
              <a:t>Google</a:t>
            </a:r>
            <a:r>
              <a:rPr lang="hr-HR" dirty="0" smtClean="0"/>
              <a:t> </a:t>
            </a:r>
            <a:r>
              <a:rPr lang="hr-HR" dirty="0" err="1" smtClean="0"/>
              <a:t>map</a:t>
            </a:r>
            <a:r>
              <a:rPr lang="hr-HR" dirty="0" smtClean="0"/>
              <a:t> parova</a:t>
            </a:r>
          </a:p>
          <a:p>
            <a:r>
              <a:rPr lang="hr-HR" dirty="0" err="1" smtClean="0"/>
              <a:t>Training</a:t>
            </a:r>
            <a:r>
              <a:rPr lang="hr-HR" dirty="0" smtClean="0"/>
              <a:t> set (1096 slika)</a:t>
            </a:r>
          </a:p>
          <a:p>
            <a:r>
              <a:rPr lang="hr-HR" dirty="0" err="1" smtClean="0"/>
              <a:t>Validation</a:t>
            </a:r>
            <a:r>
              <a:rPr lang="hr-HR" dirty="0" smtClean="0"/>
              <a:t> set (1098 slika)</a:t>
            </a:r>
          </a:p>
          <a:p>
            <a:r>
              <a:rPr lang="hr-HR" dirty="0" smtClean="0"/>
              <a:t>Slike su dimenzija 1200x600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MATERIJALI, METODOLOGIJA I PLAN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6104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999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Generator dobiva satelitski snimak i stvara kartu</a:t>
            </a:r>
          </a:p>
          <a:p>
            <a:r>
              <a:rPr lang="hr-HR" dirty="0" smtClean="0"/>
              <a:t>Diskriminatoru se daje generirana karta i očekivana karta</a:t>
            </a:r>
          </a:p>
          <a:p>
            <a:r>
              <a:rPr lang="hr-HR" dirty="0" smtClean="0"/>
              <a:t>Diskriminator odlučuje jeli karta prava ili generirana</a:t>
            </a:r>
          </a:p>
          <a:p>
            <a:r>
              <a:rPr lang="hr-HR" dirty="0" smtClean="0"/>
              <a:t>Koristit ćemo biblioteke </a:t>
            </a:r>
            <a:r>
              <a:rPr lang="hr-HR" dirty="0" err="1" smtClean="0"/>
              <a:t>Keras</a:t>
            </a:r>
            <a:r>
              <a:rPr lang="hr-HR" dirty="0" smtClean="0"/>
              <a:t> i </a:t>
            </a:r>
            <a:r>
              <a:rPr lang="hr-HR" dirty="0" err="1" smtClean="0"/>
              <a:t>Tensorflow</a:t>
            </a:r>
            <a:endParaRPr lang="hr-HR" dirty="0" smtClean="0"/>
          </a:p>
          <a:p>
            <a:r>
              <a:rPr lang="hr-HR" dirty="0" smtClean="0"/>
              <a:t>Model ćemo isprobati na satelitskim snimkama za koje nemamo već gotovu </a:t>
            </a:r>
            <a:r>
              <a:rPr lang="hr-HR" dirty="0" err="1" smtClean="0"/>
              <a:t>Google</a:t>
            </a:r>
            <a:r>
              <a:rPr lang="hr-HR" dirty="0" smtClean="0"/>
              <a:t> kartu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MATERIJALI, METODOLOGIJA I PLAN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13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Očekujemo da će model uspješno generirati karte iz satelitskih snimaka New Yorka</a:t>
            </a:r>
          </a:p>
          <a:p>
            <a:r>
              <a:rPr lang="hr-HR" dirty="0" smtClean="0"/>
              <a:t>Cilj je i da modele generira karte za proizvoljne satelitske snimke</a:t>
            </a:r>
          </a:p>
          <a:p>
            <a:r>
              <a:rPr lang="hr-HR" dirty="0" smtClean="0"/>
              <a:t>Rezultate ćemo usporediti s rezultatima dosadašnjih istraživanja </a:t>
            </a:r>
            <a:r>
              <a:rPr lang="hr-HR" dirty="0" err="1" smtClean="0"/>
              <a:t>navednih</a:t>
            </a:r>
            <a:r>
              <a:rPr lang="hr-HR" dirty="0" smtClean="0"/>
              <a:t> u literaturi</a:t>
            </a:r>
            <a:endParaRPr lang="hr-HR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OČEKIVANJA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433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milanje">
  <a:themeElements>
    <a:clrScheme name="Gomilanj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omilanj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Gomilanj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305</Words>
  <Application>Microsoft Office PowerPoint</Application>
  <PresentationFormat>Prikaz na zaslonu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0" baseType="lpstr">
      <vt:lpstr>Gomilanje</vt:lpstr>
      <vt:lpstr>PRETVORBA SATELITSKE SNIMKE U GOOGLE KARTU</vt:lpstr>
      <vt:lpstr>MOTIVACIJA</vt:lpstr>
      <vt:lpstr>CILJEVI</vt:lpstr>
      <vt:lpstr>GAN</vt:lpstr>
      <vt:lpstr>GAN</vt:lpstr>
      <vt:lpstr>CGAN</vt:lpstr>
      <vt:lpstr>MATERIJALI, METODOLOGIJA I PLAN</vt:lpstr>
      <vt:lpstr>MATERIJALI, METODOLOGIJA I PLAN</vt:lpstr>
      <vt:lpstr>OČEKIVANJA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dc:creator>Windows User</dc:creator>
  <cp:lastModifiedBy>Windows User</cp:lastModifiedBy>
  <cp:revision>8</cp:revision>
  <dcterms:created xsi:type="dcterms:W3CDTF">2022-04-27T09:10:02Z</dcterms:created>
  <dcterms:modified xsi:type="dcterms:W3CDTF">2022-04-27T11:09:40Z</dcterms:modified>
</cp:coreProperties>
</file>