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93" r:id="rId4"/>
    <p:sldId id="296" r:id="rId5"/>
    <p:sldId id="298" r:id="rId6"/>
    <p:sldId id="299" r:id="rId7"/>
    <p:sldId id="261" r:id="rId8"/>
    <p:sldId id="300" r:id="rId9"/>
    <p:sldId id="302" r:id="rId10"/>
    <p:sldId id="30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945B52-272C-4465-A8A2-632C6D81BCCC}">
  <a:tblStyle styleId="{AA945B52-272C-4465-A8A2-632C6D81B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35F85F-6B2B-4B25-82EA-3840401673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FD97E1-4C62-4C1C-A1A9-0A91A1C1C78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4" autoAdjust="0"/>
  </p:normalViewPr>
  <p:slideViewPr>
    <p:cSldViewPr snapToGrid="0">
      <p:cViewPr varScale="1">
        <p:scale>
          <a:sx n="121" d="100"/>
          <a:sy n="121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/>
              <a:t>Добър ден, уважаема комисия. Ние сме отбор ФитМикс, нашето мото е </a:t>
            </a:r>
            <a:r>
              <a:rPr lang="en-US" dirty="0"/>
              <a:t>“</a:t>
            </a:r>
            <a:r>
              <a:rPr lang="ru-RU" dirty="0"/>
              <a:t>Храни се добре, тренирай още по-добре</a:t>
            </a:r>
            <a:r>
              <a:rPr lang="en-US" dirty="0"/>
              <a:t>”</a:t>
            </a:r>
            <a:r>
              <a:rPr lang="ru-RU" dirty="0"/>
              <a:t>, а нашия девиз е </a:t>
            </a:r>
            <a:r>
              <a:rPr lang="en-US" dirty="0"/>
              <a:t>“</a:t>
            </a:r>
            <a:r>
              <a:rPr lang="ru-RU" dirty="0"/>
              <a:t>Енергията, от която се нуждаеш, за да постигнеш целите си</a:t>
            </a:r>
            <a:r>
              <a:rPr lang="en-US" dirty="0"/>
              <a:t>.”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6BE868DE-E8FC-9036-50C3-63A00719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>
            <a:extLst>
              <a:ext uri="{FF2B5EF4-FFF2-40B4-BE49-F238E27FC236}">
                <a16:creationId xmlns:a16="http://schemas.microsoft.com/office/drawing/2014/main" id="{FB175AFC-3498-BD7B-A69C-93CD6EEF8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>
            <a:extLst>
              <a:ext uri="{FF2B5EF4-FFF2-40B4-BE49-F238E27FC236}">
                <a16:creationId xmlns:a16="http://schemas.microsoft.com/office/drawing/2014/main" id="{56F54B49-0E6B-3446-0711-823CB0327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Разликите между нашия продукт и този на М</a:t>
            </a:r>
            <a:r>
              <a:rPr lang="en-US" dirty="0" err="1"/>
              <a:t>yFitnessPal</a:t>
            </a:r>
            <a:r>
              <a:rPr lang="bg-BG" dirty="0"/>
              <a:t>, е че на този етап нашето приложение е на 100% безплатно, без реклами и други опции. Лесно за ползване с </a:t>
            </a:r>
            <a:r>
              <a:rPr lang="en-US" dirty="0"/>
              <a:t>user-friendly</a:t>
            </a:r>
            <a:r>
              <a:rPr lang="bg-BG" dirty="0"/>
              <a:t> дизайн и добре подредени компоненти, докато М</a:t>
            </a:r>
            <a:r>
              <a:rPr lang="en-US" dirty="0" err="1"/>
              <a:t>yFitnessPal</a:t>
            </a:r>
            <a:r>
              <a:rPr lang="bg-BG" dirty="0"/>
              <a:t> предлага лимитирани опции към безплатната версия, което води до харченето на безсмислени пари, което пак не гарантира пълния достъп към приложението, заради различните планове. </a:t>
            </a:r>
            <a:r>
              <a:rPr lang="bg-BG" dirty="0" err="1"/>
              <a:t>ФитМикс</a:t>
            </a:r>
            <a:r>
              <a:rPr lang="bg-BG" dirty="0"/>
              <a:t> предлага и услуга с </a:t>
            </a:r>
            <a:r>
              <a:rPr lang="en-US" dirty="0"/>
              <a:t>AI</a:t>
            </a:r>
            <a:r>
              <a:rPr lang="bg-BG" dirty="0"/>
              <a:t>, което води до по-голямо разнообразие в програмите за тренировка и хранене. В бъдеще ще предлага специално подбрани упражнения за хора с увреждания, като например упражнения за облекчаване на болка или такива за обездвижване.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37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Ние сме екипът на </a:t>
            </a:r>
            <a:r>
              <a:rPr lang="bg-BG" dirty="0" err="1"/>
              <a:t>ФитМикс</a:t>
            </a:r>
            <a:r>
              <a:rPr lang="bg-BG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Аз съм Веселин Боянов –</a:t>
            </a:r>
            <a:r>
              <a:rPr lang="en-US" dirty="0"/>
              <a:t> Full Stack Developer</a:t>
            </a:r>
            <a:r>
              <a:rPr lang="bg-BG" dirty="0"/>
              <a:t> и съм от ПГКПИ.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Аз съм Мартин Белчев </a:t>
            </a:r>
            <a:r>
              <a:rPr lang="en-US" dirty="0"/>
              <a:t>– Full Stack Developer</a:t>
            </a:r>
            <a:r>
              <a:rPr lang="bg-BG" dirty="0"/>
              <a:t> и съм от ПГКПИ.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Главния </a:t>
            </a:r>
            <a:r>
              <a:rPr lang="bg-BG" dirty="0" err="1"/>
              <a:t>стак</a:t>
            </a:r>
            <a:r>
              <a:rPr lang="bg-BG" dirty="0"/>
              <a:t> на приложението.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Използвали сме </a:t>
            </a:r>
            <a:r>
              <a:rPr lang="en-US" dirty="0"/>
              <a:t>Expo GO</a:t>
            </a:r>
            <a:r>
              <a:rPr lang="bg-BG" dirty="0"/>
              <a:t>, за да е осъществимо отварянето на приложението от телефон.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5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</a:t>
            </a:r>
            <a:r>
              <a:rPr lang="bg-BG" dirty="0"/>
              <a:t> и по точно </a:t>
            </a:r>
            <a:r>
              <a:rPr lang="en-US" dirty="0"/>
              <a:t>react-native</a:t>
            </a:r>
            <a:r>
              <a:rPr lang="bg-BG" dirty="0"/>
              <a:t> за главния дизайн на приложението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8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Typescript</a:t>
            </a:r>
            <a:r>
              <a:rPr lang="bg-BG" dirty="0"/>
              <a:t> за цялата функционалност на приложението.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781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</a:t>
            </a:r>
            <a:r>
              <a:rPr lang="bg-BG" dirty="0"/>
              <a:t> за съхранение на информацията от приложението</a:t>
            </a:r>
            <a:r>
              <a:rPr lang="en-US" dirty="0"/>
              <a:t> (database)</a:t>
            </a:r>
            <a:r>
              <a:rPr lang="bg-BG" dirty="0"/>
              <a:t>. Използвахме </a:t>
            </a:r>
            <a:r>
              <a:rPr lang="en-US" dirty="0"/>
              <a:t>firebase</a:t>
            </a:r>
            <a:r>
              <a:rPr lang="bg-BG" dirty="0"/>
              <a:t>, поради много добре структурираната защита, която предлагат. С вграден </a:t>
            </a:r>
            <a:r>
              <a:rPr lang="en-US" dirty="0"/>
              <a:t>authentication</a:t>
            </a:r>
            <a:r>
              <a:rPr lang="bg-BG" dirty="0"/>
              <a:t>, който подсигурява потребителите за коректното и безопасно управление на техните лични данни.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err="1"/>
              <a:t>Фреймуоркът</a:t>
            </a:r>
            <a:r>
              <a:rPr lang="en-US" dirty="0"/>
              <a:t> Node.js</a:t>
            </a:r>
            <a:r>
              <a:rPr lang="bg-BG" dirty="0"/>
              <a:t> за </a:t>
            </a:r>
            <a:r>
              <a:rPr lang="bg-BG" dirty="0" err="1"/>
              <a:t>сървара</a:t>
            </a:r>
            <a:r>
              <a:rPr lang="bg-BG" dirty="0"/>
              <a:t>, около който цялото приложение се гради.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70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 днешно време все повече се популяризира свалянето на килограми и влизането във форма. Заедно с това, доста започват да набират популярност и приложенията, с които се следят калории и тренировки. Проблемът е, че тези приложения са толкова разделени едно от друго, че един потребител трябва да изтегли няколко, за да може да свърши адекватна работа. Това заема излишно място в устройството на потребителя, налага превключването между приложения и застрашава данните му. Нашето приложение цели да реши тези проблеми, като комбинира една голяма част от техните функционалности, както и предлага </a:t>
            </a:r>
            <a:r>
              <a:rPr lang="en-US" dirty="0"/>
              <a:t>AI</a:t>
            </a:r>
            <a:r>
              <a:rPr lang="bg-BG" dirty="0"/>
              <a:t>, който може да генерира рецепти и тренировки за хора, които искат да имат удобството, вместо да се занимават сами. Нашето приложение обещава и сигурност на данните, тъй като ние не даваме достъп до тях на други компании.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Една от най-главните конкуренции, които има </a:t>
            </a:r>
            <a:r>
              <a:rPr lang="bg-BG" dirty="0" err="1"/>
              <a:t>ФитМикс</a:t>
            </a:r>
            <a:r>
              <a:rPr lang="bg-BG" dirty="0"/>
              <a:t> е съответно приложението по-добре познато като</a:t>
            </a:r>
            <a:r>
              <a:rPr lang="en-US" dirty="0"/>
              <a:t> </a:t>
            </a:r>
            <a:r>
              <a:rPr lang="en-US" dirty="0" err="1"/>
              <a:t>myFitnessPal</a:t>
            </a:r>
            <a:r>
              <a:rPr lang="bg-BG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Разликите между нашия продукт и този на М</a:t>
            </a:r>
            <a:r>
              <a:rPr lang="en-US" dirty="0" err="1"/>
              <a:t>yFitnessPal</a:t>
            </a:r>
            <a:r>
              <a:rPr lang="bg-BG" dirty="0"/>
              <a:t>, е че на този етап нашето приложение е на 100% безплатно, без реклами и други опции. Лесно за ползване с </a:t>
            </a:r>
            <a:r>
              <a:rPr lang="en-US" dirty="0"/>
              <a:t>user-friendly</a:t>
            </a:r>
            <a:r>
              <a:rPr lang="bg-BG" dirty="0"/>
              <a:t> дизайн и добре подредени компоненти, докато М</a:t>
            </a:r>
            <a:r>
              <a:rPr lang="en-US" dirty="0" err="1"/>
              <a:t>yFitnessPal</a:t>
            </a:r>
            <a:r>
              <a:rPr lang="bg-BG" dirty="0"/>
              <a:t> предлага лимитирани опции към безплатната версия, което води до харченето на безсмислени пари, което пак не гарантира пълния достъп към приложението, заради различните планове. </a:t>
            </a:r>
            <a:r>
              <a:rPr lang="bg-BG" dirty="0" err="1"/>
              <a:t>ФитМикс</a:t>
            </a:r>
            <a:r>
              <a:rPr lang="bg-BG" dirty="0"/>
              <a:t> предлага и услуга с </a:t>
            </a:r>
            <a:r>
              <a:rPr lang="en-US" dirty="0"/>
              <a:t>AI</a:t>
            </a:r>
            <a:r>
              <a:rPr lang="bg-BG" dirty="0"/>
              <a:t>, което води до по-голямо разнообразие в програмите за тренировка и хранене. В бъдеще ще предлага специално подбрани упражнения за хора с увреждания, като например упражнения за облекчаване на болка или такива за обездвижване.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69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47625"/>
            <a:ext cx="4069800" cy="18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606050"/>
            <a:ext cx="2161500" cy="687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8850" y="4595150"/>
            <a:ext cx="5561919" cy="8977"/>
          </a:xfrm>
          <a:custGeom>
            <a:avLst/>
            <a:gdLst/>
            <a:ahLst/>
            <a:cxnLst/>
            <a:rect l="l" t="t" r="r" b="b"/>
            <a:pathLst>
              <a:path w="4558950" h="9525" extrusionOk="0">
                <a:moveTo>
                  <a:pt x="0" y="0"/>
                </a:moveTo>
                <a:lnTo>
                  <a:pt x="4558951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539150" y="1877915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8414" y="1877915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3"/>
          </p:nvPr>
        </p:nvSpPr>
        <p:spPr>
          <a:xfrm>
            <a:off x="1539150" y="3518250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4938414" y="3518250"/>
            <a:ext cx="22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73525"/>
            <a:ext cx="7347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13350"/>
            <a:ext cx="7347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4119275" y="1573525"/>
            <a:ext cx="7347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4119275" y="3213350"/>
            <a:ext cx="734700" cy="6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539150" y="1469825"/>
            <a:ext cx="220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938414" y="1469825"/>
            <a:ext cx="220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1539150" y="3109650"/>
            <a:ext cx="220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938414" y="3109650"/>
            <a:ext cx="220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3578850" y="4595150"/>
            <a:ext cx="5561919" cy="8977"/>
          </a:xfrm>
          <a:custGeom>
            <a:avLst/>
            <a:gdLst/>
            <a:ahLst/>
            <a:cxnLst/>
            <a:rect l="l" t="t" r="r" b="b"/>
            <a:pathLst>
              <a:path w="4558950" h="9525" extrusionOk="0">
                <a:moveTo>
                  <a:pt x="0" y="0"/>
                </a:moveTo>
                <a:lnTo>
                  <a:pt x="4558951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3"/>
          <p:cNvGrpSpPr/>
          <p:nvPr/>
        </p:nvGrpSpPr>
        <p:grpSpPr>
          <a:xfrm>
            <a:off x="8456594" y="1312115"/>
            <a:ext cx="1304493" cy="3285976"/>
            <a:chOff x="8456594" y="1312115"/>
            <a:chExt cx="1304493" cy="3285976"/>
          </a:xfrm>
        </p:grpSpPr>
        <p:sp>
          <p:nvSpPr>
            <p:cNvPr id="76" name="Google Shape;76;p13"/>
            <p:cNvSpPr/>
            <p:nvPr/>
          </p:nvSpPr>
          <p:spPr>
            <a:xfrm flipH="1">
              <a:off x="8456594" y="1312115"/>
              <a:ext cx="1304493" cy="759840"/>
            </a:xfrm>
            <a:custGeom>
              <a:avLst/>
              <a:gdLst/>
              <a:ahLst/>
              <a:cxnLst/>
              <a:rect l="l" t="t" r="r" b="b"/>
              <a:pathLst>
                <a:path w="1384077" h="806196" extrusionOk="0">
                  <a:moveTo>
                    <a:pt x="1384078" y="806196"/>
                  </a:moveTo>
                  <a:lnTo>
                    <a:pt x="0" y="806196"/>
                  </a:lnTo>
                  <a:lnTo>
                    <a:pt x="0" y="0"/>
                  </a:lnTo>
                  <a:lnTo>
                    <a:pt x="1384078" y="0"/>
                  </a:lnTo>
                  <a:lnTo>
                    <a:pt x="1384078" y="806196"/>
                  </a:lnTo>
                  <a:close/>
                  <a:moveTo>
                    <a:pt x="65913" y="740283"/>
                  </a:moveTo>
                  <a:lnTo>
                    <a:pt x="1318165" y="740283"/>
                  </a:lnTo>
                  <a:lnTo>
                    <a:pt x="1318165" y="65913"/>
                  </a:lnTo>
                  <a:lnTo>
                    <a:pt x="65913" y="65913"/>
                  </a:lnTo>
                  <a:lnTo>
                    <a:pt x="65913" y="740283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flipH="1">
              <a:off x="8834350" y="1847973"/>
              <a:ext cx="549771" cy="29266"/>
            </a:xfrm>
            <a:custGeom>
              <a:avLst/>
              <a:gdLst/>
              <a:ahLst/>
              <a:cxnLst/>
              <a:rect l="l" t="t" r="r" b="b"/>
              <a:pathLst>
                <a:path w="583311" h="31051" extrusionOk="0">
                  <a:moveTo>
                    <a:pt x="567785" y="31051"/>
                  </a:moveTo>
                  <a:lnTo>
                    <a:pt x="15526" y="31051"/>
                  </a:lnTo>
                  <a:cubicBezTo>
                    <a:pt x="6953" y="31051"/>
                    <a:pt x="0" y="24098"/>
                    <a:pt x="0" y="15526"/>
                  </a:cubicBezTo>
                  <a:lnTo>
                    <a:pt x="0" y="15526"/>
                  </a:lnTo>
                  <a:cubicBezTo>
                    <a:pt x="0" y="6953"/>
                    <a:pt x="6953" y="0"/>
                    <a:pt x="15526" y="0"/>
                  </a:cubicBezTo>
                  <a:lnTo>
                    <a:pt x="567785" y="0"/>
                  </a:lnTo>
                  <a:cubicBezTo>
                    <a:pt x="576358" y="0"/>
                    <a:pt x="583311" y="6953"/>
                    <a:pt x="583311" y="15526"/>
                  </a:cubicBezTo>
                  <a:lnTo>
                    <a:pt x="583311" y="15526"/>
                  </a:lnTo>
                  <a:cubicBezTo>
                    <a:pt x="583311" y="24098"/>
                    <a:pt x="576358" y="31051"/>
                    <a:pt x="567785" y="310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13"/>
            <p:cNvGrpSpPr/>
            <p:nvPr/>
          </p:nvGrpSpPr>
          <p:grpSpPr>
            <a:xfrm flipH="1">
              <a:off x="8865659" y="1877205"/>
              <a:ext cx="487884" cy="440091"/>
              <a:chOff x="4552950" y="2363057"/>
              <a:chExt cx="518254" cy="467486"/>
            </a:xfrm>
          </p:grpSpPr>
          <p:sp>
            <p:nvSpPr>
              <p:cNvPr id="79" name="Google Shape;79;p13"/>
              <p:cNvSpPr/>
              <p:nvPr/>
            </p:nvSpPr>
            <p:spPr>
              <a:xfrm>
                <a:off x="4552950" y="2363057"/>
                <a:ext cx="113347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113347" h="467486" extrusionOk="0">
                    <a:moveTo>
                      <a:pt x="0" y="0"/>
                    </a:moveTo>
                    <a:lnTo>
                      <a:pt x="113348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4957857" y="2363057"/>
                <a:ext cx="113347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113347" h="467486" extrusionOk="0">
                    <a:moveTo>
                      <a:pt x="113348" y="0"/>
                    </a:moveTo>
                    <a:lnTo>
                      <a:pt x="0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4921472" y="2363057"/>
                <a:ext cx="84963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84963" h="467486" extrusionOk="0">
                    <a:moveTo>
                      <a:pt x="84963" y="0"/>
                    </a:moveTo>
                    <a:lnTo>
                      <a:pt x="0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4884991" y="2363057"/>
                <a:ext cx="56673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467486" extrusionOk="0">
                    <a:moveTo>
                      <a:pt x="56674" y="0"/>
                    </a:moveTo>
                    <a:lnTo>
                      <a:pt x="0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848510" y="2363057"/>
                <a:ext cx="28384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467486" extrusionOk="0">
                    <a:moveTo>
                      <a:pt x="28385" y="0"/>
                    </a:moveTo>
                    <a:lnTo>
                      <a:pt x="0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812125" y="2363057"/>
                <a:ext cx="9525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67486" extrusionOk="0">
                    <a:moveTo>
                      <a:pt x="0" y="0"/>
                    </a:moveTo>
                    <a:lnTo>
                      <a:pt x="0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747355" y="2363057"/>
                <a:ext cx="28289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28289" h="467486" extrusionOk="0">
                    <a:moveTo>
                      <a:pt x="0" y="0"/>
                    </a:moveTo>
                    <a:lnTo>
                      <a:pt x="28289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682490" y="2363057"/>
                <a:ext cx="56769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56769" h="467486" extrusionOk="0">
                    <a:moveTo>
                      <a:pt x="0" y="0"/>
                    </a:moveTo>
                    <a:lnTo>
                      <a:pt x="56769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617720" y="2363057"/>
                <a:ext cx="85058" cy="467486"/>
              </a:xfrm>
              <a:custGeom>
                <a:avLst/>
                <a:gdLst/>
                <a:ahLst/>
                <a:cxnLst/>
                <a:rect l="l" t="t" r="r" b="b"/>
                <a:pathLst>
                  <a:path w="85058" h="467486" extrusionOk="0">
                    <a:moveTo>
                      <a:pt x="0" y="0"/>
                    </a:moveTo>
                    <a:lnTo>
                      <a:pt x="85058" y="467487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8" name="Google Shape;88;p13"/>
            <p:cNvSpPr/>
            <p:nvPr/>
          </p:nvSpPr>
          <p:spPr>
            <a:xfrm flipH="1">
              <a:off x="9075223" y="2071068"/>
              <a:ext cx="68676" cy="2527023"/>
            </a:xfrm>
            <a:custGeom>
              <a:avLst/>
              <a:gdLst/>
              <a:ahLst/>
              <a:cxnLst/>
              <a:rect l="l" t="t" r="r" b="b"/>
              <a:pathLst>
                <a:path w="72866" h="2681192" extrusionOk="0">
                  <a:moveTo>
                    <a:pt x="0" y="0"/>
                  </a:moveTo>
                  <a:lnTo>
                    <a:pt x="72866" y="0"/>
                  </a:lnTo>
                  <a:lnTo>
                    <a:pt x="72866" y="2681192"/>
                  </a:lnTo>
                  <a:lnTo>
                    <a:pt x="0" y="268119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1"/>
          </p:nvPr>
        </p:nvSpPr>
        <p:spPr>
          <a:xfrm>
            <a:off x="4344897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723120" y="190510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3578850" y="1312115"/>
            <a:ext cx="5801237" cy="3292012"/>
            <a:chOff x="3578850" y="1312115"/>
            <a:chExt cx="5801237" cy="3292012"/>
          </a:xfrm>
        </p:grpSpPr>
        <p:grpSp>
          <p:nvGrpSpPr>
            <p:cNvPr id="159" name="Google Shape;159;p20"/>
            <p:cNvGrpSpPr/>
            <p:nvPr/>
          </p:nvGrpSpPr>
          <p:grpSpPr>
            <a:xfrm flipH="1">
              <a:off x="8077117" y="1312115"/>
              <a:ext cx="1302970" cy="3283027"/>
              <a:chOff x="4120038" y="1762791"/>
              <a:chExt cx="1384077" cy="3487388"/>
            </a:xfrm>
          </p:grpSpPr>
          <p:sp>
            <p:nvSpPr>
              <p:cNvPr id="160" name="Google Shape;160;p20"/>
              <p:cNvSpPr/>
              <p:nvPr/>
            </p:nvSpPr>
            <p:spPr>
              <a:xfrm>
                <a:off x="4120038" y="1762791"/>
                <a:ext cx="1384077" cy="806196"/>
              </a:xfrm>
              <a:custGeom>
                <a:avLst/>
                <a:gdLst/>
                <a:ahLst/>
                <a:cxnLst/>
                <a:rect l="l" t="t" r="r" b="b"/>
                <a:pathLst>
                  <a:path w="1384077" h="806196" extrusionOk="0">
                    <a:moveTo>
                      <a:pt x="1384078" y="806196"/>
                    </a:moveTo>
                    <a:lnTo>
                      <a:pt x="0" y="806196"/>
                    </a:lnTo>
                    <a:lnTo>
                      <a:pt x="0" y="0"/>
                    </a:lnTo>
                    <a:lnTo>
                      <a:pt x="1384078" y="0"/>
                    </a:lnTo>
                    <a:lnTo>
                      <a:pt x="1384078" y="806196"/>
                    </a:lnTo>
                    <a:close/>
                    <a:moveTo>
                      <a:pt x="65913" y="740283"/>
                    </a:moveTo>
                    <a:lnTo>
                      <a:pt x="1318165" y="740283"/>
                    </a:lnTo>
                    <a:lnTo>
                      <a:pt x="1318165" y="65913"/>
                    </a:lnTo>
                    <a:lnTo>
                      <a:pt x="65913" y="65913"/>
                    </a:lnTo>
                    <a:lnTo>
                      <a:pt x="65913" y="7402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4520469" y="2332005"/>
                <a:ext cx="583311" cy="31051"/>
              </a:xfrm>
              <a:custGeom>
                <a:avLst/>
                <a:gdLst/>
                <a:ahLst/>
                <a:cxnLst/>
                <a:rect l="l" t="t" r="r" b="b"/>
                <a:pathLst>
                  <a:path w="583311" h="31051" extrusionOk="0">
                    <a:moveTo>
                      <a:pt x="567785" y="31051"/>
                    </a:moveTo>
                    <a:lnTo>
                      <a:pt x="15526" y="31051"/>
                    </a:lnTo>
                    <a:cubicBezTo>
                      <a:pt x="6953" y="31051"/>
                      <a:pt x="0" y="24098"/>
                      <a:pt x="0" y="15526"/>
                    </a:cubicBezTo>
                    <a:lnTo>
                      <a:pt x="0" y="15526"/>
                    </a:lnTo>
                    <a:cubicBezTo>
                      <a:pt x="0" y="6953"/>
                      <a:pt x="6953" y="0"/>
                      <a:pt x="15526" y="0"/>
                    </a:cubicBezTo>
                    <a:lnTo>
                      <a:pt x="567785" y="0"/>
                    </a:lnTo>
                    <a:cubicBezTo>
                      <a:pt x="576358" y="0"/>
                      <a:pt x="583311" y="6953"/>
                      <a:pt x="583311" y="15526"/>
                    </a:cubicBezTo>
                    <a:lnTo>
                      <a:pt x="583311" y="15526"/>
                    </a:lnTo>
                    <a:cubicBezTo>
                      <a:pt x="583311" y="24098"/>
                      <a:pt x="576358" y="31051"/>
                      <a:pt x="567785" y="310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2" name="Google Shape;162;p20"/>
              <p:cNvGrpSpPr/>
              <p:nvPr/>
            </p:nvGrpSpPr>
            <p:grpSpPr>
              <a:xfrm>
                <a:off x="4552950" y="2363057"/>
                <a:ext cx="518254" cy="467486"/>
                <a:chOff x="4552950" y="2363057"/>
                <a:chExt cx="518254" cy="467486"/>
              </a:xfrm>
            </p:grpSpPr>
            <p:sp>
              <p:nvSpPr>
                <p:cNvPr id="163" name="Google Shape;163;p20"/>
                <p:cNvSpPr/>
                <p:nvPr/>
              </p:nvSpPr>
              <p:spPr>
                <a:xfrm>
                  <a:off x="4552950" y="2363057"/>
                  <a:ext cx="113347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" h="467486" extrusionOk="0">
                      <a:moveTo>
                        <a:pt x="0" y="0"/>
                      </a:moveTo>
                      <a:lnTo>
                        <a:pt x="113348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20"/>
                <p:cNvSpPr/>
                <p:nvPr/>
              </p:nvSpPr>
              <p:spPr>
                <a:xfrm>
                  <a:off x="4957857" y="2363057"/>
                  <a:ext cx="113347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" h="467486" extrusionOk="0">
                      <a:moveTo>
                        <a:pt x="113348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20"/>
                <p:cNvSpPr/>
                <p:nvPr/>
              </p:nvSpPr>
              <p:spPr>
                <a:xfrm>
                  <a:off x="4921472" y="2363057"/>
                  <a:ext cx="84963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63" h="467486" extrusionOk="0">
                      <a:moveTo>
                        <a:pt x="84963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20"/>
                <p:cNvSpPr/>
                <p:nvPr/>
              </p:nvSpPr>
              <p:spPr>
                <a:xfrm>
                  <a:off x="4884991" y="2363057"/>
                  <a:ext cx="56673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467486" extrusionOk="0">
                      <a:moveTo>
                        <a:pt x="56674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20"/>
                <p:cNvSpPr/>
                <p:nvPr/>
              </p:nvSpPr>
              <p:spPr>
                <a:xfrm>
                  <a:off x="4848510" y="2363057"/>
                  <a:ext cx="28384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4" h="467486" extrusionOk="0">
                      <a:moveTo>
                        <a:pt x="28385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20"/>
                <p:cNvSpPr/>
                <p:nvPr/>
              </p:nvSpPr>
              <p:spPr>
                <a:xfrm>
                  <a:off x="4812125" y="2363057"/>
                  <a:ext cx="9525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467486" extrusionOk="0">
                      <a:moveTo>
                        <a:pt x="0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20"/>
                <p:cNvSpPr/>
                <p:nvPr/>
              </p:nvSpPr>
              <p:spPr>
                <a:xfrm>
                  <a:off x="4747355" y="2363057"/>
                  <a:ext cx="28289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9" h="467486" extrusionOk="0">
                      <a:moveTo>
                        <a:pt x="0" y="0"/>
                      </a:moveTo>
                      <a:lnTo>
                        <a:pt x="28289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20"/>
                <p:cNvSpPr/>
                <p:nvPr/>
              </p:nvSpPr>
              <p:spPr>
                <a:xfrm>
                  <a:off x="4682490" y="2363057"/>
                  <a:ext cx="56769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69" h="467486" extrusionOk="0">
                      <a:moveTo>
                        <a:pt x="0" y="0"/>
                      </a:moveTo>
                      <a:lnTo>
                        <a:pt x="56769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0"/>
                <p:cNvSpPr/>
                <p:nvPr/>
              </p:nvSpPr>
              <p:spPr>
                <a:xfrm>
                  <a:off x="4617720" y="2363057"/>
                  <a:ext cx="85058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58" h="467486" extrusionOk="0">
                      <a:moveTo>
                        <a:pt x="0" y="0"/>
                      </a:moveTo>
                      <a:lnTo>
                        <a:pt x="85058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2" name="Google Shape;172;p20"/>
              <p:cNvSpPr/>
              <p:nvPr/>
            </p:nvSpPr>
            <p:spPr>
              <a:xfrm>
                <a:off x="4775644" y="2568987"/>
                <a:ext cx="72866" cy="2681192"/>
              </a:xfrm>
              <a:custGeom>
                <a:avLst/>
                <a:gdLst/>
                <a:ahLst/>
                <a:cxnLst/>
                <a:rect l="l" t="t" r="r" b="b"/>
                <a:pathLst>
                  <a:path w="72866" h="2681192" extrusionOk="0">
                    <a:moveTo>
                      <a:pt x="0" y="0"/>
                    </a:moveTo>
                    <a:lnTo>
                      <a:pt x="72866" y="0"/>
                    </a:lnTo>
                    <a:lnTo>
                      <a:pt x="72866" y="2681192"/>
                    </a:lnTo>
                    <a:lnTo>
                      <a:pt x="0" y="26811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" name="Google Shape;173;p20"/>
            <p:cNvSpPr/>
            <p:nvPr/>
          </p:nvSpPr>
          <p:spPr>
            <a:xfrm>
              <a:off x="3578850" y="4595150"/>
              <a:ext cx="5561919" cy="8977"/>
            </a:xfrm>
            <a:custGeom>
              <a:avLst/>
              <a:gdLst/>
              <a:ahLst/>
              <a:cxnLst/>
              <a:rect l="l" t="t" r="r" b="b"/>
              <a:pathLst>
                <a:path w="4558950" h="9525" extrusionOk="0">
                  <a:moveTo>
                    <a:pt x="0" y="0"/>
                  </a:moveTo>
                  <a:lnTo>
                    <a:pt x="455895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4" name="Google Shape;174;p20"/>
            <p:cNvGrpSpPr/>
            <p:nvPr/>
          </p:nvGrpSpPr>
          <p:grpSpPr>
            <a:xfrm>
              <a:off x="8311846" y="4056002"/>
              <a:ext cx="542654" cy="539139"/>
              <a:chOff x="1191959" y="3692252"/>
              <a:chExt cx="542654" cy="539139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1199977" y="3696003"/>
                <a:ext cx="531052" cy="531076"/>
              </a:xfrm>
              <a:custGeom>
                <a:avLst/>
                <a:gdLst/>
                <a:ahLst/>
                <a:cxnLst/>
                <a:rect l="l" t="t" r="r" b="b"/>
                <a:pathLst>
                  <a:path w="9338" h="9345" extrusionOk="0">
                    <a:moveTo>
                      <a:pt x="4672" y="1"/>
                    </a:moveTo>
                    <a:cubicBezTo>
                      <a:pt x="2091" y="1"/>
                      <a:pt x="0" y="2091"/>
                      <a:pt x="0" y="4673"/>
                    </a:cubicBezTo>
                    <a:cubicBezTo>
                      <a:pt x="0" y="7247"/>
                      <a:pt x="2091" y="9344"/>
                      <a:pt x="4672" y="9344"/>
                    </a:cubicBezTo>
                    <a:cubicBezTo>
                      <a:pt x="7247" y="9344"/>
                      <a:pt x="9337" y="7247"/>
                      <a:pt x="9337" y="4673"/>
                    </a:cubicBezTo>
                    <a:cubicBezTo>
                      <a:pt x="9337" y="2091"/>
                      <a:pt x="7247" y="1"/>
                      <a:pt x="4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1422510" y="3882568"/>
                <a:ext cx="312103" cy="348823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6138" extrusionOk="0">
                    <a:moveTo>
                      <a:pt x="3847" y="0"/>
                    </a:moveTo>
                    <a:cubicBezTo>
                      <a:pt x="3318" y="0"/>
                      <a:pt x="2779" y="125"/>
                      <a:pt x="2295" y="376"/>
                    </a:cubicBezTo>
                    <a:cubicBezTo>
                      <a:pt x="1358" y="854"/>
                      <a:pt x="631" y="1766"/>
                      <a:pt x="293" y="2862"/>
                    </a:cubicBezTo>
                    <a:cubicBezTo>
                      <a:pt x="0" y="3850"/>
                      <a:pt x="13" y="4965"/>
                      <a:pt x="332" y="6087"/>
                    </a:cubicBezTo>
                    <a:cubicBezTo>
                      <a:pt x="344" y="6119"/>
                      <a:pt x="370" y="6138"/>
                      <a:pt x="402" y="6138"/>
                    </a:cubicBezTo>
                    <a:cubicBezTo>
                      <a:pt x="408" y="6138"/>
                      <a:pt x="415" y="6138"/>
                      <a:pt x="421" y="6131"/>
                    </a:cubicBezTo>
                    <a:cubicBezTo>
                      <a:pt x="453" y="6119"/>
                      <a:pt x="478" y="6080"/>
                      <a:pt x="466" y="6048"/>
                    </a:cubicBezTo>
                    <a:cubicBezTo>
                      <a:pt x="153" y="4952"/>
                      <a:pt x="141" y="3862"/>
                      <a:pt x="427" y="2906"/>
                    </a:cubicBezTo>
                    <a:cubicBezTo>
                      <a:pt x="752" y="1842"/>
                      <a:pt x="1453" y="963"/>
                      <a:pt x="2358" y="497"/>
                    </a:cubicBezTo>
                    <a:cubicBezTo>
                      <a:pt x="2826" y="257"/>
                      <a:pt x="3343" y="138"/>
                      <a:pt x="3850" y="138"/>
                    </a:cubicBezTo>
                    <a:cubicBezTo>
                      <a:pt x="4393" y="138"/>
                      <a:pt x="4925" y="275"/>
                      <a:pt x="5373" y="548"/>
                    </a:cubicBezTo>
                    <a:cubicBezTo>
                      <a:pt x="5385" y="555"/>
                      <a:pt x="5399" y="559"/>
                      <a:pt x="5412" y="559"/>
                    </a:cubicBezTo>
                    <a:cubicBezTo>
                      <a:pt x="5435" y="559"/>
                      <a:pt x="5457" y="549"/>
                      <a:pt x="5469" y="529"/>
                    </a:cubicBezTo>
                    <a:cubicBezTo>
                      <a:pt x="5488" y="491"/>
                      <a:pt x="5481" y="453"/>
                      <a:pt x="5450" y="434"/>
                    </a:cubicBezTo>
                    <a:cubicBezTo>
                      <a:pt x="4980" y="146"/>
                      <a:pt x="4419" y="0"/>
                      <a:pt x="3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1261568" y="3744022"/>
                <a:ext cx="375569" cy="4033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7098" extrusionOk="0">
                    <a:moveTo>
                      <a:pt x="6528" y="0"/>
                    </a:moveTo>
                    <a:cubicBezTo>
                      <a:pt x="6521" y="0"/>
                      <a:pt x="6515" y="1"/>
                      <a:pt x="6508" y="4"/>
                    </a:cubicBezTo>
                    <a:cubicBezTo>
                      <a:pt x="3321" y="947"/>
                      <a:pt x="708" y="3764"/>
                      <a:pt x="13" y="7008"/>
                    </a:cubicBezTo>
                    <a:cubicBezTo>
                      <a:pt x="1" y="7046"/>
                      <a:pt x="26" y="7084"/>
                      <a:pt x="64" y="7091"/>
                    </a:cubicBezTo>
                    <a:cubicBezTo>
                      <a:pt x="71" y="7097"/>
                      <a:pt x="77" y="7097"/>
                      <a:pt x="77" y="7097"/>
                    </a:cubicBezTo>
                    <a:cubicBezTo>
                      <a:pt x="109" y="7097"/>
                      <a:pt x="141" y="7072"/>
                      <a:pt x="147" y="7040"/>
                    </a:cubicBezTo>
                    <a:cubicBezTo>
                      <a:pt x="835" y="3840"/>
                      <a:pt x="3404" y="1062"/>
                      <a:pt x="6546" y="137"/>
                    </a:cubicBezTo>
                    <a:cubicBezTo>
                      <a:pt x="6584" y="131"/>
                      <a:pt x="6603" y="86"/>
                      <a:pt x="6591" y="55"/>
                    </a:cubicBezTo>
                    <a:cubicBezTo>
                      <a:pt x="6585" y="23"/>
                      <a:pt x="6559" y="0"/>
                      <a:pt x="6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1191959" y="3692252"/>
                <a:ext cx="290037" cy="288526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077" extrusionOk="0">
                    <a:moveTo>
                      <a:pt x="5013" y="0"/>
                    </a:moveTo>
                    <a:cubicBezTo>
                      <a:pt x="4993" y="0"/>
                      <a:pt x="4974" y="10"/>
                      <a:pt x="4959" y="29"/>
                    </a:cubicBezTo>
                    <a:cubicBezTo>
                      <a:pt x="3838" y="1647"/>
                      <a:pt x="1881" y="3795"/>
                      <a:pt x="45" y="4949"/>
                    </a:cubicBezTo>
                    <a:cubicBezTo>
                      <a:pt x="14" y="4968"/>
                      <a:pt x="1" y="5013"/>
                      <a:pt x="26" y="5044"/>
                    </a:cubicBezTo>
                    <a:cubicBezTo>
                      <a:pt x="39" y="5064"/>
                      <a:pt x="58" y="5076"/>
                      <a:pt x="84" y="5076"/>
                    </a:cubicBezTo>
                    <a:cubicBezTo>
                      <a:pt x="96" y="5076"/>
                      <a:pt x="109" y="5076"/>
                      <a:pt x="122" y="5064"/>
                    </a:cubicBezTo>
                    <a:cubicBezTo>
                      <a:pt x="1970" y="3904"/>
                      <a:pt x="3946" y="1743"/>
                      <a:pt x="5074" y="111"/>
                    </a:cubicBezTo>
                    <a:cubicBezTo>
                      <a:pt x="5100" y="80"/>
                      <a:pt x="5087" y="35"/>
                      <a:pt x="5055" y="16"/>
                    </a:cubicBezTo>
                    <a:cubicBezTo>
                      <a:pt x="5042" y="5"/>
                      <a:pt x="5027" y="0"/>
                      <a:pt x="5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0"/>
          <p:cNvGrpSpPr/>
          <p:nvPr/>
        </p:nvGrpSpPr>
        <p:grpSpPr>
          <a:xfrm>
            <a:off x="3578850" y="1718572"/>
            <a:ext cx="5561919" cy="2885556"/>
            <a:chOff x="3578850" y="1718572"/>
            <a:chExt cx="5561919" cy="2885556"/>
          </a:xfrm>
        </p:grpSpPr>
        <p:sp>
          <p:nvSpPr>
            <p:cNvPr id="334" name="Google Shape;334;p30"/>
            <p:cNvSpPr/>
            <p:nvPr/>
          </p:nvSpPr>
          <p:spPr>
            <a:xfrm>
              <a:off x="3578850" y="4595150"/>
              <a:ext cx="5561919" cy="8977"/>
            </a:xfrm>
            <a:custGeom>
              <a:avLst/>
              <a:gdLst/>
              <a:ahLst/>
              <a:cxnLst/>
              <a:rect l="l" t="t" r="r" b="b"/>
              <a:pathLst>
                <a:path w="4558950" h="9525" extrusionOk="0">
                  <a:moveTo>
                    <a:pt x="0" y="0"/>
                  </a:moveTo>
                  <a:lnTo>
                    <a:pt x="455895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8117925" y="1718572"/>
              <a:ext cx="947273" cy="2876589"/>
            </a:xfrm>
            <a:custGeom>
              <a:avLst/>
              <a:gdLst/>
              <a:ahLst/>
              <a:cxnLst/>
              <a:rect l="l" t="t" r="r" b="b"/>
              <a:pathLst>
                <a:path w="1061370" h="3223069" extrusionOk="0">
                  <a:moveTo>
                    <a:pt x="957929" y="0"/>
                  </a:moveTo>
                  <a:lnTo>
                    <a:pt x="957929" y="200882"/>
                  </a:lnTo>
                  <a:lnTo>
                    <a:pt x="103442" y="200882"/>
                  </a:lnTo>
                  <a:lnTo>
                    <a:pt x="103442" y="0"/>
                  </a:lnTo>
                  <a:lnTo>
                    <a:pt x="0" y="0"/>
                  </a:lnTo>
                  <a:lnTo>
                    <a:pt x="0" y="3223069"/>
                  </a:lnTo>
                  <a:lnTo>
                    <a:pt x="103442" y="3223069"/>
                  </a:lnTo>
                  <a:lnTo>
                    <a:pt x="103442" y="3027712"/>
                  </a:lnTo>
                  <a:lnTo>
                    <a:pt x="957929" y="3027712"/>
                  </a:lnTo>
                  <a:lnTo>
                    <a:pt x="957929" y="3223069"/>
                  </a:lnTo>
                  <a:lnTo>
                    <a:pt x="1061371" y="3223069"/>
                  </a:lnTo>
                  <a:lnTo>
                    <a:pt x="1061371" y="0"/>
                  </a:lnTo>
                  <a:lnTo>
                    <a:pt x="957929" y="0"/>
                  </a:lnTo>
                  <a:close/>
                  <a:moveTo>
                    <a:pt x="957929" y="288036"/>
                  </a:moveTo>
                  <a:lnTo>
                    <a:pt x="957929" y="505301"/>
                  </a:lnTo>
                  <a:lnTo>
                    <a:pt x="103442" y="505301"/>
                  </a:lnTo>
                  <a:lnTo>
                    <a:pt x="103442" y="288036"/>
                  </a:lnTo>
                  <a:lnTo>
                    <a:pt x="957929" y="288036"/>
                  </a:lnTo>
                  <a:close/>
                  <a:moveTo>
                    <a:pt x="103442" y="2331720"/>
                  </a:moveTo>
                  <a:lnTo>
                    <a:pt x="103442" y="2114455"/>
                  </a:lnTo>
                  <a:lnTo>
                    <a:pt x="957929" y="2114455"/>
                  </a:lnTo>
                  <a:lnTo>
                    <a:pt x="957929" y="2331720"/>
                  </a:lnTo>
                  <a:lnTo>
                    <a:pt x="103442" y="2331720"/>
                  </a:lnTo>
                  <a:close/>
                  <a:moveTo>
                    <a:pt x="957929" y="2418874"/>
                  </a:moveTo>
                  <a:lnTo>
                    <a:pt x="957929" y="2636139"/>
                  </a:lnTo>
                  <a:lnTo>
                    <a:pt x="103442" y="2636139"/>
                  </a:lnTo>
                  <a:lnTo>
                    <a:pt x="103442" y="2418874"/>
                  </a:lnTo>
                  <a:lnTo>
                    <a:pt x="957929" y="2418874"/>
                  </a:lnTo>
                  <a:close/>
                  <a:moveTo>
                    <a:pt x="103442" y="2027301"/>
                  </a:moveTo>
                  <a:lnTo>
                    <a:pt x="103442" y="1810036"/>
                  </a:lnTo>
                  <a:lnTo>
                    <a:pt x="957929" y="1810036"/>
                  </a:lnTo>
                  <a:lnTo>
                    <a:pt x="957929" y="2027301"/>
                  </a:lnTo>
                  <a:lnTo>
                    <a:pt x="103442" y="2027301"/>
                  </a:lnTo>
                  <a:close/>
                  <a:moveTo>
                    <a:pt x="103442" y="1722882"/>
                  </a:moveTo>
                  <a:lnTo>
                    <a:pt x="103442" y="1505617"/>
                  </a:lnTo>
                  <a:lnTo>
                    <a:pt x="957929" y="1505617"/>
                  </a:lnTo>
                  <a:lnTo>
                    <a:pt x="957929" y="1722882"/>
                  </a:lnTo>
                  <a:lnTo>
                    <a:pt x="103442" y="1722882"/>
                  </a:lnTo>
                  <a:close/>
                  <a:moveTo>
                    <a:pt x="103442" y="1418463"/>
                  </a:moveTo>
                  <a:lnTo>
                    <a:pt x="103442" y="1201198"/>
                  </a:lnTo>
                  <a:lnTo>
                    <a:pt x="957929" y="1201198"/>
                  </a:lnTo>
                  <a:lnTo>
                    <a:pt x="957929" y="1418463"/>
                  </a:lnTo>
                  <a:lnTo>
                    <a:pt x="103442" y="1418463"/>
                  </a:lnTo>
                  <a:close/>
                  <a:moveTo>
                    <a:pt x="103442" y="1114044"/>
                  </a:moveTo>
                  <a:lnTo>
                    <a:pt x="103442" y="896779"/>
                  </a:lnTo>
                  <a:lnTo>
                    <a:pt x="957929" y="896779"/>
                  </a:lnTo>
                  <a:lnTo>
                    <a:pt x="957929" y="1114044"/>
                  </a:lnTo>
                  <a:lnTo>
                    <a:pt x="103442" y="1114044"/>
                  </a:lnTo>
                  <a:close/>
                  <a:moveTo>
                    <a:pt x="103442" y="809625"/>
                  </a:moveTo>
                  <a:lnTo>
                    <a:pt x="103442" y="592360"/>
                  </a:lnTo>
                  <a:lnTo>
                    <a:pt x="957929" y="592360"/>
                  </a:lnTo>
                  <a:lnTo>
                    <a:pt x="957929" y="809625"/>
                  </a:lnTo>
                  <a:lnTo>
                    <a:pt x="103442" y="809625"/>
                  </a:lnTo>
                  <a:close/>
                  <a:moveTo>
                    <a:pt x="103442" y="2940463"/>
                  </a:moveTo>
                  <a:lnTo>
                    <a:pt x="103442" y="2723198"/>
                  </a:lnTo>
                  <a:lnTo>
                    <a:pt x="957929" y="2723198"/>
                  </a:lnTo>
                  <a:lnTo>
                    <a:pt x="957929" y="2940463"/>
                  </a:lnTo>
                  <a:lnTo>
                    <a:pt x="103442" y="2940463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" name="Google Shape;336;p30"/>
            <p:cNvGrpSpPr/>
            <p:nvPr/>
          </p:nvGrpSpPr>
          <p:grpSpPr>
            <a:xfrm>
              <a:off x="8320232" y="4052452"/>
              <a:ext cx="542679" cy="542699"/>
              <a:chOff x="1151000" y="3770450"/>
              <a:chExt cx="651475" cy="651500"/>
            </a:xfrm>
          </p:grpSpPr>
          <p:sp>
            <p:nvSpPr>
              <p:cNvPr id="337" name="Google Shape;337;p30"/>
              <p:cNvSpPr/>
              <p:nvPr/>
            </p:nvSpPr>
            <p:spPr>
              <a:xfrm>
                <a:off x="1151000" y="3770450"/>
                <a:ext cx="651475" cy="651500"/>
              </a:xfrm>
              <a:custGeom>
                <a:avLst/>
                <a:gdLst/>
                <a:ahLst/>
                <a:cxnLst/>
                <a:rect l="l" t="t" r="r" b="b"/>
                <a:pathLst>
                  <a:path w="26059" h="26060" extrusionOk="0">
                    <a:moveTo>
                      <a:pt x="13026" y="1"/>
                    </a:moveTo>
                    <a:cubicBezTo>
                      <a:pt x="11340" y="1"/>
                      <a:pt x="9720" y="326"/>
                      <a:pt x="8239" y="910"/>
                    </a:cubicBezTo>
                    <a:cubicBezTo>
                      <a:pt x="3413" y="2822"/>
                      <a:pt x="0" y="7523"/>
                      <a:pt x="0" y="13033"/>
                    </a:cubicBezTo>
                    <a:cubicBezTo>
                      <a:pt x="0" y="14182"/>
                      <a:pt x="146" y="15291"/>
                      <a:pt x="425" y="16353"/>
                    </a:cubicBezTo>
                    <a:cubicBezTo>
                      <a:pt x="1122" y="18995"/>
                      <a:pt x="2622" y="21306"/>
                      <a:pt x="4654" y="23012"/>
                    </a:cubicBezTo>
                    <a:cubicBezTo>
                      <a:pt x="6918" y="24917"/>
                      <a:pt x="9839" y="26059"/>
                      <a:pt x="13026" y="26059"/>
                    </a:cubicBezTo>
                    <a:cubicBezTo>
                      <a:pt x="16558" y="26059"/>
                      <a:pt x="19758" y="24658"/>
                      <a:pt x="22108" y="22381"/>
                    </a:cubicBezTo>
                    <a:cubicBezTo>
                      <a:pt x="23874" y="20662"/>
                      <a:pt x="25156" y="18451"/>
                      <a:pt x="25727" y="15968"/>
                    </a:cubicBezTo>
                    <a:cubicBezTo>
                      <a:pt x="25946" y="15025"/>
                      <a:pt x="26059" y="14042"/>
                      <a:pt x="26059" y="13033"/>
                    </a:cubicBezTo>
                    <a:cubicBezTo>
                      <a:pt x="26059" y="7337"/>
                      <a:pt x="22407" y="2497"/>
                      <a:pt x="17322" y="724"/>
                    </a:cubicBezTo>
                    <a:cubicBezTo>
                      <a:pt x="15974" y="260"/>
                      <a:pt x="14533" y="1"/>
                      <a:pt x="130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1239300" y="3909875"/>
                <a:ext cx="172800" cy="217625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8705" extrusionOk="0">
                    <a:moveTo>
                      <a:pt x="4169" y="0"/>
                    </a:moveTo>
                    <a:cubicBezTo>
                      <a:pt x="2702" y="784"/>
                      <a:pt x="1308" y="1700"/>
                      <a:pt x="7" y="2736"/>
                    </a:cubicBezTo>
                    <a:cubicBezTo>
                      <a:pt x="47" y="4429"/>
                      <a:pt x="0" y="6122"/>
                      <a:pt x="40" y="7821"/>
                    </a:cubicBezTo>
                    <a:cubicBezTo>
                      <a:pt x="1447" y="8047"/>
                      <a:pt x="2828" y="8479"/>
                      <a:pt x="4236" y="8704"/>
                    </a:cubicBezTo>
                    <a:cubicBezTo>
                      <a:pt x="5086" y="7058"/>
                      <a:pt x="6068" y="5538"/>
                      <a:pt x="6911" y="3891"/>
                    </a:cubicBezTo>
                    <a:cubicBezTo>
                      <a:pt x="5989" y="2623"/>
                      <a:pt x="5092" y="1269"/>
                      <a:pt x="4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1556150" y="3909375"/>
                <a:ext cx="181100" cy="21430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8572" extrusionOk="0">
                    <a:moveTo>
                      <a:pt x="2616" y="1"/>
                    </a:moveTo>
                    <a:lnTo>
                      <a:pt x="0" y="3758"/>
                    </a:lnTo>
                    <a:cubicBezTo>
                      <a:pt x="963" y="5365"/>
                      <a:pt x="1965" y="6965"/>
                      <a:pt x="2935" y="8572"/>
                    </a:cubicBezTo>
                    <a:cubicBezTo>
                      <a:pt x="4349" y="8200"/>
                      <a:pt x="5823" y="7888"/>
                      <a:pt x="7244" y="7516"/>
                    </a:cubicBezTo>
                    <a:cubicBezTo>
                      <a:pt x="7111" y="5770"/>
                      <a:pt x="6991" y="4037"/>
                      <a:pt x="6858" y="2291"/>
                    </a:cubicBezTo>
                    <a:cubicBezTo>
                      <a:pt x="5524" y="1408"/>
                      <a:pt x="4090" y="625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1379375" y="4251300"/>
                <a:ext cx="217125" cy="148575"/>
              </a:xfrm>
              <a:custGeom>
                <a:avLst/>
                <a:gdLst/>
                <a:ahLst/>
                <a:cxnLst/>
                <a:rect l="l" t="t" r="r" b="b"/>
                <a:pathLst>
                  <a:path w="8685" h="5943" extrusionOk="0">
                    <a:moveTo>
                      <a:pt x="1680" y="0"/>
                    </a:moveTo>
                    <a:cubicBezTo>
                      <a:pt x="1116" y="1282"/>
                      <a:pt x="558" y="2570"/>
                      <a:pt x="1" y="3851"/>
                    </a:cubicBezTo>
                    <a:cubicBezTo>
                      <a:pt x="1408" y="4548"/>
                      <a:pt x="2955" y="5245"/>
                      <a:pt x="4362" y="5942"/>
                    </a:cubicBezTo>
                    <a:cubicBezTo>
                      <a:pt x="5783" y="5252"/>
                      <a:pt x="7264" y="4528"/>
                      <a:pt x="8685" y="3838"/>
                    </a:cubicBezTo>
                    <a:cubicBezTo>
                      <a:pt x="8180" y="2563"/>
                      <a:pt x="7755" y="1315"/>
                      <a:pt x="7257" y="40"/>
                    </a:cubicBezTo>
                    <a:cubicBezTo>
                      <a:pt x="5405" y="33"/>
                      <a:pt x="3526" y="7"/>
                      <a:pt x="16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1703375" y="4169625"/>
                <a:ext cx="90800" cy="1603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415" extrusionOk="0">
                    <a:moveTo>
                      <a:pt x="3632" y="1"/>
                    </a:moveTo>
                    <a:cubicBezTo>
                      <a:pt x="3280" y="319"/>
                      <a:pt x="2921" y="638"/>
                      <a:pt x="2563" y="944"/>
                    </a:cubicBezTo>
                    <a:cubicBezTo>
                      <a:pt x="2105" y="2703"/>
                      <a:pt x="1228" y="4316"/>
                      <a:pt x="0" y="5651"/>
                    </a:cubicBezTo>
                    <a:lnTo>
                      <a:pt x="13" y="6414"/>
                    </a:lnTo>
                    <a:cubicBezTo>
                      <a:pt x="1779" y="4695"/>
                      <a:pt x="3061" y="2484"/>
                      <a:pt x="3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1356975" y="3770450"/>
                <a:ext cx="2270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9083" h="2219" extrusionOk="0">
                    <a:moveTo>
                      <a:pt x="4794" y="1"/>
                    </a:moveTo>
                    <a:cubicBezTo>
                      <a:pt x="3101" y="1"/>
                      <a:pt x="1481" y="326"/>
                      <a:pt x="0" y="910"/>
                    </a:cubicBezTo>
                    <a:cubicBezTo>
                      <a:pt x="711" y="1335"/>
                      <a:pt x="1441" y="1813"/>
                      <a:pt x="2145" y="2218"/>
                    </a:cubicBezTo>
                    <a:cubicBezTo>
                      <a:pt x="3120" y="1954"/>
                      <a:pt x="4133" y="1822"/>
                      <a:pt x="5145" y="1822"/>
                    </a:cubicBezTo>
                    <a:cubicBezTo>
                      <a:pt x="6014" y="1822"/>
                      <a:pt x="6882" y="1919"/>
                      <a:pt x="7728" y="2112"/>
                    </a:cubicBezTo>
                    <a:cubicBezTo>
                      <a:pt x="8193" y="1680"/>
                      <a:pt x="8631" y="1182"/>
                      <a:pt x="9083" y="724"/>
                    </a:cubicBezTo>
                    <a:cubicBezTo>
                      <a:pt x="7741" y="260"/>
                      <a:pt x="6294" y="1"/>
                      <a:pt x="47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1161600" y="4179250"/>
                <a:ext cx="107600" cy="166500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66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98" y="2643"/>
                      <a:pt x="2198" y="4954"/>
                      <a:pt x="4230" y="6660"/>
                    </a:cubicBezTo>
                    <a:cubicBezTo>
                      <a:pt x="4257" y="6381"/>
                      <a:pt x="4277" y="6102"/>
                      <a:pt x="4303" y="5830"/>
                    </a:cubicBezTo>
                    <a:cubicBezTo>
                      <a:pt x="3055" y="4535"/>
                      <a:pt x="2059" y="2849"/>
                      <a:pt x="1548" y="1123"/>
                    </a:cubicBezTo>
                    <a:cubicBezTo>
                      <a:pt x="990" y="798"/>
                      <a:pt x="479" y="432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1333725" y="3817150"/>
                <a:ext cx="80875" cy="109025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4361" extrusionOk="0">
                    <a:moveTo>
                      <a:pt x="3065" y="1"/>
                    </a:moveTo>
                    <a:cubicBezTo>
                      <a:pt x="3028" y="1"/>
                      <a:pt x="2991" y="16"/>
                      <a:pt x="2962" y="45"/>
                    </a:cubicBezTo>
                    <a:cubicBezTo>
                      <a:pt x="1734" y="1226"/>
                      <a:pt x="751" y="2601"/>
                      <a:pt x="34" y="4141"/>
                    </a:cubicBezTo>
                    <a:cubicBezTo>
                      <a:pt x="1" y="4221"/>
                      <a:pt x="34" y="4314"/>
                      <a:pt x="114" y="4347"/>
                    </a:cubicBezTo>
                    <a:cubicBezTo>
                      <a:pt x="134" y="4360"/>
                      <a:pt x="153" y="4360"/>
                      <a:pt x="173" y="4360"/>
                    </a:cubicBezTo>
                    <a:cubicBezTo>
                      <a:pt x="233" y="4360"/>
                      <a:pt x="293" y="4334"/>
                      <a:pt x="313" y="4274"/>
                    </a:cubicBezTo>
                    <a:cubicBezTo>
                      <a:pt x="1017" y="2767"/>
                      <a:pt x="1979" y="1419"/>
                      <a:pt x="3174" y="264"/>
                    </a:cubicBezTo>
                    <a:cubicBezTo>
                      <a:pt x="3234" y="211"/>
                      <a:pt x="3234" y="111"/>
                      <a:pt x="3174" y="51"/>
                    </a:cubicBezTo>
                    <a:cubicBezTo>
                      <a:pt x="3144" y="17"/>
                      <a:pt x="3104" y="1"/>
                      <a:pt x="3065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1173225" y="3946275"/>
                <a:ext cx="7537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1446" extrusionOk="0">
                    <a:moveTo>
                      <a:pt x="181" y="0"/>
                    </a:moveTo>
                    <a:cubicBezTo>
                      <a:pt x="119" y="0"/>
                      <a:pt x="59" y="38"/>
                      <a:pt x="34" y="98"/>
                    </a:cubicBezTo>
                    <a:cubicBezTo>
                      <a:pt x="1" y="178"/>
                      <a:pt x="40" y="264"/>
                      <a:pt x="120" y="297"/>
                    </a:cubicBezTo>
                    <a:lnTo>
                      <a:pt x="2782" y="1433"/>
                    </a:lnTo>
                    <a:cubicBezTo>
                      <a:pt x="2802" y="1439"/>
                      <a:pt x="2822" y="1446"/>
                      <a:pt x="2842" y="1446"/>
                    </a:cubicBezTo>
                    <a:cubicBezTo>
                      <a:pt x="2902" y="1446"/>
                      <a:pt x="2962" y="1413"/>
                      <a:pt x="2982" y="1353"/>
                    </a:cubicBezTo>
                    <a:cubicBezTo>
                      <a:pt x="3015" y="1273"/>
                      <a:pt x="2982" y="1180"/>
                      <a:pt x="2902" y="1147"/>
                    </a:cubicBezTo>
                    <a:lnTo>
                      <a:pt x="240" y="12"/>
                    </a:lnTo>
                    <a:cubicBezTo>
                      <a:pt x="221" y="4"/>
                      <a:pt x="201" y="0"/>
                      <a:pt x="181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1194300" y="4098500"/>
                <a:ext cx="54150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4639" extrusionOk="0">
                    <a:moveTo>
                      <a:pt x="1992" y="1"/>
                    </a:moveTo>
                    <a:cubicBezTo>
                      <a:pt x="1939" y="1"/>
                      <a:pt x="1886" y="29"/>
                      <a:pt x="1860" y="77"/>
                    </a:cubicBezTo>
                    <a:cubicBezTo>
                      <a:pt x="1030" y="1432"/>
                      <a:pt x="412" y="2906"/>
                      <a:pt x="27" y="4446"/>
                    </a:cubicBezTo>
                    <a:cubicBezTo>
                      <a:pt x="1" y="4532"/>
                      <a:pt x="54" y="4612"/>
                      <a:pt x="134" y="4632"/>
                    </a:cubicBezTo>
                    <a:cubicBezTo>
                      <a:pt x="147" y="4638"/>
                      <a:pt x="160" y="4638"/>
                      <a:pt x="173" y="4638"/>
                    </a:cubicBezTo>
                    <a:cubicBezTo>
                      <a:pt x="240" y="4638"/>
                      <a:pt x="306" y="4592"/>
                      <a:pt x="320" y="4525"/>
                    </a:cubicBezTo>
                    <a:cubicBezTo>
                      <a:pt x="705" y="3012"/>
                      <a:pt x="1309" y="1571"/>
                      <a:pt x="2119" y="237"/>
                    </a:cubicBezTo>
                    <a:cubicBezTo>
                      <a:pt x="2165" y="164"/>
                      <a:pt x="2145" y="71"/>
                      <a:pt x="2072" y="24"/>
                    </a:cubicBezTo>
                    <a:cubicBezTo>
                      <a:pt x="2047" y="8"/>
                      <a:pt x="2020" y="1"/>
                      <a:pt x="199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1336375" y="4115275"/>
                <a:ext cx="92825" cy="146175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5847" extrusionOk="0">
                    <a:moveTo>
                      <a:pt x="174" y="1"/>
                    </a:moveTo>
                    <a:cubicBezTo>
                      <a:pt x="146" y="1"/>
                      <a:pt x="119" y="8"/>
                      <a:pt x="94" y="24"/>
                    </a:cubicBezTo>
                    <a:cubicBezTo>
                      <a:pt x="28" y="70"/>
                      <a:pt x="1" y="163"/>
                      <a:pt x="47" y="236"/>
                    </a:cubicBezTo>
                    <a:lnTo>
                      <a:pt x="3407" y="5773"/>
                    </a:lnTo>
                    <a:cubicBezTo>
                      <a:pt x="3433" y="5820"/>
                      <a:pt x="3487" y="5846"/>
                      <a:pt x="3540" y="5846"/>
                    </a:cubicBezTo>
                    <a:cubicBezTo>
                      <a:pt x="3566" y="5846"/>
                      <a:pt x="3593" y="5840"/>
                      <a:pt x="3619" y="5820"/>
                    </a:cubicBezTo>
                    <a:cubicBezTo>
                      <a:pt x="3692" y="5780"/>
                      <a:pt x="3712" y="5687"/>
                      <a:pt x="3672" y="5607"/>
                    </a:cubicBezTo>
                    <a:lnTo>
                      <a:pt x="306" y="77"/>
                    </a:lnTo>
                    <a:cubicBezTo>
                      <a:pt x="280" y="29"/>
                      <a:pt x="228" y="1"/>
                      <a:pt x="1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1258875" y="4324600"/>
                <a:ext cx="134300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225" extrusionOk="0">
                    <a:moveTo>
                      <a:pt x="169" y="1"/>
                    </a:moveTo>
                    <a:cubicBezTo>
                      <a:pt x="92" y="1"/>
                      <a:pt x="26" y="57"/>
                      <a:pt x="14" y="129"/>
                    </a:cubicBezTo>
                    <a:cubicBezTo>
                      <a:pt x="0" y="215"/>
                      <a:pt x="54" y="295"/>
                      <a:pt x="140" y="308"/>
                    </a:cubicBezTo>
                    <a:lnTo>
                      <a:pt x="5179" y="1224"/>
                    </a:lnTo>
                    <a:lnTo>
                      <a:pt x="5206" y="1224"/>
                    </a:lnTo>
                    <a:cubicBezTo>
                      <a:pt x="5279" y="1224"/>
                      <a:pt x="5345" y="1171"/>
                      <a:pt x="5358" y="1098"/>
                    </a:cubicBezTo>
                    <a:cubicBezTo>
                      <a:pt x="5372" y="1018"/>
                      <a:pt x="5318" y="932"/>
                      <a:pt x="5232" y="919"/>
                    </a:cubicBezTo>
                    <a:lnTo>
                      <a:pt x="193" y="3"/>
                    </a:lnTo>
                    <a:cubicBezTo>
                      <a:pt x="185" y="1"/>
                      <a:pt x="177" y="1"/>
                      <a:pt x="16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1485425" y="4389375"/>
                <a:ext cx="932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1283" extrusionOk="0">
                    <a:moveTo>
                      <a:pt x="159" y="1"/>
                    </a:moveTo>
                    <a:cubicBezTo>
                      <a:pt x="155" y="1"/>
                      <a:pt x="151" y="1"/>
                      <a:pt x="147" y="1"/>
                    </a:cubicBezTo>
                    <a:cubicBezTo>
                      <a:pt x="61" y="8"/>
                      <a:pt x="1" y="81"/>
                      <a:pt x="1" y="167"/>
                    </a:cubicBezTo>
                    <a:lnTo>
                      <a:pt x="61" y="1136"/>
                    </a:lnTo>
                    <a:cubicBezTo>
                      <a:pt x="67" y="1216"/>
                      <a:pt x="134" y="1282"/>
                      <a:pt x="213" y="1282"/>
                    </a:cubicBezTo>
                    <a:lnTo>
                      <a:pt x="227" y="1282"/>
                    </a:lnTo>
                    <a:cubicBezTo>
                      <a:pt x="313" y="1276"/>
                      <a:pt x="373" y="1203"/>
                      <a:pt x="373" y="1116"/>
                    </a:cubicBezTo>
                    <a:lnTo>
                      <a:pt x="313" y="147"/>
                    </a:lnTo>
                    <a:cubicBezTo>
                      <a:pt x="307" y="65"/>
                      <a:pt x="240" y="1"/>
                      <a:pt x="159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1579375" y="4308200"/>
                <a:ext cx="132650" cy="4105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1642" extrusionOk="0">
                    <a:moveTo>
                      <a:pt x="5131" y="1"/>
                    </a:moveTo>
                    <a:cubicBezTo>
                      <a:pt x="5109" y="1"/>
                      <a:pt x="5087" y="5"/>
                      <a:pt x="5066" y="15"/>
                    </a:cubicBezTo>
                    <a:cubicBezTo>
                      <a:pt x="3513" y="752"/>
                      <a:pt x="1860" y="1196"/>
                      <a:pt x="147" y="1329"/>
                    </a:cubicBezTo>
                    <a:cubicBezTo>
                      <a:pt x="60" y="1336"/>
                      <a:pt x="1" y="1409"/>
                      <a:pt x="7" y="1495"/>
                    </a:cubicBezTo>
                    <a:cubicBezTo>
                      <a:pt x="14" y="1575"/>
                      <a:pt x="80" y="1641"/>
                      <a:pt x="160" y="1641"/>
                    </a:cubicBezTo>
                    <a:cubicBezTo>
                      <a:pt x="167" y="1641"/>
                      <a:pt x="167" y="1641"/>
                      <a:pt x="173" y="1635"/>
                    </a:cubicBezTo>
                    <a:cubicBezTo>
                      <a:pt x="1919" y="1502"/>
                      <a:pt x="3612" y="1044"/>
                      <a:pt x="5193" y="294"/>
                    </a:cubicBezTo>
                    <a:cubicBezTo>
                      <a:pt x="5272" y="254"/>
                      <a:pt x="5305" y="167"/>
                      <a:pt x="5266" y="88"/>
                    </a:cubicBezTo>
                    <a:cubicBezTo>
                      <a:pt x="5242" y="31"/>
                      <a:pt x="5187" y="1"/>
                      <a:pt x="5131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1550500" y="4116050"/>
                <a:ext cx="85350" cy="143075"/>
              </a:xfrm>
              <a:custGeom>
                <a:avLst/>
                <a:gdLst/>
                <a:ahLst/>
                <a:cxnLst/>
                <a:rect l="l" t="t" r="r" b="b"/>
                <a:pathLst>
                  <a:path w="3414" h="5723" extrusionOk="0">
                    <a:moveTo>
                      <a:pt x="3236" y="1"/>
                    </a:moveTo>
                    <a:cubicBezTo>
                      <a:pt x="3181" y="1"/>
                      <a:pt x="3128" y="29"/>
                      <a:pt x="3101" y="79"/>
                    </a:cubicBezTo>
                    <a:lnTo>
                      <a:pt x="40" y="5497"/>
                    </a:lnTo>
                    <a:cubicBezTo>
                      <a:pt x="0" y="5570"/>
                      <a:pt x="27" y="5662"/>
                      <a:pt x="100" y="5702"/>
                    </a:cubicBezTo>
                    <a:cubicBezTo>
                      <a:pt x="120" y="5716"/>
                      <a:pt x="147" y="5722"/>
                      <a:pt x="173" y="5722"/>
                    </a:cubicBezTo>
                    <a:cubicBezTo>
                      <a:pt x="226" y="5722"/>
                      <a:pt x="279" y="5696"/>
                      <a:pt x="306" y="5649"/>
                    </a:cubicBezTo>
                    <a:lnTo>
                      <a:pt x="3367" y="232"/>
                    </a:lnTo>
                    <a:cubicBezTo>
                      <a:pt x="3413" y="152"/>
                      <a:pt x="3386" y="59"/>
                      <a:pt x="3313" y="19"/>
                    </a:cubicBezTo>
                    <a:cubicBezTo>
                      <a:pt x="3288" y="7"/>
                      <a:pt x="3262" y="1"/>
                      <a:pt x="323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1727925" y="4087100"/>
                <a:ext cx="48825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4710" extrusionOk="0">
                    <a:moveTo>
                      <a:pt x="170" y="1"/>
                    </a:moveTo>
                    <a:cubicBezTo>
                      <a:pt x="154" y="1"/>
                      <a:pt x="137" y="3"/>
                      <a:pt x="120" y="9"/>
                    </a:cubicBezTo>
                    <a:cubicBezTo>
                      <a:pt x="41" y="35"/>
                      <a:pt x="1" y="128"/>
                      <a:pt x="27" y="208"/>
                    </a:cubicBezTo>
                    <a:lnTo>
                      <a:pt x="1634" y="4610"/>
                    </a:lnTo>
                    <a:cubicBezTo>
                      <a:pt x="1654" y="4669"/>
                      <a:pt x="1714" y="4709"/>
                      <a:pt x="1780" y="4709"/>
                    </a:cubicBezTo>
                    <a:cubicBezTo>
                      <a:pt x="1793" y="4709"/>
                      <a:pt x="1813" y="4703"/>
                      <a:pt x="1833" y="4696"/>
                    </a:cubicBezTo>
                    <a:cubicBezTo>
                      <a:pt x="1913" y="4669"/>
                      <a:pt x="1953" y="4583"/>
                      <a:pt x="1926" y="4503"/>
                    </a:cubicBezTo>
                    <a:lnTo>
                      <a:pt x="319" y="102"/>
                    </a:lnTo>
                    <a:cubicBezTo>
                      <a:pt x="293" y="39"/>
                      <a:pt x="234" y="1"/>
                      <a:pt x="170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1721300" y="3939075"/>
                <a:ext cx="54300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389" extrusionOk="0">
                    <a:moveTo>
                      <a:pt x="1998" y="1"/>
                    </a:moveTo>
                    <a:cubicBezTo>
                      <a:pt x="1971" y="1"/>
                      <a:pt x="1944" y="7"/>
                      <a:pt x="1919" y="21"/>
                    </a:cubicBezTo>
                    <a:lnTo>
                      <a:pt x="93" y="1103"/>
                    </a:lnTo>
                    <a:cubicBezTo>
                      <a:pt x="20" y="1143"/>
                      <a:pt x="0" y="1236"/>
                      <a:pt x="40" y="1309"/>
                    </a:cubicBezTo>
                    <a:cubicBezTo>
                      <a:pt x="73" y="1362"/>
                      <a:pt x="120" y="1389"/>
                      <a:pt x="173" y="1389"/>
                    </a:cubicBezTo>
                    <a:cubicBezTo>
                      <a:pt x="199" y="1389"/>
                      <a:pt x="226" y="1382"/>
                      <a:pt x="252" y="1362"/>
                    </a:cubicBezTo>
                    <a:lnTo>
                      <a:pt x="2078" y="286"/>
                    </a:lnTo>
                    <a:cubicBezTo>
                      <a:pt x="2145" y="247"/>
                      <a:pt x="2171" y="147"/>
                      <a:pt x="2131" y="74"/>
                    </a:cubicBezTo>
                    <a:cubicBezTo>
                      <a:pt x="2101" y="26"/>
                      <a:pt x="2050" y="1"/>
                      <a:pt x="199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1546025" y="3813250"/>
                <a:ext cx="85825" cy="114750"/>
              </a:xfrm>
              <a:custGeom>
                <a:avLst/>
                <a:gdLst/>
                <a:ahLst/>
                <a:cxnLst/>
                <a:rect l="l" t="t" r="r" b="b"/>
                <a:pathLst>
                  <a:path w="3433" h="4590" extrusionOk="0">
                    <a:moveTo>
                      <a:pt x="176" y="1"/>
                    </a:moveTo>
                    <a:cubicBezTo>
                      <a:pt x="145" y="1"/>
                      <a:pt x="113" y="10"/>
                      <a:pt x="87" y="28"/>
                    </a:cubicBezTo>
                    <a:cubicBezTo>
                      <a:pt x="14" y="81"/>
                      <a:pt x="0" y="174"/>
                      <a:pt x="53" y="247"/>
                    </a:cubicBezTo>
                    <a:lnTo>
                      <a:pt x="3134" y="4529"/>
                    </a:lnTo>
                    <a:cubicBezTo>
                      <a:pt x="3160" y="4569"/>
                      <a:pt x="3214" y="4589"/>
                      <a:pt x="3260" y="4589"/>
                    </a:cubicBezTo>
                    <a:cubicBezTo>
                      <a:pt x="3293" y="4589"/>
                      <a:pt x="3320" y="4583"/>
                      <a:pt x="3346" y="4563"/>
                    </a:cubicBezTo>
                    <a:cubicBezTo>
                      <a:pt x="3419" y="4509"/>
                      <a:pt x="3433" y="4417"/>
                      <a:pt x="3386" y="4344"/>
                    </a:cubicBezTo>
                    <a:lnTo>
                      <a:pt x="299" y="61"/>
                    </a:lnTo>
                    <a:cubicBezTo>
                      <a:pt x="271" y="21"/>
                      <a:pt x="224" y="1"/>
                      <a:pt x="17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1399300" y="3990150"/>
                <a:ext cx="176625" cy="21825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873" extrusionOk="0">
                    <a:moveTo>
                      <a:pt x="3528" y="0"/>
                    </a:moveTo>
                    <a:cubicBezTo>
                      <a:pt x="2375" y="0"/>
                      <a:pt x="1223" y="190"/>
                      <a:pt x="126" y="567"/>
                    </a:cubicBezTo>
                    <a:cubicBezTo>
                      <a:pt x="47" y="594"/>
                      <a:pt x="0" y="687"/>
                      <a:pt x="33" y="766"/>
                    </a:cubicBezTo>
                    <a:cubicBezTo>
                      <a:pt x="54" y="829"/>
                      <a:pt x="113" y="867"/>
                      <a:pt x="176" y="867"/>
                    </a:cubicBezTo>
                    <a:cubicBezTo>
                      <a:pt x="192" y="867"/>
                      <a:pt x="209" y="865"/>
                      <a:pt x="226" y="859"/>
                    </a:cubicBezTo>
                    <a:cubicBezTo>
                      <a:pt x="1287" y="492"/>
                      <a:pt x="2402" y="310"/>
                      <a:pt x="3517" y="310"/>
                    </a:cubicBezTo>
                    <a:cubicBezTo>
                      <a:pt x="4643" y="310"/>
                      <a:pt x="5768" y="496"/>
                      <a:pt x="6839" y="866"/>
                    </a:cubicBezTo>
                    <a:cubicBezTo>
                      <a:pt x="6858" y="873"/>
                      <a:pt x="6878" y="873"/>
                      <a:pt x="6892" y="873"/>
                    </a:cubicBezTo>
                    <a:cubicBezTo>
                      <a:pt x="6958" y="873"/>
                      <a:pt x="7018" y="833"/>
                      <a:pt x="7038" y="766"/>
                    </a:cubicBezTo>
                    <a:cubicBezTo>
                      <a:pt x="7064" y="687"/>
                      <a:pt x="7024" y="600"/>
                      <a:pt x="6945" y="574"/>
                    </a:cubicBezTo>
                    <a:cubicBezTo>
                      <a:pt x="5844" y="191"/>
                      <a:pt x="4686" y="0"/>
                      <a:pt x="3528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1"/>
          <p:cNvGrpSpPr/>
          <p:nvPr/>
        </p:nvGrpSpPr>
        <p:grpSpPr>
          <a:xfrm>
            <a:off x="3578850" y="1312115"/>
            <a:ext cx="5561919" cy="3292012"/>
            <a:chOff x="3578850" y="1312115"/>
            <a:chExt cx="5561919" cy="3292012"/>
          </a:xfrm>
        </p:grpSpPr>
        <p:grpSp>
          <p:nvGrpSpPr>
            <p:cNvPr id="358" name="Google Shape;358;p31"/>
            <p:cNvGrpSpPr/>
            <p:nvPr/>
          </p:nvGrpSpPr>
          <p:grpSpPr>
            <a:xfrm flipH="1">
              <a:off x="7619917" y="1312115"/>
              <a:ext cx="1302970" cy="3283027"/>
              <a:chOff x="4120038" y="1762791"/>
              <a:chExt cx="1384077" cy="3487388"/>
            </a:xfrm>
          </p:grpSpPr>
          <p:sp>
            <p:nvSpPr>
              <p:cNvPr id="359" name="Google Shape;359;p31"/>
              <p:cNvSpPr/>
              <p:nvPr/>
            </p:nvSpPr>
            <p:spPr>
              <a:xfrm>
                <a:off x="4120038" y="1762791"/>
                <a:ext cx="1384077" cy="806196"/>
              </a:xfrm>
              <a:custGeom>
                <a:avLst/>
                <a:gdLst/>
                <a:ahLst/>
                <a:cxnLst/>
                <a:rect l="l" t="t" r="r" b="b"/>
                <a:pathLst>
                  <a:path w="1384077" h="806196" extrusionOk="0">
                    <a:moveTo>
                      <a:pt x="1384078" y="806196"/>
                    </a:moveTo>
                    <a:lnTo>
                      <a:pt x="0" y="806196"/>
                    </a:lnTo>
                    <a:lnTo>
                      <a:pt x="0" y="0"/>
                    </a:lnTo>
                    <a:lnTo>
                      <a:pt x="1384078" y="0"/>
                    </a:lnTo>
                    <a:lnTo>
                      <a:pt x="1384078" y="806196"/>
                    </a:lnTo>
                    <a:close/>
                    <a:moveTo>
                      <a:pt x="65913" y="740283"/>
                    </a:moveTo>
                    <a:lnTo>
                      <a:pt x="1318165" y="740283"/>
                    </a:lnTo>
                    <a:lnTo>
                      <a:pt x="1318165" y="65913"/>
                    </a:lnTo>
                    <a:lnTo>
                      <a:pt x="65913" y="65913"/>
                    </a:lnTo>
                    <a:lnTo>
                      <a:pt x="65913" y="7402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4520469" y="2332005"/>
                <a:ext cx="583311" cy="31051"/>
              </a:xfrm>
              <a:custGeom>
                <a:avLst/>
                <a:gdLst/>
                <a:ahLst/>
                <a:cxnLst/>
                <a:rect l="l" t="t" r="r" b="b"/>
                <a:pathLst>
                  <a:path w="583311" h="31051" extrusionOk="0">
                    <a:moveTo>
                      <a:pt x="567785" y="31051"/>
                    </a:moveTo>
                    <a:lnTo>
                      <a:pt x="15526" y="31051"/>
                    </a:lnTo>
                    <a:cubicBezTo>
                      <a:pt x="6953" y="31051"/>
                      <a:pt x="0" y="24098"/>
                      <a:pt x="0" y="15526"/>
                    </a:cubicBezTo>
                    <a:lnTo>
                      <a:pt x="0" y="15526"/>
                    </a:lnTo>
                    <a:cubicBezTo>
                      <a:pt x="0" y="6953"/>
                      <a:pt x="6953" y="0"/>
                      <a:pt x="15526" y="0"/>
                    </a:cubicBezTo>
                    <a:lnTo>
                      <a:pt x="567785" y="0"/>
                    </a:lnTo>
                    <a:cubicBezTo>
                      <a:pt x="576358" y="0"/>
                      <a:pt x="583311" y="6953"/>
                      <a:pt x="583311" y="15526"/>
                    </a:cubicBezTo>
                    <a:lnTo>
                      <a:pt x="583311" y="15526"/>
                    </a:lnTo>
                    <a:cubicBezTo>
                      <a:pt x="583311" y="24098"/>
                      <a:pt x="576358" y="31051"/>
                      <a:pt x="567785" y="3105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1" name="Google Shape;361;p31"/>
              <p:cNvGrpSpPr/>
              <p:nvPr/>
            </p:nvGrpSpPr>
            <p:grpSpPr>
              <a:xfrm>
                <a:off x="4552950" y="2363057"/>
                <a:ext cx="518254" cy="467486"/>
                <a:chOff x="4552950" y="2363057"/>
                <a:chExt cx="518254" cy="467486"/>
              </a:xfrm>
            </p:grpSpPr>
            <p:sp>
              <p:nvSpPr>
                <p:cNvPr id="362" name="Google Shape;362;p31"/>
                <p:cNvSpPr/>
                <p:nvPr/>
              </p:nvSpPr>
              <p:spPr>
                <a:xfrm>
                  <a:off x="4552950" y="2363057"/>
                  <a:ext cx="113347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" h="467486" extrusionOk="0">
                      <a:moveTo>
                        <a:pt x="0" y="0"/>
                      </a:moveTo>
                      <a:lnTo>
                        <a:pt x="113348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31"/>
                <p:cNvSpPr/>
                <p:nvPr/>
              </p:nvSpPr>
              <p:spPr>
                <a:xfrm>
                  <a:off x="4957857" y="2363057"/>
                  <a:ext cx="113347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47" h="467486" extrusionOk="0">
                      <a:moveTo>
                        <a:pt x="113348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31"/>
                <p:cNvSpPr/>
                <p:nvPr/>
              </p:nvSpPr>
              <p:spPr>
                <a:xfrm>
                  <a:off x="4921472" y="2363057"/>
                  <a:ext cx="84963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63" h="467486" extrusionOk="0">
                      <a:moveTo>
                        <a:pt x="84963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31"/>
                <p:cNvSpPr/>
                <p:nvPr/>
              </p:nvSpPr>
              <p:spPr>
                <a:xfrm>
                  <a:off x="4884991" y="2363057"/>
                  <a:ext cx="56673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467486" extrusionOk="0">
                      <a:moveTo>
                        <a:pt x="56674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31"/>
                <p:cNvSpPr/>
                <p:nvPr/>
              </p:nvSpPr>
              <p:spPr>
                <a:xfrm>
                  <a:off x="4848510" y="2363057"/>
                  <a:ext cx="28384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84" h="467486" extrusionOk="0">
                      <a:moveTo>
                        <a:pt x="28385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4812125" y="2363057"/>
                  <a:ext cx="9525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467486" extrusionOk="0">
                      <a:moveTo>
                        <a:pt x="0" y="0"/>
                      </a:moveTo>
                      <a:lnTo>
                        <a:pt x="0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4747355" y="2363057"/>
                  <a:ext cx="28289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9" h="467486" extrusionOk="0">
                      <a:moveTo>
                        <a:pt x="0" y="0"/>
                      </a:moveTo>
                      <a:lnTo>
                        <a:pt x="28289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4682490" y="2363057"/>
                  <a:ext cx="56769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69" h="467486" extrusionOk="0">
                      <a:moveTo>
                        <a:pt x="0" y="0"/>
                      </a:moveTo>
                      <a:lnTo>
                        <a:pt x="56769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4617720" y="2363057"/>
                  <a:ext cx="85058" cy="467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58" h="467486" extrusionOk="0">
                      <a:moveTo>
                        <a:pt x="0" y="0"/>
                      </a:moveTo>
                      <a:lnTo>
                        <a:pt x="85058" y="46748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1" name="Google Shape;371;p31"/>
              <p:cNvSpPr/>
              <p:nvPr/>
            </p:nvSpPr>
            <p:spPr>
              <a:xfrm>
                <a:off x="4775644" y="2568987"/>
                <a:ext cx="72866" cy="2681192"/>
              </a:xfrm>
              <a:custGeom>
                <a:avLst/>
                <a:gdLst/>
                <a:ahLst/>
                <a:cxnLst/>
                <a:rect l="l" t="t" r="r" b="b"/>
                <a:pathLst>
                  <a:path w="72866" h="2681192" extrusionOk="0">
                    <a:moveTo>
                      <a:pt x="0" y="0"/>
                    </a:moveTo>
                    <a:lnTo>
                      <a:pt x="72866" y="0"/>
                    </a:lnTo>
                    <a:lnTo>
                      <a:pt x="72866" y="2681192"/>
                    </a:lnTo>
                    <a:lnTo>
                      <a:pt x="0" y="26811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31"/>
            <p:cNvSpPr/>
            <p:nvPr/>
          </p:nvSpPr>
          <p:spPr>
            <a:xfrm>
              <a:off x="3578850" y="4595150"/>
              <a:ext cx="5561919" cy="8977"/>
            </a:xfrm>
            <a:custGeom>
              <a:avLst/>
              <a:gdLst/>
              <a:ahLst/>
              <a:cxnLst/>
              <a:rect l="l" t="t" r="r" b="b"/>
              <a:pathLst>
                <a:path w="4558950" h="9525" extrusionOk="0">
                  <a:moveTo>
                    <a:pt x="0" y="0"/>
                  </a:moveTo>
                  <a:lnTo>
                    <a:pt x="455895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3" name="Google Shape;373;p31"/>
            <p:cNvGrpSpPr/>
            <p:nvPr/>
          </p:nvGrpSpPr>
          <p:grpSpPr>
            <a:xfrm>
              <a:off x="7854646" y="4056002"/>
              <a:ext cx="542654" cy="539139"/>
              <a:chOff x="1191959" y="3692252"/>
              <a:chExt cx="542654" cy="539139"/>
            </a:xfrm>
          </p:grpSpPr>
          <p:sp>
            <p:nvSpPr>
              <p:cNvPr id="374" name="Google Shape;374;p31"/>
              <p:cNvSpPr/>
              <p:nvPr/>
            </p:nvSpPr>
            <p:spPr>
              <a:xfrm>
                <a:off x="1199977" y="3696003"/>
                <a:ext cx="531052" cy="531076"/>
              </a:xfrm>
              <a:custGeom>
                <a:avLst/>
                <a:gdLst/>
                <a:ahLst/>
                <a:cxnLst/>
                <a:rect l="l" t="t" r="r" b="b"/>
                <a:pathLst>
                  <a:path w="9338" h="9345" extrusionOk="0">
                    <a:moveTo>
                      <a:pt x="4672" y="1"/>
                    </a:moveTo>
                    <a:cubicBezTo>
                      <a:pt x="2091" y="1"/>
                      <a:pt x="0" y="2091"/>
                      <a:pt x="0" y="4673"/>
                    </a:cubicBezTo>
                    <a:cubicBezTo>
                      <a:pt x="0" y="7247"/>
                      <a:pt x="2091" y="9344"/>
                      <a:pt x="4672" y="9344"/>
                    </a:cubicBezTo>
                    <a:cubicBezTo>
                      <a:pt x="7247" y="9344"/>
                      <a:pt x="9337" y="7247"/>
                      <a:pt x="9337" y="4673"/>
                    </a:cubicBezTo>
                    <a:cubicBezTo>
                      <a:pt x="9337" y="2091"/>
                      <a:pt x="7247" y="1"/>
                      <a:pt x="4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1422510" y="3882568"/>
                <a:ext cx="312103" cy="348823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6138" extrusionOk="0">
                    <a:moveTo>
                      <a:pt x="3847" y="0"/>
                    </a:moveTo>
                    <a:cubicBezTo>
                      <a:pt x="3318" y="0"/>
                      <a:pt x="2779" y="125"/>
                      <a:pt x="2295" y="376"/>
                    </a:cubicBezTo>
                    <a:cubicBezTo>
                      <a:pt x="1358" y="854"/>
                      <a:pt x="631" y="1766"/>
                      <a:pt x="293" y="2862"/>
                    </a:cubicBezTo>
                    <a:cubicBezTo>
                      <a:pt x="0" y="3850"/>
                      <a:pt x="13" y="4965"/>
                      <a:pt x="332" y="6087"/>
                    </a:cubicBezTo>
                    <a:cubicBezTo>
                      <a:pt x="344" y="6119"/>
                      <a:pt x="370" y="6138"/>
                      <a:pt x="402" y="6138"/>
                    </a:cubicBezTo>
                    <a:cubicBezTo>
                      <a:pt x="408" y="6138"/>
                      <a:pt x="415" y="6138"/>
                      <a:pt x="421" y="6131"/>
                    </a:cubicBezTo>
                    <a:cubicBezTo>
                      <a:pt x="453" y="6119"/>
                      <a:pt x="478" y="6080"/>
                      <a:pt x="466" y="6048"/>
                    </a:cubicBezTo>
                    <a:cubicBezTo>
                      <a:pt x="153" y="4952"/>
                      <a:pt x="141" y="3862"/>
                      <a:pt x="427" y="2906"/>
                    </a:cubicBezTo>
                    <a:cubicBezTo>
                      <a:pt x="752" y="1842"/>
                      <a:pt x="1453" y="963"/>
                      <a:pt x="2358" y="497"/>
                    </a:cubicBezTo>
                    <a:cubicBezTo>
                      <a:pt x="2826" y="257"/>
                      <a:pt x="3343" y="138"/>
                      <a:pt x="3850" y="138"/>
                    </a:cubicBezTo>
                    <a:cubicBezTo>
                      <a:pt x="4393" y="138"/>
                      <a:pt x="4925" y="275"/>
                      <a:pt x="5373" y="548"/>
                    </a:cubicBezTo>
                    <a:cubicBezTo>
                      <a:pt x="5385" y="555"/>
                      <a:pt x="5399" y="559"/>
                      <a:pt x="5412" y="559"/>
                    </a:cubicBezTo>
                    <a:cubicBezTo>
                      <a:pt x="5435" y="559"/>
                      <a:pt x="5457" y="549"/>
                      <a:pt x="5469" y="529"/>
                    </a:cubicBezTo>
                    <a:cubicBezTo>
                      <a:pt x="5488" y="491"/>
                      <a:pt x="5481" y="453"/>
                      <a:pt x="5450" y="434"/>
                    </a:cubicBezTo>
                    <a:cubicBezTo>
                      <a:pt x="4980" y="146"/>
                      <a:pt x="4419" y="0"/>
                      <a:pt x="3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1261568" y="3744022"/>
                <a:ext cx="375569" cy="403379"/>
              </a:xfrm>
              <a:custGeom>
                <a:avLst/>
                <a:gdLst/>
                <a:ahLst/>
                <a:cxnLst/>
                <a:rect l="l" t="t" r="r" b="b"/>
                <a:pathLst>
                  <a:path w="6604" h="7098" extrusionOk="0">
                    <a:moveTo>
                      <a:pt x="6528" y="0"/>
                    </a:moveTo>
                    <a:cubicBezTo>
                      <a:pt x="6521" y="0"/>
                      <a:pt x="6515" y="1"/>
                      <a:pt x="6508" y="4"/>
                    </a:cubicBezTo>
                    <a:cubicBezTo>
                      <a:pt x="3321" y="947"/>
                      <a:pt x="708" y="3764"/>
                      <a:pt x="13" y="7008"/>
                    </a:cubicBezTo>
                    <a:cubicBezTo>
                      <a:pt x="1" y="7046"/>
                      <a:pt x="26" y="7084"/>
                      <a:pt x="64" y="7091"/>
                    </a:cubicBezTo>
                    <a:cubicBezTo>
                      <a:pt x="71" y="7097"/>
                      <a:pt x="77" y="7097"/>
                      <a:pt x="77" y="7097"/>
                    </a:cubicBezTo>
                    <a:cubicBezTo>
                      <a:pt x="109" y="7097"/>
                      <a:pt x="141" y="7072"/>
                      <a:pt x="147" y="7040"/>
                    </a:cubicBezTo>
                    <a:cubicBezTo>
                      <a:pt x="835" y="3840"/>
                      <a:pt x="3404" y="1062"/>
                      <a:pt x="6546" y="137"/>
                    </a:cubicBezTo>
                    <a:cubicBezTo>
                      <a:pt x="6584" y="131"/>
                      <a:pt x="6603" y="86"/>
                      <a:pt x="6591" y="55"/>
                    </a:cubicBezTo>
                    <a:cubicBezTo>
                      <a:pt x="6585" y="23"/>
                      <a:pt x="6559" y="0"/>
                      <a:pt x="65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1191959" y="3692252"/>
                <a:ext cx="290037" cy="288526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5077" extrusionOk="0">
                    <a:moveTo>
                      <a:pt x="5013" y="0"/>
                    </a:moveTo>
                    <a:cubicBezTo>
                      <a:pt x="4993" y="0"/>
                      <a:pt x="4974" y="10"/>
                      <a:pt x="4959" y="29"/>
                    </a:cubicBezTo>
                    <a:cubicBezTo>
                      <a:pt x="3838" y="1647"/>
                      <a:pt x="1881" y="3795"/>
                      <a:pt x="45" y="4949"/>
                    </a:cubicBezTo>
                    <a:cubicBezTo>
                      <a:pt x="14" y="4968"/>
                      <a:pt x="1" y="5013"/>
                      <a:pt x="26" y="5044"/>
                    </a:cubicBezTo>
                    <a:cubicBezTo>
                      <a:pt x="39" y="5064"/>
                      <a:pt x="58" y="5076"/>
                      <a:pt x="84" y="5076"/>
                    </a:cubicBezTo>
                    <a:cubicBezTo>
                      <a:pt x="96" y="5076"/>
                      <a:pt x="109" y="5076"/>
                      <a:pt x="122" y="5064"/>
                    </a:cubicBezTo>
                    <a:cubicBezTo>
                      <a:pt x="1970" y="3904"/>
                      <a:pt x="3946" y="1743"/>
                      <a:pt x="5074" y="111"/>
                    </a:cubicBezTo>
                    <a:cubicBezTo>
                      <a:pt x="5100" y="80"/>
                      <a:pt x="5087" y="35"/>
                      <a:pt x="5055" y="16"/>
                    </a:cubicBezTo>
                    <a:cubicBezTo>
                      <a:pt x="5042" y="5"/>
                      <a:pt x="5027" y="0"/>
                      <a:pt x="5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exandria"/>
              <a:buNone/>
              <a:defRPr sz="33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sz="35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>
            <a:spLocks noGrp="1"/>
          </p:cNvSpPr>
          <p:nvPr>
            <p:ph type="ctrTitle"/>
          </p:nvPr>
        </p:nvSpPr>
        <p:spPr>
          <a:xfrm>
            <a:off x="2303184" y="921906"/>
            <a:ext cx="4069800" cy="18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000" dirty="0" err="1"/>
              <a:t>ФитМикс</a:t>
            </a:r>
            <a:endParaRPr sz="5000"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1"/>
          </p:nvPr>
        </p:nvSpPr>
        <p:spPr>
          <a:xfrm>
            <a:off x="2379990" y="3414228"/>
            <a:ext cx="4622156" cy="62348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2000" dirty="0"/>
              <a:t>Храни се добре,</a:t>
            </a:r>
            <a:r>
              <a:rPr lang="en-US" sz="2000" dirty="0"/>
              <a:t> </a:t>
            </a:r>
            <a:r>
              <a:rPr lang="bg-BG" sz="2000" dirty="0"/>
              <a:t>тренирай още по-добре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C254B-CC67-4873-A597-81CB8E47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99" y="1383030"/>
            <a:ext cx="1693233" cy="1612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>
          <a:extLst>
            <a:ext uri="{FF2B5EF4-FFF2-40B4-BE49-F238E27FC236}">
              <a16:creationId xmlns:a16="http://schemas.microsoft.com/office/drawing/2014/main" id="{E4C654B2-9650-7ADA-6B0D-89C13379A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4B264B2-26BC-F496-2C78-2FB46CD6C3D5}"/>
              </a:ext>
            </a:extLst>
          </p:cNvPr>
          <p:cNvGrpSpPr/>
          <p:nvPr/>
        </p:nvGrpSpPr>
        <p:grpSpPr>
          <a:xfrm>
            <a:off x="882443" y="-4737114"/>
            <a:ext cx="7110681" cy="4327800"/>
            <a:chOff x="4289957" y="802940"/>
            <a:chExt cx="6122804" cy="3537620"/>
          </a:xfrm>
        </p:grpSpPr>
        <p:pic>
          <p:nvPicPr>
            <p:cNvPr id="16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5C3AA847-05B5-4FB8-5AD5-E4809473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7" y="8029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5FB8F6-A474-435B-98E1-12E887BCDF0B}"/>
                </a:ext>
              </a:extLst>
            </p:cNvPr>
            <p:cNvSpPr/>
            <p:nvPr/>
          </p:nvSpPr>
          <p:spPr>
            <a:xfrm>
              <a:off x="6492110" y="876300"/>
              <a:ext cx="1674723" cy="3352800"/>
            </a:xfrm>
            <a:prstGeom prst="roundRect">
              <a:avLst>
                <a:gd name="adj" fmla="val 996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31A6127-B620-E300-21A2-AF06AAE24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55379" y="304813"/>
            <a:ext cx="969617" cy="969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34D201-6187-7A0E-ED38-97DEFC527D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67"/>
          <a:stretch/>
        </p:blipFill>
        <p:spPr>
          <a:xfrm>
            <a:off x="-3383876" y="782868"/>
            <a:ext cx="3256346" cy="3571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B5A9C8-A96F-9E20-A99F-EFC7F782D3E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300"/>
          <a:stretch/>
        </p:blipFill>
        <p:spPr>
          <a:xfrm>
            <a:off x="8939024" y="782867"/>
            <a:ext cx="3216220" cy="3571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BE07C-F477-D564-3B70-F9DD3CD11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507" y="848399"/>
            <a:ext cx="2819575" cy="2866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9C3095-F1C2-C58E-67B5-BB3FE13782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908" y="5419537"/>
            <a:ext cx="1943012" cy="19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4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7"/>
          <p:cNvSpPr txBox="1">
            <a:spLocks noGrp="1"/>
          </p:cNvSpPr>
          <p:nvPr>
            <p:ph type="subTitle" idx="9"/>
          </p:nvPr>
        </p:nvSpPr>
        <p:spPr>
          <a:xfrm>
            <a:off x="-868699" y="3881489"/>
            <a:ext cx="5387359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Alexandria"/>
                <a:ea typeface="Alexandria"/>
                <a:cs typeface="Alexandria"/>
                <a:sym typeface="Alexandria"/>
              </a:rPr>
              <a:t>Веселин Боянов</a:t>
            </a:r>
            <a:r>
              <a:rPr lang="en-US" sz="2000" b="1" dirty="0">
                <a:latin typeface="Alexandria"/>
                <a:ea typeface="Alexandria"/>
                <a:cs typeface="Alexandria"/>
                <a:sym typeface="Alexandria"/>
              </a:rPr>
              <a:t> VBBoyanov22@codingburgas.bg</a:t>
            </a:r>
            <a:endParaRPr sz="2000" b="1" dirty="0"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7" name="Google Shape;587;p37"/>
          <p:cNvGrpSpPr/>
          <p:nvPr/>
        </p:nvGrpSpPr>
        <p:grpSpPr>
          <a:xfrm flipH="1">
            <a:off x="8195208" y="619043"/>
            <a:ext cx="583517" cy="583516"/>
            <a:chOff x="6358327" y="1470947"/>
            <a:chExt cx="619839" cy="619839"/>
          </a:xfrm>
        </p:grpSpPr>
        <p:sp>
          <p:nvSpPr>
            <p:cNvPr id="588" name="Google Shape;588;p37"/>
            <p:cNvSpPr/>
            <p:nvPr/>
          </p:nvSpPr>
          <p:spPr>
            <a:xfrm rot="4672513" flipH="1">
              <a:off x="6407313" y="1519933"/>
              <a:ext cx="521867" cy="521867"/>
            </a:xfrm>
            <a:custGeom>
              <a:avLst/>
              <a:gdLst/>
              <a:ahLst/>
              <a:cxnLst/>
              <a:rect l="l" t="t" r="r" b="b"/>
              <a:pathLst>
                <a:path w="521970" h="521970" extrusionOk="0">
                  <a:moveTo>
                    <a:pt x="521970" y="260985"/>
                  </a:moveTo>
                  <a:cubicBezTo>
                    <a:pt x="521970" y="405123"/>
                    <a:pt x="405123" y="521970"/>
                    <a:pt x="260985" y="521970"/>
                  </a:cubicBezTo>
                  <a:cubicBezTo>
                    <a:pt x="116847" y="521970"/>
                    <a:pt x="0" y="405123"/>
                    <a:pt x="0" y="260985"/>
                  </a:cubicBezTo>
                  <a:cubicBezTo>
                    <a:pt x="0" y="116847"/>
                    <a:pt x="116847" y="0"/>
                    <a:pt x="260985" y="0"/>
                  </a:cubicBezTo>
                  <a:cubicBezTo>
                    <a:pt x="405123" y="0"/>
                    <a:pt x="521970" y="116847"/>
                    <a:pt x="521970" y="2609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6552729" y="1620450"/>
              <a:ext cx="115252" cy="160591"/>
            </a:xfrm>
            <a:custGeom>
              <a:avLst/>
              <a:gdLst/>
              <a:ahLst/>
              <a:cxnLst/>
              <a:rect l="l" t="t" r="r" b="b"/>
              <a:pathLst>
                <a:path w="115252" h="160591" extrusionOk="0">
                  <a:moveTo>
                    <a:pt x="0" y="0"/>
                  </a:moveTo>
                  <a:lnTo>
                    <a:pt x="0" y="160592"/>
                  </a:lnTo>
                  <a:lnTo>
                    <a:pt x="115253" y="10906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277303A-B953-4F3B-A9EE-15B5379C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4" y="1628232"/>
            <a:ext cx="1784071" cy="1784071"/>
          </a:xfrm>
          <a:prstGeom prst="rect">
            <a:avLst/>
          </a:prstGeom>
        </p:spPr>
      </p:pic>
      <p:sp>
        <p:nvSpPr>
          <p:cNvPr id="69" name="Google Shape;582;p37">
            <a:extLst>
              <a:ext uri="{FF2B5EF4-FFF2-40B4-BE49-F238E27FC236}">
                <a16:creationId xmlns:a16="http://schemas.microsoft.com/office/drawing/2014/main" id="{B9E2F869-8002-43FE-B315-EF2C4CB5C35F}"/>
              </a:ext>
            </a:extLst>
          </p:cNvPr>
          <p:cNvSpPr txBox="1">
            <a:spLocks/>
          </p:cNvSpPr>
          <p:nvPr/>
        </p:nvSpPr>
        <p:spPr>
          <a:xfrm>
            <a:off x="4178061" y="3958043"/>
            <a:ext cx="538735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 b="0" i="0" u="none" strike="noStrike" cap="none">
                <a:solidFill>
                  <a:schemeClr val="dk1"/>
                </a:solidFill>
                <a:latin typeface="Alexandria SemiBold"/>
                <a:ea typeface="Alexandria SemiBold"/>
                <a:cs typeface="Alexandria SemiBold"/>
                <a:sym typeface="Alexandria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ru-RU" sz="2000" b="1" dirty="0">
                <a:latin typeface="Alexandria"/>
                <a:ea typeface="Alexandria"/>
                <a:cs typeface="Alexandria"/>
                <a:sym typeface="Alexandria"/>
              </a:rPr>
              <a:t>Мартин Белчев</a:t>
            </a:r>
            <a:endParaRPr lang="en-US" sz="2000" b="1" dirty="0">
              <a:latin typeface="Alexandria"/>
              <a:ea typeface="Alexandria"/>
              <a:cs typeface="Alexandria"/>
              <a:sym typeface="Alexandria"/>
            </a:endParaRPr>
          </a:p>
          <a:p>
            <a:pPr marL="0" indent="0" algn="ctr"/>
            <a:r>
              <a:rPr lang="en-US" sz="2000" b="1" dirty="0">
                <a:latin typeface="Alexandria"/>
                <a:ea typeface="Alexandria"/>
                <a:cs typeface="Alexandria"/>
                <a:sym typeface="Alexandria"/>
              </a:rPr>
              <a:t>MDBelchv21@codingburgas.bg</a:t>
            </a:r>
            <a:endParaRPr lang="ru-RU" sz="2000" b="1" dirty="0"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DB1931-626D-4639-A9AF-B99E27F7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207" y="1628231"/>
            <a:ext cx="1784071" cy="1784071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7BD11E80-9858-4989-82AD-8798F2F9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5" y="332693"/>
            <a:ext cx="7704000" cy="572700"/>
          </a:xfrm>
        </p:spPr>
        <p:txBody>
          <a:bodyPr/>
          <a:lstStyle/>
          <a:p>
            <a:pPr algn="ctr"/>
            <a:r>
              <a:rPr lang="bg-BG" dirty="0"/>
              <a:t>Екипът зад идеята и създаването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8D10167-0C1C-4CF4-8828-04F0520A5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165" y="1972764"/>
            <a:ext cx="1171892" cy="1116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9ABC37-118D-4CFC-84BB-4CC36508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4527" y="472965"/>
            <a:ext cx="842207" cy="842207"/>
          </a:xfrm>
          <a:prstGeom prst="rect">
            <a:avLst/>
          </a:prstGeom>
        </p:spPr>
      </p:pic>
      <p:pic>
        <p:nvPicPr>
          <p:cNvPr id="22" name="Picture 6" descr="file type expo&quot; Icon - Download for free – Iconduck">
            <a:extLst>
              <a:ext uri="{FF2B5EF4-FFF2-40B4-BE49-F238E27FC236}">
                <a16:creationId xmlns:a16="http://schemas.microsoft.com/office/drawing/2014/main" id="{471A6E78-E186-4172-B7E3-8E9579A1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10" y="2296835"/>
            <a:ext cx="674321" cy="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1689EB-EC36-4EE0-AAF9-2903BE070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56" y="3698166"/>
            <a:ext cx="1288181" cy="12881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2620C-5981-4034-8799-B78CC370F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48" y="3698166"/>
            <a:ext cx="1003686" cy="7193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F2E16F-AF7F-4924-9F3B-3816F7F34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76" y="181893"/>
            <a:ext cx="1215458" cy="121545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D6B9A3-00B7-4414-8F9B-E90DE44AEDEA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003131" y="2296835"/>
            <a:ext cx="1567759" cy="38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7315CF0F-F84C-4261-9F35-F7F1CDF2F3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72" y="721754"/>
            <a:ext cx="6122804" cy="3709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37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9ABC37-118D-4CFC-84BB-4CC36508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5" y="976247"/>
            <a:ext cx="842207" cy="842207"/>
          </a:xfrm>
          <a:prstGeom prst="rect">
            <a:avLst/>
          </a:prstGeom>
        </p:spPr>
      </p:pic>
      <p:pic>
        <p:nvPicPr>
          <p:cNvPr id="22" name="Picture 6" descr="file type expo&quot; Icon - Download for free – Iconduck">
            <a:extLst>
              <a:ext uri="{FF2B5EF4-FFF2-40B4-BE49-F238E27FC236}">
                <a16:creationId xmlns:a16="http://schemas.microsoft.com/office/drawing/2014/main" id="{471A6E78-E186-4172-B7E3-8E9579A1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507" y="2296835"/>
            <a:ext cx="674321" cy="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1689EB-EC36-4EE0-AAF9-2903BE070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56" y="3698166"/>
            <a:ext cx="1288181" cy="12881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2620C-5981-4034-8799-B78CC370F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48" y="3698166"/>
            <a:ext cx="1003686" cy="7193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F2E16F-AF7F-4924-9F3B-3816F7F34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76" y="181893"/>
            <a:ext cx="1215458" cy="1215458"/>
          </a:xfrm>
          <a:prstGeom prst="rect">
            <a:avLst/>
          </a:prstGeom>
        </p:spPr>
      </p:pic>
      <p:pic>
        <p:nvPicPr>
          <p:cNvPr id="17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C7D74D3C-2BB6-4775-A907-F4DF02550F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72" y="721754"/>
            <a:ext cx="6122804" cy="3709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F07812-30DA-47A6-A3EA-12D04CFF533F}"/>
              </a:ext>
            </a:extLst>
          </p:cNvPr>
          <p:cNvSpPr/>
          <p:nvPr/>
        </p:nvSpPr>
        <p:spPr>
          <a:xfrm>
            <a:off x="3624800" y="798682"/>
            <a:ext cx="1655889" cy="3515861"/>
          </a:xfrm>
          <a:prstGeom prst="roundRect">
            <a:avLst>
              <a:gd name="adj" fmla="val 9968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415332-5B0A-4031-8A70-B3E615CE8CC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148168" y="1397351"/>
            <a:ext cx="1476632" cy="115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88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9ABC37-118D-4CFC-84BB-4CC36508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882" y="976247"/>
            <a:ext cx="842207" cy="842207"/>
          </a:xfrm>
          <a:prstGeom prst="rect">
            <a:avLst/>
          </a:prstGeom>
        </p:spPr>
      </p:pic>
      <p:pic>
        <p:nvPicPr>
          <p:cNvPr id="22" name="Picture 6" descr="file type expo&quot; Icon - Download for free – Iconduck">
            <a:extLst>
              <a:ext uri="{FF2B5EF4-FFF2-40B4-BE49-F238E27FC236}">
                <a16:creationId xmlns:a16="http://schemas.microsoft.com/office/drawing/2014/main" id="{471A6E78-E186-4172-B7E3-8E9579A1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507" y="2296835"/>
            <a:ext cx="674321" cy="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1689EB-EC36-4EE0-AAF9-2903BE070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856" y="3698166"/>
            <a:ext cx="1288181" cy="12881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2620C-5981-4034-8799-B78CC370F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7" y="2823180"/>
            <a:ext cx="1003686" cy="7193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F2E16F-AF7F-4924-9F3B-3816F7F34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376" y="181893"/>
            <a:ext cx="1215458" cy="1215458"/>
          </a:xfrm>
          <a:prstGeom prst="rect">
            <a:avLst/>
          </a:prstGeom>
        </p:spPr>
      </p:pic>
      <p:pic>
        <p:nvPicPr>
          <p:cNvPr id="12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93630F61-3689-4FF8-AF98-E53527443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72" y="721754"/>
            <a:ext cx="6122804" cy="370967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7F4E49-C7F7-4657-AC8E-D6E4071F30F0}"/>
              </a:ext>
            </a:extLst>
          </p:cNvPr>
          <p:cNvSpPr/>
          <p:nvPr/>
        </p:nvSpPr>
        <p:spPr>
          <a:xfrm>
            <a:off x="3624800" y="798682"/>
            <a:ext cx="1655889" cy="3515861"/>
          </a:xfrm>
          <a:prstGeom prst="roundRect">
            <a:avLst>
              <a:gd name="adj" fmla="val 9968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0BE572-ADBF-4F14-B16E-213A67040FF5}"/>
              </a:ext>
            </a:extLst>
          </p:cNvPr>
          <p:cNvCxnSpPr>
            <a:cxnSpLocks/>
          </p:cNvCxnSpPr>
          <p:nvPr/>
        </p:nvCxnSpPr>
        <p:spPr>
          <a:xfrm flipH="1" flipV="1">
            <a:off x="4745421" y="2735317"/>
            <a:ext cx="1901355" cy="44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5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19ABC37-118D-4CFC-84BB-4CC365085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882" y="976247"/>
            <a:ext cx="842207" cy="842207"/>
          </a:xfrm>
          <a:prstGeom prst="rect">
            <a:avLst/>
          </a:prstGeom>
        </p:spPr>
      </p:pic>
      <p:pic>
        <p:nvPicPr>
          <p:cNvPr id="22" name="Picture 6" descr="file type expo&quot; Icon - Download for free – Iconduck">
            <a:extLst>
              <a:ext uri="{FF2B5EF4-FFF2-40B4-BE49-F238E27FC236}">
                <a16:creationId xmlns:a16="http://schemas.microsoft.com/office/drawing/2014/main" id="{471A6E78-E186-4172-B7E3-8E9579A1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6507" y="2296835"/>
            <a:ext cx="674321" cy="7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1689EB-EC36-4EE0-AAF9-2903BE070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3" y="3698166"/>
            <a:ext cx="1288181" cy="12881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22620C-5981-4034-8799-B78CC370F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88" y="3698166"/>
            <a:ext cx="1003686" cy="7193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F2E16F-AF7F-4924-9F3B-3816F7F345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907" y="181893"/>
            <a:ext cx="1215458" cy="1215458"/>
          </a:xfrm>
          <a:prstGeom prst="rect">
            <a:avLst/>
          </a:prstGeom>
        </p:spPr>
      </p:pic>
      <p:pic>
        <p:nvPicPr>
          <p:cNvPr id="15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E73650EB-FF83-4BFF-9F1B-2DA8A3267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72" y="721754"/>
            <a:ext cx="6122804" cy="3709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27EB9B-8062-4FA5-80C4-04AE5A40EEEC}"/>
              </a:ext>
            </a:extLst>
          </p:cNvPr>
          <p:cNvSpPr/>
          <p:nvPr/>
        </p:nvSpPr>
        <p:spPr>
          <a:xfrm>
            <a:off x="3624800" y="798682"/>
            <a:ext cx="1655889" cy="3515861"/>
          </a:xfrm>
          <a:prstGeom prst="roundRect">
            <a:avLst>
              <a:gd name="adj" fmla="val 9968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3BC6B1-57D5-4FC6-91A9-06327007C9E5}"/>
              </a:ext>
            </a:extLst>
          </p:cNvPr>
          <p:cNvGrpSpPr/>
          <p:nvPr/>
        </p:nvGrpSpPr>
        <p:grpSpPr>
          <a:xfrm>
            <a:off x="882443" y="-4499271"/>
            <a:ext cx="7110681" cy="4327800"/>
            <a:chOff x="4289957" y="802940"/>
            <a:chExt cx="6122804" cy="3537620"/>
          </a:xfrm>
        </p:grpSpPr>
        <p:pic>
          <p:nvPicPr>
            <p:cNvPr id="20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4CDE5EC4-38DA-4B1C-92B6-149EB8F49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7" y="8029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D8C28A7-9F8E-4FCD-8FBB-F6AA2FCD00AF}"/>
                </a:ext>
              </a:extLst>
            </p:cNvPr>
            <p:cNvSpPr/>
            <p:nvPr/>
          </p:nvSpPr>
          <p:spPr>
            <a:xfrm>
              <a:off x="6492110" y="876300"/>
              <a:ext cx="1674723" cy="3352800"/>
            </a:xfrm>
            <a:prstGeom prst="roundRect">
              <a:avLst>
                <a:gd name="adj" fmla="val 9968"/>
              </a:avLst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5F8921-75C7-4F83-9165-93E59E0BC15A}"/>
              </a:ext>
            </a:extLst>
          </p:cNvPr>
          <p:cNvGrpSpPr/>
          <p:nvPr/>
        </p:nvGrpSpPr>
        <p:grpSpPr>
          <a:xfrm>
            <a:off x="7526617" y="529445"/>
            <a:ext cx="6122804" cy="3757236"/>
            <a:chOff x="1823412" y="764840"/>
            <a:chExt cx="6122804" cy="3537620"/>
          </a:xfrm>
        </p:grpSpPr>
        <p:pic>
          <p:nvPicPr>
            <p:cNvPr id="27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5E7575D8-C1D7-4C98-B639-0FD3647C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2" y="7648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A858378-BDAA-4543-817C-75F26DE630AA}"/>
                </a:ext>
              </a:extLst>
            </p:cNvPr>
            <p:cNvSpPr/>
            <p:nvPr/>
          </p:nvSpPr>
          <p:spPr>
            <a:xfrm>
              <a:off x="4078932" y="841040"/>
              <a:ext cx="1611764" cy="3371850"/>
            </a:xfrm>
            <a:prstGeom prst="roundRect">
              <a:avLst>
                <a:gd name="adj" fmla="val 9968"/>
              </a:avLst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6EA457A4-2636-478F-AAB0-41154E05A2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7909" y="610376"/>
            <a:ext cx="6122804" cy="37096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5163D2-9D3C-4C55-8FB1-BF09275F871F}"/>
              </a:ext>
            </a:extLst>
          </p:cNvPr>
          <p:cNvSpPr/>
          <p:nvPr/>
        </p:nvSpPr>
        <p:spPr>
          <a:xfrm>
            <a:off x="-2243869" y="687630"/>
            <a:ext cx="1674723" cy="3528354"/>
          </a:xfrm>
          <a:prstGeom prst="roundRect">
            <a:avLst>
              <a:gd name="adj" fmla="val 9968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9B1F8F-FFE4-4854-AD3F-2E1CF6349BA7}"/>
              </a:ext>
            </a:extLst>
          </p:cNvPr>
          <p:cNvGrpSpPr/>
          <p:nvPr/>
        </p:nvGrpSpPr>
        <p:grpSpPr>
          <a:xfrm>
            <a:off x="4125840" y="529445"/>
            <a:ext cx="6122804" cy="3757236"/>
            <a:chOff x="1823412" y="764840"/>
            <a:chExt cx="6122804" cy="3537620"/>
          </a:xfrm>
        </p:grpSpPr>
        <p:pic>
          <p:nvPicPr>
            <p:cNvPr id="15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D9D8FC81-A2FD-46E0-B022-96F3F819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2" y="7648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E533EE6-8521-415D-A15E-B6DC897ABE8F}"/>
                </a:ext>
              </a:extLst>
            </p:cNvPr>
            <p:cNvSpPr/>
            <p:nvPr/>
          </p:nvSpPr>
          <p:spPr>
            <a:xfrm>
              <a:off x="4078932" y="841040"/>
              <a:ext cx="1611764" cy="3371850"/>
            </a:xfrm>
            <a:prstGeom prst="roundRect">
              <a:avLst>
                <a:gd name="adj" fmla="val 996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C4C60-AE17-4A90-831A-7B0B818078CE}"/>
              </a:ext>
            </a:extLst>
          </p:cNvPr>
          <p:cNvGrpSpPr/>
          <p:nvPr/>
        </p:nvGrpSpPr>
        <p:grpSpPr>
          <a:xfrm>
            <a:off x="882443" y="288179"/>
            <a:ext cx="7110681" cy="4327800"/>
            <a:chOff x="4289957" y="802940"/>
            <a:chExt cx="6122804" cy="3537620"/>
          </a:xfrm>
        </p:grpSpPr>
        <p:pic>
          <p:nvPicPr>
            <p:cNvPr id="16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C8C1A12F-4A4B-43D2-B9FF-141177F6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7" y="8029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03599A-12B8-46BB-BAD5-5098C5C6FDF5}"/>
                </a:ext>
              </a:extLst>
            </p:cNvPr>
            <p:cNvSpPr/>
            <p:nvPr/>
          </p:nvSpPr>
          <p:spPr>
            <a:xfrm>
              <a:off x="6492110" y="876300"/>
              <a:ext cx="1674723" cy="3352800"/>
            </a:xfrm>
            <a:prstGeom prst="roundRect">
              <a:avLst>
                <a:gd name="adj" fmla="val 9968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0B107F3-E7FC-4E91-9D38-290A5B1EA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84" y="3698166"/>
            <a:ext cx="1288181" cy="12881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9C573C-93D8-44AB-8FC9-B9990A6779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7" y="181893"/>
            <a:ext cx="1215458" cy="1215458"/>
          </a:xfrm>
          <a:prstGeom prst="rect">
            <a:avLst/>
          </a:prstGeom>
        </p:spPr>
      </p:pic>
      <p:pic>
        <p:nvPicPr>
          <p:cNvPr id="11" name="Content Placeholder 4" descr="A cell phone with a black background&#10;&#10;AI-generated content may be incorrect.">
            <a:extLst>
              <a:ext uri="{FF2B5EF4-FFF2-40B4-BE49-F238E27FC236}">
                <a16:creationId xmlns:a16="http://schemas.microsoft.com/office/drawing/2014/main" id="{B7A2B0EC-C414-4E43-88C7-AA3891392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586" y="622579"/>
            <a:ext cx="6122804" cy="37096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C60F8C-510E-426D-A2A1-737D9E5DAF80}"/>
              </a:ext>
            </a:extLst>
          </p:cNvPr>
          <p:cNvSpPr/>
          <p:nvPr/>
        </p:nvSpPr>
        <p:spPr>
          <a:xfrm>
            <a:off x="911454" y="699833"/>
            <a:ext cx="1674723" cy="3528354"/>
          </a:xfrm>
          <a:prstGeom prst="roundRect">
            <a:avLst>
              <a:gd name="adj" fmla="val 9968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C60F8C-510E-426D-A2A1-737D9E5DAF80}"/>
              </a:ext>
            </a:extLst>
          </p:cNvPr>
          <p:cNvSpPr/>
          <p:nvPr/>
        </p:nvSpPr>
        <p:spPr>
          <a:xfrm>
            <a:off x="-2259843" y="674172"/>
            <a:ext cx="1674723" cy="3515861"/>
          </a:xfrm>
          <a:prstGeom prst="roundRect">
            <a:avLst>
              <a:gd name="adj" fmla="val 9968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9B1F8F-FFE4-4854-AD3F-2E1CF6349BA7}"/>
              </a:ext>
            </a:extLst>
          </p:cNvPr>
          <p:cNvGrpSpPr/>
          <p:nvPr/>
        </p:nvGrpSpPr>
        <p:grpSpPr>
          <a:xfrm>
            <a:off x="7614743" y="529445"/>
            <a:ext cx="6122804" cy="3757236"/>
            <a:chOff x="1823412" y="764840"/>
            <a:chExt cx="6122804" cy="3537620"/>
          </a:xfrm>
        </p:grpSpPr>
        <p:pic>
          <p:nvPicPr>
            <p:cNvPr id="15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D9D8FC81-A2FD-46E0-B022-96F3F8191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2" y="7648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E533EE6-8521-415D-A15E-B6DC897ABE8F}"/>
                </a:ext>
              </a:extLst>
            </p:cNvPr>
            <p:cNvSpPr/>
            <p:nvPr/>
          </p:nvSpPr>
          <p:spPr>
            <a:xfrm>
              <a:off x="4078932" y="841040"/>
              <a:ext cx="1611764" cy="3371850"/>
            </a:xfrm>
            <a:prstGeom prst="roundRect">
              <a:avLst>
                <a:gd name="adj" fmla="val 9968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C4C60-AE17-4A90-831A-7B0B818078CE}"/>
              </a:ext>
            </a:extLst>
          </p:cNvPr>
          <p:cNvGrpSpPr/>
          <p:nvPr/>
        </p:nvGrpSpPr>
        <p:grpSpPr>
          <a:xfrm>
            <a:off x="882443" y="-4737114"/>
            <a:ext cx="7110681" cy="4327800"/>
            <a:chOff x="4289957" y="802940"/>
            <a:chExt cx="6122804" cy="3537620"/>
          </a:xfrm>
        </p:grpSpPr>
        <p:pic>
          <p:nvPicPr>
            <p:cNvPr id="16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C8C1A12F-4A4B-43D2-B9FF-141177F6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7" y="8029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03599A-12B8-46BB-BAD5-5098C5C6FDF5}"/>
                </a:ext>
              </a:extLst>
            </p:cNvPr>
            <p:cNvSpPr/>
            <p:nvPr/>
          </p:nvSpPr>
          <p:spPr>
            <a:xfrm>
              <a:off x="6492110" y="876300"/>
              <a:ext cx="1674723" cy="3352800"/>
            </a:xfrm>
            <a:prstGeom prst="roundRect">
              <a:avLst>
                <a:gd name="adj" fmla="val 9968"/>
              </a:avLst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0B107F3-E7FC-4E91-9D38-290A5B1EA8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84" y="3698166"/>
            <a:ext cx="1288181" cy="12881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9C573C-93D8-44AB-8FC9-B9990A6779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7" y="181893"/>
            <a:ext cx="1215458" cy="12154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6CC2C-BB1A-415C-BD3F-0838EA93A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0387" y="1008955"/>
            <a:ext cx="2597863" cy="25978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271D41-2618-4B5F-A787-D7B20E37CE5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8667"/>
          <a:stretch/>
        </p:blipFill>
        <p:spPr>
          <a:xfrm>
            <a:off x="1020484" y="5143500"/>
            <a:ext cx="3256346" cy="3571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A6D35F-F02F-42D4-9C4B-2D0AFA20392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300"/>
          <a:stretch/>
        </p:blipFill>
        <p:spPr>
          <a:xfrm>
            <a:off x="4603506" y="-3571875"/>
            <a:ext cx="321622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6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C4C60-AE17-4A90-831A-7B0B818078CE}"/>
              </a:ext>
            </a:extLst>
          </p:cNvPr>
          <p:cNvGrpSpPr/>
          <p:nvPr/>
        </p:nvGrpSpPr>
        <p:grpSpPr>
          <a:xfrm>
            <a:off x="882443" y="-4737114"/>
            <a:ext cx="7110681" cy="4327800"/>
            <a:chOff x="4289957" y="802940"/>
            <a:chExt cx="6122804" cy="3537620"/>
          </a:xfrm>
        </p:grpSpPr>
        <p:pic>
          <p:nvPicPr>
            <p:cNvPr id="16" name="Content Placeholder 4" descr="A cell phone with a black background&#10;&#10;AI-generated content may be incorrect.">
              <a:extLst>
                <a:ext uri="{FF2B5EF4-FFF2-40B4-BE49-F238E27FC236}">
                  <a16:creationId xmlns:a16="http://schemas.microsoft.com/office/drawing/2014/main" id="{C8C1A12F-4A4B-43D2-B9FF-141177F6E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9957" y="802940"/>
              <a:ext cx="6122804" cy="35376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C03599A-12B8-46BB-BAD5-5098C5C6FDF5}"/>
                </a:ext>
              </a:extLst>
            </p:cNvPr>
            <p:cNvSpPr/>
            <p:nvPr/>
          </p:nvSpPr>
          <p:spPr>
            <a:xfrm>
              <a:off x="6492110" y="876300"/>
              <a:ext cx="1674723" cy="3352800"/>
            </a:xfrm>
            <a:prstGeom prst="roundRect">
              <a:avLst>
                <a:gd name="adj" fmla="val 9968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06CC2C-BB1A-415C-BD3F-0838EA93A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7" y="304813"/>
            <a:ext cx="969617" cy="969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271D41-2618-4B5F-A787-D7B20E37CE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8667"/>
          <a:stretch/>
        </p:blipFill>
        <p:spPr>
          <a:xfrm>
            <a:off x="1020484" y="782868"/>
            <a:ext cx="3256346" cy="3571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A6D35F-F02F-42D4-9C4B-2D0AFA2039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300"/>
          <a:stretch/>
        </p:blipFill>
        <p:spPr>
          <a:xfrm>
            <a:off x="4603506" y="782867"/>
            <a:ext cx="3216220" cy="3571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3ECA08-D87A-6420-78B3-921AC4530C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508" y="5267137"/>
            <a:ext cx="1943012" cy="1975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EE4CE-12C2-6BA4-4FB6-BD7F49F37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908" y="5419537"/>
            <a:ext cx="1943012" cy="19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7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hysical Fitness and Exercise - Health - 8th Grade by Slidesgo">
  <a:themeElements>
    <a:clrScheme name="Simple Light">
      <a:dk1>
        <a:srgbClr val="231F20"/>
      </a:dk1>
      <a:lt1>
        <a:srgbClr val="FFFAE6"/>
      </a:lt1>
      <a:dk2>
        <a:srgbClr val="FFFFFF"/>
      </a:dk2>
      <a:lt2>
        <a:srgbClr val="FFBC00"/>
      </a:lt2>
      <a:accent1>
        <a:srgbClr val="FF9D00"/>
      </a:accent1>
      <a:accent2>
        <a:srgbClr val="FF7300"/>
      </a:accent2>
      <a:accent3>
        <a:srgbClr val="FF887C"/>
      </a:accent3>
      <a:accent4>
        <a:srgbClr val="FF5043"/>
      </a:accent4>
      <a:accent5>
        <a:srgbClr val="9B64E2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583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Alexandria</vt:lpstr>
      <vt:lpstr>Alexandria SemiBold</vt:lpstr>
      <vt:lpstr>Arial</vt:lpstr>
      <vt:lpstr>Calibri</vt:lpstr>
      <vt:lpstr>DM Sans</vt:lpstr>
      <vt:lpstr>Nunito</vt:lpstr>
      <vt:lpstr>Physical Fitness and Exercise - Health - 8th Grade by Slidesgo</vt:lpstr>
      <vt:lpstr>ФитМикс</vt:lpstr>
      <vt:lpstr>Екипът зад идеята и създаването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ФитМикс</dc:title>
  <cp:lastModifiedBy>Веселин Боянов Боянов</cp:lastModifiedBy>
  <cp:revision>20</cp:revision>
  <dcterms:modified xsi:type="dcterms:W3CDTF">2025-03-07T16:33:31Z</dcterms:modified>
</cp:coreProperties>
</file>