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60" r:id="rId1"/>
  </p:sldMasterIdLst>
  <p:notesMasterIdLst>
    <p:notesMasterId r:id="rId2"/>
  </p:notesMasterIdLst>
  <p:sldIdLst>
    <p:sldId id="268" r:id="rId3"/>
    <p:sldId id="269" r:id="rId4"/>
    <p:sldId id="270" r:id="rId5"/>
    <p:sldId id="271" r:id="rId6"/>
    <p:sldId id="272" r:id="rId7"/>
    <p:sldId id="273" r:id="rId8"/>
    <p:sldId id="274" r:id="rId9"/>
    <p:sldId id="275" r:id="rId10"/>
    <p:sldId id="276" r:id="rId11"/>
    <p:sldId id="277" r:id="rId12"/>
    <p:sldId id="278" r:id="rId13"/>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34" autoAdjust="0"/>
    <p:restoredTop sz="94624" autoAdjust="0"/>
  </p:normalViewPr>
  <p:slideViewPr>
    <p:cSldViewPr>
      <p:cViewPr>
        <p:scale>
          <a:sx n="50" d="100"/>
          <a:sy n="50" d="100"/>
        </p:scale>
        <p:origin x="-1944" y="-5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7" name=""/>
        <p:cNvGrpSpPr/>
        <p:nvPr/>
      </p:nvGrpSpPr>
      <p:grpSpPr>
        <a:xfrm>
          <a:off x="0" y="0"/>
          <a:ext cx="0" cy="0"/>
          <a:chOff x="0" y="0"/>
          <a:chExt cx="0" cy="0"/>
        </a:xfrm>
      </p:grpSpPr>
      <p:sp>
        <p:nvSpPr>
          <p:cNvPr id="1048738"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39"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40"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41"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42"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43"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23" name=""/>
        <p:cNvGrpSpPr/>
        <p:nvPr/>
      </p:nvGrpSpPr>
      <p:grpSpPr>
        <a:xfrm>
          <a:off x="0" y="0"/>
          <a:ext cx="0" cy="0"/>
          <a:chOff x="0" y="0"/>
          <a:chExt cx="0" cy="0"/>
        </a:xfrm>
      </p:grpSpPr>
      <p:sp>
        <p:nvSpPr>
          <p:cNvPr id="1048590" name="Rectangle 14"/>
          <p:cNvSpPr>
            <a:spLocks noChangeArrowheads="1"/>
          </p:cNvSpPr>
          <p:nvPr/>
        </p:nvSpPr>
        <p:spPr bwMode="white">
          <a:xfrm>
            <a:off x="0" y="6705600"/>
            <a:ext cx="9144000" cy="1524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591" name="Rectangle 18"/>
          <p:cNvSpPr>
            <a:spLocks noChangeArrowheads="1"/>
          </p:cNvSpPr>
          <p:nvPr/>
        </p:nvSpPr>
        <p:spPr bwMode="white">
          <a:xfrm>
            <a:off x="8991600" y="3048"/>
            <a:ext cx="1524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592" name="Rectangle 17"/>
          <p:cNvSpPr>
            <a:spLocks noChangeArrowheads="1"/>
          </p:cNvSpPr>
          <p:nvPr/>
        </p:nvSpPr>
        <p:spPr bwMode="white">
          <a:xfrm>
            <a:off x="0" y="0"/>
            <a:ext cx="1524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593" name="Rectangle 15"/>
          <p:cNvSpPr>
            <a:spLocks noChangeArrowheads="1"/>
          </p:cNvSpPr>
          <p:nvPr/>
        </p:nvSpPr>
        <p:spPr bwMode="white">
          <a:xfrm>
            <a:off x="0" y="0"/>
            <a:ext cx="9144000" cy="25146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594" name="Rectangle 11"/>
          <p:cNvSpPr>
            <a:spLocks noChangeArrowheads="1"/>
          </p:cNvSpPr>
          <p:nvPr/>
        </p:nvSpPr>
        <p:spPr bwMode="auto">
          <a:xfrm>
            <a:off x="146304" y="6391656"/>
            <a:ext cx="8833104" cy="309563"/>
          </a:xfrm>
          <a:prstGeom prst="rect"/>
          <a:solidFill>
            <a:schemeClr val="accent3"/>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595" name="Subtitle 8"/>
          <p:cNvSpPr>
            <a:spLocks noGrp="1"/>
          </p:cNvSpPr>
          <p:nvPr>
            <p:ph type="subTitle" idx="1"/>
          </p:nvPr>
        </p:nvSpPr>
        <p:spPr>
          <a:xfrm>
            <a:off x="1371600" y="2819400"/>
            <a:ext cx="6400800" cy="1752600"/>
          </a:xfrm>
        </p:spPr>
        <p:txBody>
          <a:bodyPr/>
          <a:lstStyle>
            <a:lvl1pPr algn="ctr" indent="0" marL="0">
              <a:buNone/>
              <a:defRPr baseline="0" b="1" cap="all" sz="1600" spc="250">
                <a:solidFill>
                  <a:schemeClr val="tx2"/>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sp>
        <p:nvSpPr>
          <p:cNvPr id="1048596" name="Date Placeholder 27"/>
          <p:cNvSpPr>
            <a:spLocks noGrp="1"/>
          </p:cNvSpPr>
          <p:nvPr>
            <p:ph type="dt" sz="half" idx="10"/>
          </p:nvPr>
        </p:nvSpPr>
        <p:spPr/>
        <p:txBody>
          <a:bodyPr/>
          <a:p>
            <a:fld id="{1044B4D3-F858-4785-9101-942ED8EA0755}" type="datetimeFigureOut">
              <a:rPr lang="en-US" smtClean="0"/>
              <a:t>9/28/2023</a:t>
            </a:fld>
            <a:endParaRPr lang="en-US"/>
          </a:p>
        </p:txBody>
      </p:sp>
      <p:sp>
        <p:nvSpPr>
          <p:cNvPr id="1048597" name="Footer Placeholder 16"/>
          <p:cNvSpPr>
            <a:spLocks noGrp="1"/>
          </p:cNvSpPr>
          <p:nvPr>
            <p:ph type="ftr" sz="quarter" idx="11"/>
          </p:nvPr>
        </p:nvSpPr>
        <p:spPr/>
        <p:txBody>
          <a:bodyPr/>
          <a:p>
            <a:endParaRPr lang="en-US"/>
          </a:p>
        </p:txBody>
      </p:sp>
      <p:sp>
        <p:nvSpPr>
          <p:cNvPr id="1048598" name="Straight Connector 6"/>
          <p:cNvSpPr>
            <a:spLocks noChangeShapeType="1"/>
          </p:cNvSpPr>
          <p:nvPr/>
        </p:nvSpPr>
        <p:spPr bwMode="auto">
          <a:xfrm>
            <a:off x="155448" y="2420112"/>
            <a:ext cx="8833104" cy="0"/>
          </a:xfrm>
          <a:prstGeom prst="line"/>
          <a:noFill/>
          <a:ln w="11430" cap="flat" cmpd="sng" algn="ctr">
            <a:solidFill>
              <a:schemeClr val="accent3">
                <a:shade val="75000"/>
              </a:schemeClr>
            </a:solidFill>
            <a:prstDash val="sysDash"/>
            <a:round/>
            <a:headEnd type="none" w="med" len="med"/>
            <a:tailEnd type="none" w="med" len="med"/>
          </a:ln>
          <a:effectLst/>
        </p:spPr>
        <p:txBody>
          <a:bodyPr anchor="ctr" bIns="45720" compatLnSpc="1" lIns="91440" rIns="91440" tIns="45720" vert="horz" wrap="none"/>
          <a:p>
            <a:endParaRPr kumimoji="0" lang="en-US"/>
          </a:p>
        </p:txBody>
      </p:sp>
      <p:sp>
        <p:nvSpPr>
          <p:cNvPr id="1048599" name="Rectangle 9"/>
          <p:cNvSpPr>
            <a:spLocks noChangeArrowheads="1"/>
          </p:cNvSpPr>
          <p:nvPr/>
        </p:nvSpPr>
        <p:spPr bwMode="auto">
          <a:xfrm>
            <a:off x="152400" y="152400"/>
            <a:ext cx="8833104" cy="6547104"/>
          </a:xfrm>
          <a:prstGeom prst="rect"/>
          <a:noFill/>
          <a:ln w="9525" cap="flat" cmpd="sng" algn="ctr">
            <a:solidFill>
              <a:schemeClr val="accent3">
                <a:shade val="75000"/>
              </a:schemeClr>
            </a:solidFill>
            <a:prstDash val="solid"/>
            <a:miter lim="800000"/>
            <a:headEnd type="none" w="med" len="med"/>
            <a:tailEnd type="none" w="med" len="med"/>
          </a:ln>
          <a:effectLst/>
        </p:spPr>
        <p:txBody>
          <a:bodyPr anchor="ctr" bIns="45720" compatLnSpc="1" lIns="91440" rIns="91440" tIns="45720" vert="horz" wrap="none"/>
          <a:p>
            <a:endParaRPr dirty="0" kumimoji="0" lang="en-US"/>
          </a:p>
        </p:txBody>
      </p:sp>
      <p:sp>
        <p:nvSpPr>
          <p:cNvPr id="1048600" name="Oval 12"/>
          <p:cNvSpPr/>
          <p:nvPr/>
        </p:nvSpPr>
        <p:spPr>
          <a:xfrm>
            <a:off x="4267200" y="2115312"/>
            <a:ext cx="609600" cy="609600"/>
          </a:xfrm>
          <a:prstGeom prst="ellipse"/>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01" name="Oval 13"/>
          <p:cNvSpPr/>
          <p:nvPr/>
        </p:nvSpPr>
        <p:spPr>
          <a:xfrm>
            <a:off x="4361688" y="2209800"/>
            <a:ext cx="420624" cy="420624"/>
          </a:xfrm>
          <a:prstGeom prst="ellipse"/>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02"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99A45656-1F1B-461E-BE9C-CD6461AC83F6}" type="slidenum">
              <a:rPr lang="en-US" smtClean="0"/>
              <a:t>‹#›</a:t>
            </a:fld>
            <a:endParaRPr lang="en-US"/>
          </a:p>
        </p:txBody>
      </p:sp>
      <p:sp>
        <p:nvSpPr>
          <p:cNvPr id="1048603"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0" name=""/>
        <p:cNvGrpSpPr/>
        <p:nvPr/>
      </p:nvGrpSpPr>
      <p:grpSpPr>
        <a:xfrm>
          <a:off x="0" y="0"/>
          <a:ext cx="0" cy="0"/>
          <a:chOff x="0" y="0"/>
          <a:chExt cx="0" cy="0"/>
        </a:xfrm>
      </p:grpSpPr>
      <p:sp>
        <p:nvSpPr>
          <p:cNvPr id="1048665" name="Title 1"/>
          <p:cNvSpPr>
            <a:spLocks noGrp="1"/>
          </p:cNvSpPr>
          <p:nvPr>
            <p:ph type="title"/>
          </p:nvPr>
        </p:nvSpPr>
        <p:spPr/>
        <p:txBody>
          <a:bodyPr/>
          <a:p>
            <a:r>
              <a:rPr kumimoji="0" lang="en-US" smtClean="0"/>
              <a:t>Click to edit Master title style</a:t>
            </a:r>
            <a:endParaRPr kumimoji="0" lang="en-US"/>
          </a:p>
        </p:txBody>
      </p:sp>
      <p:sp>
        <p:nvSpPr>
          <p:cNvPr id="1048666" name="Vertical Text Placeholder 2"/>
          <p:cNvSpPr>
            <a:spLocks noGrp="1"/>
          </p:cNvSpPr>
          <p:nvPr>
            <p:ph type="body" orient="vert" idx="1"/>
          </p:nvPr>
        </p:nvSpPr>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7" name="Date Placeholder 3"/>
          <p:cNvSpPr>
            <a:spLocks noGrp="1"/>
          </p:cNvSpPr>
          <p:nvPr>
            <p:ph type="dt" sz="half" idx="10"/>
          </p:nvPr>
        </p:nvSpPr>
        <p:spPr/>
        <p:txBody>
          <a:bodyPr/>
          <a:p>
            <a:fld id="{1044B4D3-F858-4785-9101-942ED8EA0755}" type="datetimeFigureOut">
              <a:rPr lang="en-US" smtClean="0"/>
              <a:t>9/28/2023</a:t>
            </a:fld>
            <a:endParaRPr lang="en-US"/>
          </a:p>
        </p:txBody>
      </p:sp>
      <p:sp>
        <p:nvSpPr>
          <p:cNvPr id="1048668" name="Footer Placeholder 4"/>
          <p:cNvSpPr>
            <a:spLocks noGrp="1"/>
          </p:cNvSpPr>
          <p:nvPr>
            <p:ph type="ftr" sz="quarter" idx="11"/>
          </p:nvPr>
        </p:nvSpPr>
        <p:spPr/>
        <p:txBody>
          <a:bodyPr/>
          <a:p>
            <a:endParaRPr lang="en-US"/>
          </a:p>
        </p:txBody>
      </p:sp>
      <p:sp>
        <p:nvSpPr>
          <p:cNvPr id="1048669" name="Slide Number Placeholder 5"/>
          <p:cNvSpPr>
            <a:spLocks noGrp="1"/>
          </p:cNvSpPr>
          <p:nvPr>
            <p:ph type="sldNum" sz="quarter" idx="12"/>
          </p:nvPr>
        </p:nvSpPr>
        <p:spPr/>
        <p:txBody>
          <a:bodyPr/>
          <a:p>
            <a:fld id="{99A45656-1F1B-461E-BE9C-CD6461AC83F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8" name=""/>
        <p:cNvGrpSpPr/>
        <p:nvPr/>
      </p:nvGrpSpPr>
      <p:grpSpPr>
        <a:xfrm>
          <a:off x="0" y="0"/>
          <a:ext cx="0" cy="0"/>
          <a:chOff x="0" y="0"/>
          <a:chExt cx="0" cy="0"/>
        </a:xfrm>
      </p:grpSpPr>
      <p:sp>
        <p:nvSpPr>
          <p:cNvPr id="1048634" name="Rectangle 6"/>
          <p:cNvSpPr>
            <a:spLocks noChangeArrowheads="1"/>
          </p:cNvSpPr>
          <p:nvPr/>
        </p:nvSpPr>
        <p:spPr bwMode="white">
          <a:xfrm>
            <a:off x="0" y="6705600"/>
            <a:ext cx="9144000" cy="1524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35" name="Rectangle 7"/>
          <p:cNvSpPr>
            <a:spLocks noChangeArrowheads="1"/>
          </p:cNvSpPr>
          <p:nvPr/>
        </p:nvSpPr>
        <p:spPr bwMode="white">
          <a:xfrm>
            <a:off x="7010400" y="0"/>
            <a:ext cx="21336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36" name="Rectangle 8"/>
          <p:cNvSpPr>
            <a:spLocks noChangeArrowheads="1"/>
          </p:cNvSpPr>
          <p:nvPr/>
        </p:nvSpPr>
        <p:spPr bwMode="white">
          <a:xfrm>
            <a:off x="0" y="0"/>
            <a:ext cx="9144000" cy="155448"/>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37" name="Rectangle 9"/>
          <p:cNvSpPr>
            <a:spLocks noChangeArrowheads="1"/>
          </p:cNvSpPr>
          <p:nvPr/>
        </p:nvSpPr>
        <p:spPr bwMode="white">
          <a:xfrm>
            <a:off x="0" y="0"/>
            <a:ext cx="1524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38" name="Rectangle 10"/>
          <p:cNvSpPr>
            <a:spLocks noChangeArrowheads="1"/>
          </p:cNvSpPr>
          <p:nvPr/>
        </p:nvSpPr>
        <p:spPr bwMode="auto">
          <a:xfrm>
            <a:off x="146304" y="6391656"/>
            <a:ext cx="8833104" cy="309563"/>
          </a:xfrm>
          <a:prstGeom prst="rect"/>
          <a:solidFill>
            <a:schemeClr val="accent3"/>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39" name="Rectangle 11"/>
          <p:cNvSpPr>
            <a:spLocks noChangeArrowheads="1"/>
          </p:cNvSpPr>
          <p:nvPr/>
        </p:nvSpPr>
        <p:spPr bwMode="auto">
          <a:xfrm>
            <a:off x="152400" y="155448"/>
            <a:ext cx="8833104" cy="6547104"/>
          </a:xfrm>
          <a:prstGeom prst="rect"/>
          <a:noFill/>
          <a:ln w="9525" cap="flat" cmpd="sng" algn="ctr">
            <a:solidFill>
              <a:schemeClr val="accent3">
                <a:shade val="75000"/>
              </a:schemeClr>
            </a:solidFill>
            <a:prstDash val="solid"/>
            <a:miter lim="800000"/>
            <a:headEnd type="none" w="med" len="med"/>
            <a:tailEnd type="none" w="med" len="med"/>
          </a:ln>
          <a:effectLst/>
        </p:spPr>
        <p:txBody>
          <a:bodyPr anchor="ctr" bIns="45720" compatLnSpc="1" lIns="91440" rIns="91440" tIns="45720" vert="horz" wrap="none"/>
          <a:p>
            <a:endParaRPr dirty="0" kumimoji="0" lang="en-US"/>
          </a:p>
        </p:txBody>
      </p:sp>
      <p:sp>
        <p:nvSpPr>
          <p:cNvPr id="1048640" name="Straight Connector 12"/>
          <p:cNvSpPr>
            <a:spLocks noChangeShapeType="1"/>
          </p:cNvSpPr>
          <p:nvPr/>
        </p:nvSpPr>
        <p:spPr bwMode="auto">
          <a:xfrm rot="5400000">
            <a:off x="4021836" y="3278124"/>
            <a:ext cx="6245352" cy="0"/>
          </a:xfrm>
          <a:prstGeom prst="line"/>
          <a:noFill/>
          <a:ln w="9525" cap="flat" cmpd="sng" algn="ctr">
            <a:solidFill>
              <a:schemeClr val="accent3">
                <a:shade val="75000"/>
              </a:schemeClr>
            </a:solidFill>
            <a:prstDash val="sysDash"/>
            <a:round/>
            <a:headEnd type="none" w="med" len="med"/>
            <a:tailEnd type="none" w="med" len="med"/>
          </a:ln>
          <a:effectLst/>
        </p:spPr>
        <p:txBody>
          <a:bodyPr anchor="ctr" bIns="45720" compatLnSpc="1" lIns="91440" rIns="91440" tIns="45720" vert="horz" wrap="none"/>
          <a:p>
            <a:endParaRPr kumimoji="0" lang="en-US"/>
          </a:p>
        </p:txBody>
      </p:sp>
      <p:sp>
        <p:nvSpPr>
          <p:cNvPr id="1048641" name="Oval 13"/>
          <p:cNvSpPr/>
          <p:nvPr/>
        </p:nvSpPr>
        <p:spPr>
          <a:xfrm>
            <a:off x="6839712" y="2925763"/>
            <a:ext cx="609600" cy="609600"/>
          </a:xfrm>
          <a:prstGeom prst="ellipse"/>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42" name="Oval 14"/>
          <p:cNvSpPr/>
          <p:nvPr/>
        </p:nvSpPr>
        <p:spPr>
          <a:xfrm>
            <a:off x="6934200" y="3020251"/>
            <a:ext cx="420624" cy="420624"/>
          </a:xfrm>
          <a:prstGeom prst="ellipse"/>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43" name="Slide Number Placeholder 5"/>
          <p:cNvSpPr>
            <a:spLocks noGrp="1"/>
          </p:cNvSpPr>
          <p:nvPr>
            <p:ph type="sldNum" sz="quarter" idx="12"/>
          </p:nvPr>
        </p:nvSpPr>
        <p:spPr>
          <a:xfrm>
            <a:off x="6915912" y="3009901"/>
            <a:ext cx="457200" cy="441325"/>
          </a:xfrm>
        </p:spPr>
        <p:txBody>
          <a:bodyPr/>
          <a:p>
            <a:fld id="{99A45656-1F1B-461E-BE9C-CD6461AC83F6}" type="slidenum">
              <a:rPr lang="en-US" smtClean="0"/>
              <a:t>‹#›</a:t>
            </a:fld>
            <a:endParaRPr lang="en-US"/>
          </a:p>
        </p:txBody>
      </p:sp>
      <p:sp>
        <p:nvSpPr>
          <p:cNvPr id="1048644" name="Vertical Text Placeholder 2"/>
          <p:cNvSpPr>
            <a:spLocks noGrp="1"/>
          </p:cNvSpPr>
          <p:nvPr>
            <p:ph type="body" orient="vert" idx="1"/>
          </p:nvPr>
        </p:nvSpPr>
        <p:spPr>
          <a:xfrm>
            <a:off x="304800" y="304800"/>
            <a:ext cx="6553200" cy="5821366"/>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45" name="Date Placeholder 3"/>
          <p:cNvSpPr>
            <a:spLocks noGrp="1"/>
          </p:cNvSpPr>
          <p:nvPr>
            <p:ph type="dt" sz="half" idx="10"/>
          </p:nvPr>
        </p:nvSpPr>
        <p:spPr/>
        <p:txBody>
          <a:bodyPr/>
          <a:p>
            <a:fld id="{1044B4D3-F858-4785-9101-942ED8EA0755}" type="datetimeFigureOut">
              <a:rPr lang="en-US" smtClean="0"/>
              <a:t>9/28/2023</a:t>
            </a:fld>
            <a:endParaRPr lang="en-US"/>
          </a:p>
        </p:txBody>
      </p:sp>
      <p:sp>
        <p:nvSpPr>
          <p:cNvPr id="1048646" name="Footer Placeholder 4"/>
          <p:cNvSpPr>
            <a:spLocks noGrp="1"/>
          </p:cNvSpPr>
          <p:nvPr>
            <p:ph type="ftr" sz="quarter" idx="11"/>
          </p:nvPr>
        </p:nvSpPr>
        <p:spPr/>
        <p:txBody>
          <a:bodyPr/>
          <a:p>
            <a:endParaRPr lang="en-US"/>
          </a:p>
        </p:txBody>
      </p:sp>
      <p:sp>
        <p:nvSpPr>
          <p:cNvPr id="1048647" name="Vertical Title 1"/>
          <p:cNvSpPr>
            <a:spLocks noGrp="1"/>
          </p:cNvSpPr>
          <p:nvPr>
            <p:ph type="title" orient="vert"/>
          </p:nvPr>
        </p:nvSpPr>
        <p:spPr>
          <a:xfrm>
            <a:off x="7391400" y="304801"/>
            <a:ext cx="1447800" cy="5851525"/>
          </a:xfrm>
        </p:spPr>
        <p:txBody>
          <a:bodyPr vert="eaVert"/>
          <a:p>
            <a:r>
              <a:rPr kumimoji="0" lang="en-US" smtClean="0"/>
              <a:t>Click to edit Master title style</a:t>
            </a:r>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6" name=""/>
        <p:cNvGrpSpPr/>
        <p:nvPr/>
      </p:nvGrpSpPr>
      <p:grpSpPr>
        <a:xfrm>
          <a:off x="0" y="0"/>
          <a:ext cx="0" cy="0"/>
          <a:chOff x="0" y="0"/>
          <a:chExt cx="0" cy="0"/>
        </a:xfrm>
      </p:grpSpPr>
      <p:sp>
        <p:nvSpPr>
          <p:cNvPr id="1048606"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1048607" name="Date Placeholder 3"/>
          <p:cNvSpPr>
            <a:spLocks noGrp="1"/>
          </p:cNvSpPr>
          <p:nvPr>
            <p:ph type="dt" sz="half" idx="10"/>
          </p:nvPr>
        </p:nvSpPr>
        <p:spPr/>
        <p:txBody>
          <a:bodyPr/>
          <a:p>
            <a:fld id="{1044B4D3-F858-4785-9101-942ED8EA0755}" type="datetimeFigureOut">
              <a:rPr lang="en-US" smtClean="0"/>
              <a:t>9/28/2023</a:t>
            </a:fld>
            <a:endParaRPr lang="en-US"/>
          </a:p>
        </p:txBody>
      </p:sp>
      <p:sp>
        <p:nvSpPr>
          <p:cNvPr id="1048608" name="Footer Placeholder 4"/>
          <p:cNvSpPr>
            <a:spLocks noGrp="1"/>
          </p:cNvSpPr>
          <p:nvPr>
            <p:ph type="ftr" sz="quarter" idx="11"/>
          </p:nvPr>
        </p:nvSpPr>
        <p:spPr/>
        <p:txBody>
          <a:bodyPr/>
          <a:p>
            <a:endParaRPr lang="en-US"/>
          </a:p>
        </p:txBody>
      </p:sp>
      <p:sp>
        <p:nvSpPr>
          <p:cNvPr id="1048609" name="Slide Number Placeholder 5"/>
          <p:cNvSpPr>
            <a:spLocks noGrp="1"/>
          </p:cNvSpPr>
          <p:nvPr>
            <p:ph type="sldNum" sz="quarter" idx="12"/>
          </p:nvPr>
        </p:nvSpPr>
        <p:spPr>
          <a:xfrm>
            <a:off x="4361688" y="1026372"/>
            <a:ext cx="457200" cy="441325"/>
          </a:xfrm>
        </p:spPr>
        <p:txBody>
          <a:bodyPr/>
          <a:p>
            <a:fld id="{99A45656-1F1B-461E-BE9C-CD6461AC83F6}" type="slidenum">
              <a:rPr lang="en-US" smtClean="0"/>
              <a:t>‹#›</a:t>
            </a:fld>
            <a:endParaRPr lang="en-US"/>
          </a:p>
        </p:txBody>
      </p:sp>
      <p:sp>
        <p:nvSpPr>
          <p:cNvPr id="1048610" name="Content Placeholder 7"/>
          <p:cNvSpPr>
            <a:spLocks noGrp="1"/>
          </p:cNvSpPr>
          <p:nvPr>
            <p:ph sz="quarter" idx="1"/>
          </p:nvPr>
        </p:nvSpPr>
        <p:spPr>
          <a:xfrm>
            <a:off x="301752" y="1527048"/>
            <a:ext cx="8503920" cy="45720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spTree>
      <p:nvGrpSpPr>
        <p:cNvPr id="41" name=""/>
        <p:cNvGrpSpPr/>
        <p:nvPr/>
      </p:nvGrpSpPr>
      <p:grpSpPr>
        <a:xfrm>
          <a:off x="0" y="0"/>
          <a:ext cx="0" cy="0"/>
          <a:chOff x="0" y="0"/>
          <a:chExt cx="0" cy="0"/>
        </a:xfrm>
      </p:grpSpPr>
      <p:sp>
        <p:nvSpPr>
          <p:cNvPr id="1048670" name="Rectangle 16"/>
          <p:cNvSpPr>
            <a:spLocks noChangeArrowheads="1"/>
          </p:cNvSpPr>
          <p:nvPr/>
        </p:nvSpPr>
        <p:spPr bwMode="white">
          <a:xfrm>
            <a:off x="0" y="0"/>
            <a:ext cx="1524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71" name="Rectangle 14"/>
          <p:cNvSpPr>
            <a:spLocks noChangeArrowheads="1"/>
          </p:cNvSpPr>
          <p:nvPr/>
        </p:nvSpPr>
        <p:spPr bwMode="white">
          <a:xfrm>
            <a:off x="0" y="6705600"/>
            <a:ext cx="9144000" cy="1524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72" name="Rectangle 15"/>
          <p:cNvSpPr>
            <a:spLocks noChangeArrowheads="1"/>
          </p:cNvSpPr>
          <p:nvPr/>
        </p:nvSpPr>
        <p:spPr bwMode="white">
          <a:xfrm>
            <a:off x="0" y="0"/>
            <a:ext cx="9144000" cy="1524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73" name="Rectangle 17"/>
          <p:cNvSpPr>
            <a:spLocks noChangeArrowheads="1"/>
          </p:cNvSpPr>
          <p:nvPr/>
        </p:nvSpPr>
        <p:spPr bwMode="white">
          <a:xfrm>
            <a:off x="8991600" y="19050"/>
            <a:ext cx="1524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74" name="Rectangle 18"/>
          <p:cNvSpPr>
            <a:spLocks noChangeArrowheads="1"/>
          </p:cNvSpPr>
          <p:nvPr/>
        </p:nvSpPr>
        <p:spPr bwMode="white">
          <a:xfrm>
            <a:off x="152400" y="2286000"/>
            <a:ext cx="8833104" cy="3048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75" name="Rectangle 11"/>
          <p:cNvSpPr>
            <a:spLocks noChangeArrowheads="1"/>
          </p:cNvSpPr>
          <p:nvPr/>
        </p:nvSpPr>
        <p:spPr bwMode="auto">
          <a:xfrm>
            <a:off x="155448" y="142352"/>
            <a:ext cx="8833104" cy="2139696"/>
          </a:xfrm>
          <a:prstGeom prst="rect"/>
          <a:solidFill>
            <a:schemeClr val="accent1"/>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76" name="Text Placeholder 2"/>
          <p:cNvSpPr>
            <a:spLocks noGrp="1"/>
          </p:cNvSpPr>
          <p:nvPr>
            <p:ph type="body" idx="1"/>
          </p:nvPr>
        </p:nvSpPr>
        <p:spPr>
          <a:xfrm>
            <a:off x="1368426" y="2743200"/>
            <a:ext cx="6480174" cy="1673225"/>
          </a:xfrm>
        </p:spPr>
        <p:txBody>
          <a:bodyPr anchor="t"/>
          <a:lstStyle>
            <a:lvl1pPr algn="ctr" indent="0" marL="0">
              <a:buNone/>
              <a:defRPr baseline="0" b="1" cap="all" sz="1600" spc="25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8677" name="Rectangle 12"/>
          <p:cNvSpPr>
            <a:spLocks noChangeArrowheads="1"/>
          </p:cNvSpPr>
          <p:nvPr/>
        </p:nvSpPr>
        <p:spPr bwMode="auto">
          <a:xfrm>
            <a:off x="146304" y="6391656"/>
            <a:ext cx="8833104" cy="309563"/>
          </a:xfrm>
          <a:prstGeom prst="rect"/>
          <a:solidFill>
            <a:schemeClr val="accent3"/>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78" name="Rectangle 13"/>
          <p:cNvSpPr>
            <a:spLocks noChangeArrowheads="1"/>
          </p:cNvSpPr>
          <p:nvPr/>
        </p:nvSpPr>
        <p:spPr bwMode="auto">
          <a:xfrm>
            <a:off x="152400" y="152400"/>
            <a:ext cx="8833104" cy="6547104"/>
          </a:xfrm>
          <a:prstGeom prst="rect"/>
          <a:noFill/>
          <a:ln w="9525" cap="flat" cmpd="sng" algn="ctr">
            <a:solidFill>
              <a:schemeClr val="accent3">
                <a:shade val="75000"/>
              </a:schemeClr>
            </a:solidFill>
            <a:prstDash val="solid"/>
            <a:miter lim="800000"/>
            <a:headEnd type="none" w="med" len="med"/>
            <a:tailEnd type="none" w="med" len="med"/>
          </a:ln>
          <a:effectLst/>
        </p:spPr>
        <p:txBody>
          <a:bodyPr anchor="ctr" bIns="45720" compatLnSpc="1" lIns="91440" rIns="91440" tIns="45720" vert="horz" wrap="none"/>
          <a:p>
            <a:endParaRPr dirty="0" kumimoji="0" lang="en-US"/>
          </a:p>
        </p:txBody>
      </p:sp>
      <p:sp>
        <p:nvSpPr>
          <p:cNvPr id="1048679" name="Footer Placeholder 4"/>
          <p:cNvSpPr>
            <a:spLocks noGrp="1"/>
          </p:cNvSpPr>
          <p:nvPr>
            <p:ph type="ftr" sz="quarter" idx="11"/>
          </p:nvPr>
        </p:nvSpPr>
        <p:spPr/>
        <p:txBody>
          <a:bodyPr/>
          <a:p>
            <a:endParaRPr lang="en-US"/>
          </a:p>
        </p:txBody>
      </p:sp>
      <p:sp>
        <p:nvSpPr>
          <p:cNvPr id="1048680" name="Date Placeholder 3"/>
          <p:cNvSpPr>
            <a:spLocks noGrp="1"/>
          </p:cNvSpPr>
          <p:nvPr>
            <p:ph type="dt" sz="half" idx="10"/>
          </p:nvPr>
        </p:nvSpPr>
        <p:spPr/>
        <p:txBody>
          <a:bodyPr/>
          <a:p>
            <a:fld id="{1044B4D3-F858-4785-9101-942ED8EA0755}" type="datetimeFigureOut">
              <a:rPr lang="en-US" smtClean="0"/>
              <a:t>9/28/2023</a:t>
            </a:fld>
            <a:endParaRPr lang="en-US"/>
          </a:p>
        </p:txBody>
      </p:sp>
      <p:sp>
        <p:nvSpPr>
          <p:cNvPr id="1048681" name="Straight Connector 7"/>
          <p:cNvSpPr>
            <a:spLocks noChangeShapeType="1"/>
          </p:cNvSpPr>
          <p:nvPr/>
        </p:nvSpPr>
        <p:spPr bwMode="auto">
          <a:xfrm>
            <a:off x="152400" y="2438400"/>
            <a:ext cx="8833104" cy="0"/>
          </a:xfrm>
          <a:prstGeom prst="line"/>
          <a:noFill/>
          <a:ln w="11430" cap="flat" cmpd="sng" algn="ctr">
            <a:solidFill>
              <a:schemeClr val="accent3">
                <a:shade val="75000"/>
              </a:schemeClr>
            </a:solidFill>
            <a:prstDash val="sysDash"/>
            <a:round/>
            <a:headEnd type="none" w="med" len="med"/>
            <a:tailEnd type="none" w="med" len="med"/>
          </a:ln>
          <a:effectLst/>
        </p:spPr>
        <p:txBody>
          <a:bodyPr anchor="ctr" bIns="45720" compatLnSpc="1" lIns="91440" rIns="91440" tIns="45720" vert="horz" wrap="none"/>
          <a:p>
            <a:endParaRPr kumimoji="0" lang="en-US"/>
          </a:p>
        </p:txBody>
      </p:sp>
      <p:sp>
        <p:nvSpPr>
          <p:cNvPr id="1048682" name="Oval 9"/>
          <p:cNvSpPr/>
          <p:nvPr/>
        </p:nvSpPr>
        <p:spPr>
          <a:xfrm>
            <a:off x="4267200" y="2115312"/>
            <a:ext cx="609600" cy="609600"/>
          </a:xfrm>
          <a:prstGeom prst="ellipse"/>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83" name="Oval 10"/>
          <p:cNvSpPr/>
          <p:nvPr/>
        </p:nvSpPr>
        <p:spPr>
          <a:xfrm>
            <a:off x="4361688" y="2209800"/>
            <a:ext cx="420624" cy="420624"/>
          </a:xfrm>
          <a:prstGeom prst="ellipse"/>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84"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99A45656-1F1B-461E-BE9C-CD6461AC83F6}" type="slidenum">
              <a:rPr lang="en-US" smtClean="0"/>
              <a:t>‹#›</a:t>
            </a:fld>
            <a:endParaRPr lang="en-US"/>
          </a:p>
        </p:txBody>
      </p:sp>
      <p:sp>
        <p:nvSpPr>
          <p:cNvPr id="1048685" name="Title 1"/>
          <p:cNvSpPr>
            <a:spLocks noGrp="1"/>
          </p:cNvSpPr>
          <p:nvPr>
            <p:ph type="title"/>
          </p:nvPr>
        </p:nvSpPr>
        <p:spPr>
          <a:xfrm>
            <a:off x="722313" y="533400"/>
            <a:ext cx="7772400" cy="1524000"/>
          </a:xfrm>
        </p:spPr>
        <p:txBody>
          <a:bodyPr anchor="b"/>
          <a:lstStyle>
            <a:lvl1pPr algn="ctr">
              <a:buNone/>
              <a:defRPr baseline="0" b="0" cap="none" sz="4200">
                <a:solidFill>
                  <a:srgbClr val="FFFFFF"/>
                </a:solidFill>
              </a:defRPr>
            </a:lvl1pPr>
          </a:lstStyle>
          <a:p>
            <a:r>
              <a:rPr kumimoji="0" lang="en-US" smtClean="0"/>
              <a:t>Click to edit Master title style</a:t>
            </a:r>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2" name=""/>
        <p:cNvGrpSpPr/>
        <p:nvPr/>
      </p:nvGrpSpPr>
      <p:grpSpPr>
        <a:xfrm>
          <a:off x="0" y="0"/>
          <a:ext cx="0" cy="0"/>
          <a:chOff x="0" y="0"/>
          <a:chExt cx="0" cy="0"/>
        </a:xfrm>
      </p:grpSpPr>
      <p:sp>
        <p:nvSpPr>
          <p:cNvPr id="1048686" name="Title 1"/>
          <p:cNvSpPr>
            <a:spLocks noGrp="1"/>
          </p:cNvSpPr>
          <p:nvPr>
            <p:ph type="title"/>
          </p:nvPr>
        </p:nvSpPr>
        <p:spPr>
          <a:xfrm>
            <a:off x="301752" y="228600"/>
            <a:ext cx="8534400" cy="758952"/>
          </a:xfrm>
        </p:spPr>
        <p:txBody>
          <a:bodyPr/>
          <a:p>
            <a:r>
              <a:rPr kumimoji="0" lang="en-US" smtClean="0"/>
              <a:t>Click to edit Master title style</a:t>
            </a:r>
            <a:endParaRPr kumimoji="0" lang="en-US"/>
          </a:p>
        </p:txBody>
      </p:sp>
      <p:sp>
        <p:nvSpPr>
          <p:cNvPr id="1048687" name="Date Placeholder 4"/>
          <p:cNvSpPr>
            <a:spLocks noGrp="1"/>
          </p:cNvSpPr>
          <p:nvPr>
            <p:ph type="dt" sz="half" idx="10"/>
          </p:nvPr>
        </p:nvSpPr>
        <p:spPr>
          <a:xfrm>
            <a:off x="5791200" y="6409944"/>
            <a:ext cx="3044952" cy="365760"/>
          </a:xfrm>
        </p:spPr>
        <p:txBody>
          <a:bodyPr/>
          <a:p>
            <a:fld id="{1044B4D3-F858-4785-9101-942ED8EA0755}" type="datetimeFigureOut">
              <a:rPr lang="en-US" smtClean="0"/>
              <a:t>9/28/2023</a:t>
            </a:fld>
            <a:endParaRPr lang="en-US"/>
          </a:p>
        </p:txBody>
      </p:sp>
      <p:sp>
        <p:nvSpPr>
          <p:cNvPr id="1048688" name="Footer Placeholder 5"/>
          <p:cNvSpPr>
            <a:spLocks noGrp="1"/>
          </p:cNvSpPr>
          <p:nvPr>
            <p:ph type="ftr" sz="quarter" idx="11"/>
          </p:nvPr>
        </p:nvSpPr>
        <p:spPr/>
        <p:txBody>
          <a:bodyPr/>
          <a:p>
            <a:endParaRPr lang="en-US"/>
          </a:p>
        </p:txBody>
      </p:sp>
      <p:sp>
        <p:nvSpPr>
          <p:cNvPr id="1048689" name="Slide Number Placeholder 6"/>
          <p:cNvSpPr>
            <a:spLocks noGrp="1"/>
          </p:cNvSpPr>
          <p:nvPr>
            <p:ph type="sldNum" sz="quarter" idx="12"/>
          </p:nvPr>
        </p:nvSpPr>
        <p:spPr/>
        <p:txBody>
          <a:bodyPr/>
          <a:p>
            <a:fld id="{99A45656-1F1B-461E-BE9C-CD6461AC83F6}" type="slidenum">
              <a:rPr lang="en-US" smtClean="0"/>
              <a:t>‹#›</a:t>
            </a:fld>
            <a:endParaRPr lang="en-US"/>
          </a:p>
        </p:txBody>
      </p:sp>
      <p:sp>
        <p:nvSpPr>
          <p:cNvPr id="1048690" name="Straight Connector 7"/>
          <p:cNvSpPr>
            <a:spLocks noChangeShapeType="1"/>
          </p:cNvSpPr>
          <p:nvPr/>
        </p:nvSpPr>
        <p:spPr bwMode="auto">
          <a:xfrm flipV="1">
            <a:off x="4563080" y="1575652"/>
            <a:ext cx="8921" cy="4819557"/>
          </a:xfrm>
          <a:prstGeom prst="line"/>
          <a:noFill/>
          <a:ln w="9525" cap="flat" cmpd="sng" algn="ctr">
            <a:solidFill>
              <a:schemeClr val="tx2"/>
            </a:solidFill>
            <a:prstDash val="sysDash"/>
            <a:round/>
            <a:headEnd type="none" w="med" len="med"/>
            <a:tailEnd type="none" w="med" len="med"/>
          </a:ln>
          <a:effectLst/>
        </p:spPr>
        <p:txBody>
          <a:bodyPr anchor="ctr" bIns="45720" compatLnSpc="1" lIns="91440" rIns="91440" tIns="45720" vert="horz" wrap="none"/>
          <a:p>
            <a:endParaRPr kumimoji="0" lang="en-US"/>
          </a:p>
        </p:txBody>
      </p:sp>
      <p:sp>
        <p:nvSpPr>
          <p:cNvPr id="1048691" name="Content Placeholder 9"/>
          <p:cNvSpPr>
            <a:spLocks noGrp="1"/>
          </p:cNvSpPr>
          <p:nvPr>
            <p:ph sz="half" idx="1"/>
          </p:nvPr>
        </p:nvSpPr>
        <p:spPr>
          <a:xfrm>
            <a:off x="301752" y="1371600"/>
            <a:ext cx="4038600" cy="4681728"/>
          </a:xfrm>
        </p:spPr>
        <p:txBody>
          <a:bodyPr/>
          <a:lstStyle>
            <a:lvl1pPr>
              <a:defRPr sz="2500"/>
            </a:lvl1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92" name="Content Placeholder 11"/>
          <p:cNvSpPr>
            <a:spLocks noGrp="1"/>
          </p:cNvSpPr>
          <p:nvPr>
            <p:ph sz="half" idx="2"/>
          </p:nvPr>
        </p:nvSpPr>
        <p:spPr>
          <a:xfrm>
            <a:off x="4800600" y="1371600"/>
            <a:ext cx="4038600" cy="4681728"/>
          </a:xfrm>
        </p:spPr>
        <p:txBody>
          <a:bodyPr/>
          <a:lstStyle>
            <a:lvl1pPr>
              <a:defRPr sz="2500"/>
            </a:lvl1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type="twoTxTwoObj">
  <p:cSld name="Comparison">
    <p:spTree>
      <p:nvGrpSpPr>
        <p:cNvPr id="43" name=""/>
        <p:cNvGrpSpPr/>
        <p:nvPr/>
      </p:nvGrpSpPr>
      <p:grpSpPr>
        <a:xfrm>
          <a:off x="0" y="0"/>
          <a:ext cx="0" cy="0"/>
          <a:chOff x="0" y="0"/>
          <a:chExt cx="0" cy="0"/>
        </a:xfrm>
      </p:grpSpPr>
      <p:sp>
        <p:nvSpPr>
          <p:cNvPr id="1048693" name="Straight Connector 9"/>
          <p:cNvSpPr>
            <a:spLocks noChangeShapeType="1"/>
          </p:cNvSpPr>
          <p:nvPr/>
        </p:nvSpPr>
        <p:spPr bwMode="auto">
          <a:xfrm flipV="1">
            <a:off x="4572000" y="2200275"/>
            <a:ext cx="0" cy="4187952"/>
          </a:xfrm>
          <a:prstGeom prst="line"/>
          <a:noFill/>
          <a:ln w="9525" cap="flat" cmpd="sng" algn="ctr">
            <a:solidFill>
              <a:schemeClr val="tx2"/>
            </a:solidFill>
            <a:prstDash val="sysDash"/>
            <a:round/>
            <a:headEnd type="none" w="med" len="med"/>
            <a:tailEnd type="none" w="med" len="med"/>
          </a:ln>
          <a:effectLst/>
        </p:spPr>
        <p:txBody>
          <a:bodyPr anchor="ctr" bIns="45720" compatLnSpc="1" lIns="91440" rIns="91440" tIns="45720" vert="horz" wrap="none"/>
          <a:p>
            <a:endParaRPr kumimoji="0" lang="en-US"/>
          </a:p>
        </p:txBody>
      </p:sp>
      <p:sp>
        <p:nvSpPr>
          <p:cNvPr id="1048694" name="Rectangle 19"/>
          <p:cNvSpPr>
            <a:spLocks noChangeArrowheads="1"/>
          </p:cNvSpPr>
          <p:nvPr/>
        </p:nvSpPr>
        <p:spPr bwMode="white">
          <a:xfrm>
            <a:off x="0" y="0"/>
            <a:ext cx="9144000" cy="14478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95" name="Rectangle 18"/>
          <p:cNvSpPr>
            <a:spLocks noChangeArrowheads="1"/>
          </p:cNvSpPr>
          <p:nvPr/>
        </p:nvSpPr>
        <p:spPr bwMode="white">
          <a:xfrm>
            <a:off x="0" y="6705600"/>
            <a:ext cx="9144000" cy="1524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96" name="Rectangle 20"/>
          <p:cNvSpPr>
            <a:spLocks noChangeArrowheads="1"/>
          </p:cNvSpPr>
          <p:nvPr/>
        </p:nvSpPr>
        <p:spPr bwMode="white">
          <a:xfrm>
            <a:off x="0" y="0"/>
            <a:ext cx="1524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97" name="Rectangle 21"/>
          <p:cNvSpPr>
            <a:spLocks noChangeArrowheads="1"/>
          </p:cNvSpPr>
          <p:nvPr/>
        </p:nvSpPr>
        <p:spPr bwMode="white">
          <a:xfrm>
            <a:off x="8991600" y="0"/>
            <a:ext cx="1524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98" name="Rectangle 10"/>
          <p:cNvSpPr/>
          <p:nvPr/>
        </p:nvSpPr>
        <p:spPr>
          <a:xfrm>
            <a:off x="152400" y="1371600"/>
            <a:ext cx="8833104" cy="914400"/>
          </a:xfrm>
          <a:prstGeom prst="rect"/>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99" name="Rectangle 12"/>
          <p:cNvSpPr>
            <a:spLocks noChangeArrowheads="1"/>
          </p:cNvSpPr>
          <p:nvPr/>
        </p:nvSpPr>
        <p:spPr bwMode="auto">
          <a:xfrm>
            <a:off x="145923" y="6391656"/>
            <a:ext cx="8833104" cy="310896"/>
          </a:xfrm>
          <a:prstGeom prst="rect"/>
          <a:solidFill>
            <a:schemeClr val="accent3"/>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700"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indent="0" marL="0">
              <a:buNone/>
              <a:defRPr b="1" dirty="0" sz="2200" lang="en-US" smtClean="0">
                <a:solidFill>
                  <a:srgbClr val="FFFFFF"/>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701"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indent="0" marL="0">
              <a:buNone/>
              <a:defRPr b="1" sz="2200"/>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702" name="Date Placeholder 6"/>
          <p:cNvSpPr>
            <a:spLocks noGrp="1"/>
          </p:cNvSpPr>
          <p:nvPr>
            <p:ph type="dt" sz="half" idx="10"/>
          </p:nvPr>
        </p:nvSpPr>
        <p:spPr/>
        <p:txBody>
          <a:bodyPr/>
          <a:p>
            <a:fld id="{1044B4D3-F858-4785-9101-942ED8EA0755}" type="datetimeFigureOut">
              <a:rPr lang="en-US" smtClean="0"/>
              <a:t>9/28/2023</a:t>
            </a:fld>
            <a:endParaRPr lang="en-US"/>
          </a:p>
        </p:txBody>
      </p:sp>
      <p:sp>
        <p:nvSpPr>
          <p:cNvPr id="1048703" name="Footer Placeholder 7"/>
          <p:cNvSpPr>
            <a:spLocks noGrp="1"/>
          </p:cNvSpPr>
          <p:nvPr>
            <p:ph type="ftr" sz="quarter" idx="11"/>
          </p:nvPr>
        </p:nvSpPr>
        <p:spPr>
          <a:xfrm>
            <a:off x="304800" y="6409944"/>
            <a:ext cx="3581400" cy="365760"/>
          </a:xfrm>
        </p:spPr>
        <p:txBody>
          <a:bodyPr/>
          <a:p>
            <a:endParaRPr lang="en-US"/>
          </a:p>
        </p:txBody>
      </p:sp>
      <p:sp>
        <p:nvSpPr>
          <p:cNvPr id="1048704" name="Straight Connector 14"/>
          <p:cNvSpPr>
            <a:spLocks noChangeShapeType="1"/>
          </p:cNvSpPr>
          <p:nvPr/>
        </p:nvSpPr>
        <p:spPr bwMode="auto">
          <a:xfrm>
            <a:off x="152400" y="1280160"/>
            <a:ext cx="8833104" cy="0"/>
          </a:xfrm>
          <a:prstGeom prst="line"/>
          <a:noFill/>
          <a:ln w="11430" cap="flat" cmpd="sng" algn="ctr">
            <a:solidFill>
              <a:schemeClr val="accent3">
                <a:shade val="75000"/>
              </a:schemeClr>
            </a:solidFill>
            <a:prstDash val="sysDash"/>
            <a:round/>
            <a:headEnd type="none" w="med" len="med"/>
            <a:tailEnd type="none" w="med" len="med"/>
          </a:ln>
          <a:effectLst/>
        </p:spPr>
        <p:txBody>
          <a:bodyPr anchor="ctr" bIns="45720" compatLnSpc="1" lIns="91440" rIns="91440" tIns="45720" vert="horz" wrap="none"/>
          <a:p>
            <a:endParaRPr kumimoji="0" lang="en-US"/>
          </a:p>
        </p:txBody>
      </p:sp>
      <p:sp>
        <p:nvSpPr>
          <p:cNvPr id="1048705" name="Rectangle 17"/>
          <p:cNvSpPr>
            <a:spLocks noChangeArrowheads="1"/>
          </p:cNvSpPr>
          <p:nvPr/>
        </p:nvSpPr>
        <p:spPr bwMode="auto">
          <a:xfrm>
            <a:off x="152400" y="155448"/>
            <a:ext cx="8833104" cy="6547104"/>
          </a:xfrm>
          <a:prstGeom prst="rect"/>
          <a:noFill/>
          <a:ln w="9525" cap="flat" cmpd="sng" algn="ctr">
            <a:solidFill>
              <a:schemeClr val="accent3">
                <a:shade val="75000"/>
              </a:schemeClr>
            </a:solidFill>
            <a:prstDash val="solid"/>
            <a:miter lim="800000"/>
            <a:headEnd type="none" w="med" len="med"/>
            <a:tailEnd type="none" w="med" len="med"/>
          </a:ln>
          <a:effectLst/>
        </p:spPr>
        <p:txBody>
          <a:bodyPr anchor="ctr" bIns="45720" compatLnSpc="1" lIns="91440" rIns="91440" tIns="45720" vert="horz" wrap="none"/>
          <a:p>
            <a:endParaRPr dirty="0" kumimoji="0" lang="en-US"/>
          </a:p>
        </p:txBody>
      </p:sp>
      <p:sp>
        <p:nvSpPr>
          <p:cNvPr id="1048706" name="Content Placeholder 23"/>
          <p:cNvSpPr>
            <a:spLocks noGrp="1"/>
          </p:cNvSpPr>
          <p:nvPr>
            <p:ph sz="quarter" idx="2"/>
          </p:nvPr>
        </p:nvSpPr>
        <p:spPr>
          <a:xfrm>
            <a:off x="301752" y="2471383"/>
            <a:ext cx="4041648" cy="3818404"/>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07" name="Content Placeholder 25"/>
          <p:cNvSpPr>
            <a:spLocks noGrp="1"/>
          </p:cNvSpPr>
          <p:nvPr>
            <p:ph sz="quarter" idx="4"/>
          </p:nvPr>
        </p:nvSpPr>
        <p:spPr>
          <a:xfrm>
            <a:off x="4800600" y="2471383"/>
            <a:ext cx="4038600" cy="3822192"/>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08" name="Oval 24"/>
          <p:cNvSpPr/>
          <p:nvPr/>
        </p:nvSpPr>
        <p:spPr>
          <a:xfrm>
            <a:off x="4267200" y="956036"/>
            <a:ext cx="609600" cy="609600"/>
          </a:xfrm>
          <a:prstGeom prst="ellipse"/>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709" name="Oval 26"/>
          <p:cNvSpPr/>
          <p:nvPr/>
        </p:nvSpPr>
        <p:spPr>
          <a:xfrm>
            <a:off x="4361688" y="1050524"/>
            <a:ext cx="420624" cy="420624"/>
          </a:xfrm>
          <a:prstGeom prst="ellipse"/>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710" name="Slide Number Placeholder 8"/>
          <p:cNvSpPr>
            <a:spLocks noGrp="1"/>
          </p:cNvSpPr>
          <p:nvPr>
            <p:ph type="sldNum" sz="quarter" idx="12"/>
          </p:nvPr>
        </p:nvSpPr>
        <p:spPr>
          <a:xfrm>
            <a:off x="4343400" y="1042416"/>
            <a:ext cx="457200" cy="441325"/>
          </a:xfrm>
        </p:spPr>
        <p:txBody>
          <a:bodyPr/>
          <a:lstStyle>
            <a:lvl1pPr algn="ctr"/>
          </a:lstStyle>
          <a:p>
            <a:fld id="{99A45656-1F1B-461E-BE9C-CD6461AC83F6}" type="slidenum">
              <a:rPr lang="en-US" smtClean="0"/>
              <a:t>‹#›</a:t>
            </a:fld>
            <a:endParaRPr lang="en-US"/>
          </a:p>
        </p:txBody>
      </p:sp>
      <p:sp>
        <p:nvSpPr>
          <p:cNvPr id="1048711" name="Title 22"/>
          <p:cNvSpPr>
            <a:spLocks noGrp="1"/>
          </p:cNvSpPr>
          <p:nvPr>
            <p:ph type="title"/>
          </p:nvPr>
        </p:nvSpPr>
        <p:spPr/>
        <p:txBody>
          <a:bodyPr anchor="b" anchorCtr="0" rtlCol="0"/>
          <a:p>
            <a:r>
              <a:rPr kumimoji="0" lang="en-US" smtClean="0"/>
              <a:t>Click to edit Master title style</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30" name="Title 1"/>
          <p:cNvSpPr>
            <a:spLocks noGrp="1"/>
          </p:cNvSpPr>
          <p:nvPr>
            <p:ph type="title"/>
          </p:nvPr>
        </p:nvSpPr>
        <p:spPr/>
        <p:txBody>
          <a:bodyPr/>
          <a:p>
            <a:r>
              <a:rPr kumimoji="0" lang="en-US" smtClean="0"/>
              <a:t>Click to edit Master title style</a:t>
            </a:r>
            <a:endParaRPr kumimoji="0" lang="en-US"/>
          </a:p>
        </p:txBody>
      </p:sp>
      <p:sp>
        <p:nvSpPr>
          <p:cNvPr id="1048631" name="Date Placeholder 2"/>
          <p:cNvSpPr>
            <a:spLocks noGrp="1"/>
          </p:cNvSpPr>
          <p:nvPr>
            <p:ph type="dt" sz="half" idx="10"/>
          </p:nvPr>
        </p:nvSpPr>
        <p:spPr/>
        <p:txBody>
          <a:bodyPr/>
          <a:p>
            <a:fld id="{1044B4D3-F858-4785-9101-942ED8EA0755}" type="datetimeFigureOut">
              <a:rPr lang="en-US" smtClean="0"/>
              <a:t>9/28/2023</a:t>
            </a:fld>
            <a:endParaRPr lang="en-US"/>
          </a:p>
        </p:txBody>
      </p:sp>
      <p:sp>
        <p:nvSpPr>
          <p:cNvPr id="1048632" name="Footer Placeholder 3"/>
          <p:cNvSpPr>
            <a:spLocks noGrp="1"/>
          </p:cNvSpPr>
          <p:nvPr>
            <p:ph type="ftr" sz="quarter" idx="11"/>
          </p:nvPr>
        </p:nvSpPr>
        <p:spPr/>
        <p:txBody>
          <a:bodyPr/>
          <a:p>
            <a:endParaRPr lang="en-US"/>
          </a:p>
        </p:txBody>
      </p:sp>
      <p:sp>
        <p:nvSpPr>
          <p:cNvPr id="1048633" name="Slide Number Placeholder 4"/>
          <p:cNvSpPr>
            <a:spLocks noGrp="1"/>
          </p:cNvSpPr>
          <p:nvPr>
            <p:ph type="sldNum" sz="quarter" idx="12"/>
          </p:nvPr>
        </p:nvSpPr>
        <p:spPr>
          <a:xfrm>
            <a:off x="4343400" y="1036020"/>
            <a:ext cx="457200" cy="441325"/>
          </a:xfrm>
        </p:spPr>
        <p:txBody>
          <a:bodyPr/>
          <a:p>
            <a:fld id="{99A45656-1F1B-461E-BE9C-CD6461AC83F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type="blank">
  <p:cSld name="Blank">
    <p:spTree>
      <p:nvGrpSpPr>
        <p:cNvPr id="44" name=""/>
        <p:cNvGrpSpPr/>
        <p:nvPr/>
      </p:nvGrpSpPr>
      <p:grpSpPr>
        <a:xfrm>
          <a:off x="0" y="0"/>
          <a:ext cx="0" cy="0"/>
          <a:chOff x="0" y="0"/>
          <a:chExt cx="0" cy="0"/>
        </a:xfrm>
      </p:grpSpPr>
      <p:sp>
        <p:nvSpPr>
          <p:cNvPr id="1048712" name="Rectangle 6"/>
          <p:cNvSpPr>
            <a:spLocks noChangeArrowheads="1"/>
          </p:cNvSpPr>
          <p:nvPr/>
        </p:nvSpPr>
        <p:spPr bwMode="white">
          <a:xfrm>
            <a:off x="0" y="6705600"/>
            <a:ext cx="9144000" cy="1524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713" name="Rectangle 7"/>
          <p:cNvSpPr>
            <a:spLocks noChangeArrowheads="1"/>
          </p:cNvSpPr>
          <p:nvPr/>
        </p:nvSpPr>
        <p:spPr bwMode="white">
          <a:xfrm>
            <a:off x="0" y="0"/>
            <a:ext cx="9144000" cy="155448"/>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714" name="Rectangle 9"/>
          <p:cNvSpPr>
            <a:spLocks noChangeArrowheads="1"/>
          </p:cNvSpPr>
          <p:nvPr/>
        </p:nvSpPr>
        <p:spPr bwMode="white">
          <a:xfrm>
            <a:off x="8991600" y="0"/>
            <a:ext cx="1524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715" name="Rectangle 8"/>
          <p:cNvSpPr>
            <a:spLocks noChangeArrowheads="1"/>
          </p:cNvSpPr>
          <p:nvPr/>
        </p:nvSpPr>
        <p:spPr bwMode="white">
          <a:xfrm>
            <a:off x="0" y="0"/>
            <a:ext cx="1524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716" name="Rectangle 4"/>
          <p:cNvSpPr>
            <a:spLocks noChangeArrowheads="1"/>
          </p:cNvSpPr>
          <p:nvPr/>
        </p:nvSpPr>
        <p:spPr bwMode="auto">
          <a:xfrm>
            <a:off x="146304" y="6391656"/>
            <a:ext cx="8833104" cy="309563"/>
          </a:xfrm>
          <a:prstGeom prst="rect"/>
          <a:solidFill>
            <a:schemeClr val="accent3"/>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717" name="Rectangle 5"/>
          <p:cNvSpPr>
            <a:spLocks noChangeArrowheads="1"/>
          </p:cNvSpPr>
          <p:nvPr/>
        </p:nvSpPr>
        <p:spPr bwMode="auto">
          <a:xfrm>
            <a:off x="152400" y="158496"/>
            <a:ext cx="8833104" cy="6547104"/>
          </a:xfrm>
          <a:prstGeom prst="rect"/>
          <a:noFill/>
          <a:ln w="9525" cap="flat" cmpd="sng" algn="ctr">
            <a:solidFill>
              <a:schemeClr val="accent3">
                <a:shade val="75000"/>
              </a:schemeClr>
            </a:solidFill>
            <a:prstDash val="solid"/>
            <a:miter lim="800000"/>
            <a:headEnd type="none" w="med" len="med"/>
            <a:tailEnd type="none" w="med" len="med"/>
          </a:ln>
          <a:effectLst/>
        </p:spPr>
        <p:txBody>
          <a:bodyPr anchor="ctr" bIns="45720" compatLnSpc="1" lIns="91440" rIns="91440" tIns="45720" vert="horz" wrap="none"/>
          <a:p>
            <a:endParaRPr dirty="0" kumimoji="0" lang="en-US"/>
          </a:p>
        </p:txBody>
      </p:sp>
      <p:sp>
        <p:nvSpPr>
          <p:cNvPr id="1048718" name="Date Placeholder 1"/>
          <p:cNvSpPr>
            <a:spLocks noGrp="1"/>
          </p:cNvSpPr>
          <p:nvPr>
            <p:ph type="dt" sz="half" idx="10"/>
          </p:nvPr>
        </p:nvSpPr>
        <p:spPr/>
        <p:txBody>
          <a:bodyPr/>
          <a:p>
            <a:fld id="{1044B4D3-F858-4785-9101-942ED8EA0755}" type="datetimeFigureOut">
              <a:rPr lang="en-US" smtClean="0"/>
              <a:t>9/28/2023</a:t>
            </a:fld>
            <a:endParaRPr lang="en-US"/>
          </a:p>
        </p:txBody>
      </p:sp>
      <p:sp>
        <p:nvSpPr>
          <p:cNvPr id="1048719" name="Footer Placeholder 2"/>
          <p:cNvSpPr>
            <a:spLocks noGrp="1"/>
          </p:cNvSpPr>
          <p:nvPr>
            <p:ph type="ftr" sz="quarter" idx="11"/>
          </p:nvPr>
        </p:nvSpPr>
        <p:spPr/>
        <p:txBody>
          <a:bodyPr/>
          <a:p>
            <a:endParaRPr lang="en-US"/>
          </a:p>
        </p:txBody>
      </p:sp>
      <p:sp>
        <p:nvSpPr>
          <p:cNvPr id="1048720"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99A45656-1F1B-461E-BE9C-CD6461AC83F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spTree>
      <p:nvGrpSpPr>
        <p:cNvPr id="45" name=""/>
        <p:cNvGrpSpPr/>
        <p:nvPr/>
      </p:nvGrpSpPr>
      <p:grpSpPr>
        <a:xfrm>
          <a:off x="0" y="0"/>
          <a:ext cx="0" cy="0"/>
          <a:chOff x="0" y="0"/>
          <a:chExt cx="0" cy="0"/>
        </a:xfrm>
      </p:grpSpPr>
      <p:sp>
        <p:nvSpPr>
          <p:cNvPr id="1048721" name="Rectangle 18"/>
          <p:cNvSpPr>
            <a:spLocks noChangeArrowheads="1"/>
          </p:cNvSpPr>
          <p:nvPr/>
        </p:nvSpPr>
        <p:spPr bwMode="auto">
          <a:xfrm>
            <a:off x="152400" y="152400"/>
            <a:ext cx="8833104" cy="304800"/>
          </a:xfrm>
          <a:prstGeom prst="rect"/>
          <a:solidFill>
            <a:schemeClr val="accent3"/>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722" name="Rectangle 14"/>
          <p:cNvSpPr>
            <a:spLocks noChangeArrowheads="1"/>
          </p:cNvSpPr>
          <p:nvPr/>
        </p:nvSpPr>
        <p:spPr bwMode="white">
          <a:xfrm>
            <a:off x="0" y="6705600"/>
            <a:ext cx="9144000" cy="1524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723" name="Rectangle 17"/>
          <p:cNvSpPr>
            <a:spLocks noChangeArrowheads="1"/>
          </p:cNvSpPr>
          <p:nvPr/>
        </p:nvSpPr>
        <p:spPr bwMode="white">
          <a:xfrm>
            <a:off x="8991600" y="0"/>
            <a:ext cx="1524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724" name="Rectangle 15"/>
          <p:cNvSpPr>
            <a:spLocks noChangeArrowheads="1"/>
          </p:cNvSpPr>
          <p:nvPr/>
        </p:nvSpPr>
        <p:spPr bwMode="white">
          <a:xfrm>
            <a:off x="0" y="0"/>
            <a:ext cx="9144000" cy="118872"/>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725" name="Rectangle 16"/>
          <p:cNvSpPr>
            <a:spLocks noChangeArrowheads="1"/>
          </p:cNvSpPr>
          <p:nvPr/>
        </p:nvSpPr>
        <p:spPr bwMode="white">
          <a:xfrm>
            <a:off x="0" y="0"/>
            <a:ext cx="1524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726" name="Rectangle 12"/>
          <p:cNvSpPr/>
          <p:nvPr/>
        </p:nvSpPr>
        <p:spPr>
          <a:xfrm>
            <a:off x="152400" y="609600"/>
            <a:ext cx="2743200" cy="5867400"/>
          </a:xfrm>
          <a:prstGeom prst="rect"/>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727" name="Title 1"/>
          <p:cNvSpPr>
            <a:spLocks noGrp="1"/>
          </p:cNvSpPr>
          <p:nvPr>
            <p:ph type="title"/>
          </p:nvPr>
        </p:nvSpPr>
        <p:spPr>
          <a:xfrm>
            <a:off x="381000" y="914400"/>
            <a:ext cx="2362200" cy="990600"/>
          </a:xfrm>
        </p:spPr>
        <p:txBody>
          <a:bodyPr anchor="b">
            <a:noAutofit/>
          </a:bodyPr>
          <a:lstStyle>
            <a:lvl1pPr algn="l">
              <a:buNone/>
              <a:defRPr b="1" sz="2200">
                <a:solidFill>
                  <a:srgbClr val="FFFFFF"/>
                </a:solidFill>
              </a:defRPr>
            </a:lvl1pPr>
          </a:lstStyle>
          <a:p>
            <a:r>
              <a:rPr kumimoji="0" lang="en-US" smtClean="0"/>
              <a:t>Click to edit Master title style</a:t>
            </a:r>
            <a:endParaRPr kumimoji="0" lang="en-US"/>
          </a:p>
        </p:txBody>
      </p:sp>
      <p:sp>
        <p:nvSpPr>
          <p:cNvPr id="1048728" name="Text Placeholder 2"/>
          <p:cNvSpPr>
            <a:spLocks noGrp="1"/>
          </p:cNvSpPr>
          <p:nvPr>
            <p:ph type="body" idx="2"/>
          </p:nvPr>
        </p:nvSpPr>
        <p:spPr>
          <a:xfrm>
            <a:off x="381000" y="1981200"/>
            <a:ext cx="2362200" cy="4144963"/>
          </a:xfrm>
        </p:spPr>
        <p:txBody>
          <a:bodyPr/>
          <a:lstStyle>
            <a:lvl1pPr indent="0" marL="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eaLnBrk="1" hangingPunct="1" latinLnBrk="0" lvl="0"/>
            <a:r>
              <a:rPr kumimoji="0" lang="en-US" smtClean="0"/>
              <a:t>Click to edit Master text styles</a:t>
            </a:r>
          </a:p>
        </p:txBody>
      </p:sp>
      <p:sp>
        <p:nvSpPr>
          <p:cNvPr id="1048729" name="Rectangle 7"/>
          <p:cNvSpPr>
            <a:spLocks noChangeArrowheads="1"/>
          </p:cNvSpPr>
          <p:nvPr/>
        </p:nvSpPr>
        <p:spPr bwMode="auto">
          <a:xfrm>
            <a:off x="152400" y="152400"/>
            <a:ext cx="8833104" cy="6547104"/>
          </a:xfrm>
          <a:prstGeom prst="rect"/>
          <a:noFill/>
          <a:ln w="9525" cap="flat" cmpd="sng" algn="ctr">
            <a:solidFill>
              <a:schemeClr val="accent3">
                <a:shade val="75000"/>
              </a:schemeClr>
            </a:solidFill>
            <a:prstDash val="solid"/>
            <a:miter lim="800000"/>
            <a:headEnd type="none" w="med" len="med"/>
            <a:tailEnd type="none" w="med" len="med"/>
          </a:ln>
          <a:effectLst/>
        </p:spPr>
        <p:txBody>
          <a:bodyPr anchor="ctr" bIns="45720" compatLnSpc="1" lIns="91440" rIns="91440" tIns="45720" vert="horz" wrap="none"/>
          <a:p>
            <a:endParaRPr dirty="0" kumimoji="0" lang="en-US"/>
          </a:p>
        </p:txBody>
      </p:sp>
      <p:sp>
        <p:nvSpPr>
          <p:cNvPr id="1048730" name="Straight Connector 8"/>
          <p:cNvSpPr>
            <a:spLocks noChangeShapeType="1"/>
          </p:cNvSpPr>
          <p:nvPr/>
        </p:nvSpPr>
        <p:spPr bwMode="auto">
          <a:xfrm>
            <a:off x="152400" y="533400"/>
            <a:ext cx="8833104" cy="0"/>
          </a:xfrm>
          <a:prstGeom prst="line"/>
          <a:noFill/>
          <a:ln w="11430" cap="flat" cmpd="sng" algn="ctr">
            <a:solidFill>
              <a:schemeClr val="accent3">
                <a:shade val="75000"/>
              </a:schemeClr>
            </a:solidFill>
            <a:prstDash val="sysDash"/>
            <a:round/>
            <a:headEnd type="none" w="med" len="med"/>
            <a:tailEnd type="none" w="med" len="med"/>
          </a:ln>
          <a:effectLst/>
        </p:spPr>
        <p:txBody>
          <a:bodyPr anchor="ctr" bIns="45720" compatLnSpc="1" lIns="91440" rIns="91440" tIns="45720" vert="horz" wrap="none"/>
          <a:p>
            <a:endParaRPr kumimoji="0" lang="en-US"/>
          </a:p>
        </p:txBody>
      </p:sp>
      <p:sp>
        <p:nvSpPr>
          <p:cNvPr id="1048731" name="Content Placeholder 19"/>
          <p:cNvSpPr>
            <a:spLocks noGrp="1"/>
          </p:cNvSpPr>
          <p:nvPr>
            <p:ph sz="quarter" idx="1"/>
          </p:nvPr>
        </p:nvSpPr>
        <p:spPr>
          <a:xfrm>
            <a:off x="3124200" y="685800"/>
            <a:ext cx="5638800" cy="54102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32" name="Oval 9"/>
          <p:cNvSpPr/>
          <p:nvPr/>
        </p:nvSpPr>
        <p:spPr>
          <a:xfrm>
            <a:off x="1295400" y="228600"/>
            <a:ext cx="609600" cy="609600"/>
          </a:xfrm>
          <a:prstGeom prst="ellipse"/>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733" name="Oval 10"/>
          <p:cNvSpPr/>
          <p:nvPr/>
        </p:nvSpPr>
        <p:spPr>
          <a:xfrm>
            <a:off x="1389888" y="323088"/>
            <a:ext cx="420624" cy="420624"/>
          </a:xfrm>
          <a:prstGeom prst="ellipse"/>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734"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99A45656-1F1B-461E-BE9C-CD6461AC83F6}" type="slidenum">
              <a:rPr lang="en-US" smtClean="0"/>
              <a:t>‹#›</a:t>
            </a:fld>
            <a:endParaRPr lang="en-US"/>
          </a:p>
        </p:txBody>
      </p:sp>
      <p:sp>
        <p:nvSpPr>
          <p:cNvPr id="1048735" name="Rectangle 20"/>
          <p:cNvSpPr>
            <a:spLocks noChangeArrowheads="1"/>
          </p:cNvSpPr>
          <p:nvPr/>
        </p:nvSpPr>
        <p:spPr bwMode="auto">
          <a:xfrm>
            <a:off x="149352" y="6388385"/>
            <a:ext cx="8833104" cy="309563"/>
          </a:xfrm>
          <a:prstGeom prst="rect"/>
          <a:solidFill>
            <a:schemeClr val="accent3"/>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736" name="Date Placeholder 4"/>
          <p:cNvSpPr>
            <a:spLocks noGrp="1"/>
          </p:cNvSpPr>
          <p:nvPr>
            <p:ph type="dt" sz="half" idx="10"/>
          </p:nvPr>
        </p:nvSpPr>
        <p:spPr/>
        <p:txBody>
          <a:bodyPr/>
          <a:p>
            <a:fld id="{1044B4D3-F858-4785-9101-942ED8EA0755}" type="datetimeFigureOut">
              <a:rPr lang="en-US" smtClean="0"/>
              <a:t>9/28/2023</a:t>
            </a:fld>
            <a:endParaRPr lang="en-US"/>
          </a:p>
        </p:txBody>
      </p:sp>
      <p:sp>
        <p:nvSpPr>
          <p:cNvPr id="1048737" name="Footer Placeholder 5"/>
          <p:cNvSpPr>
            <a:spLocks noGrp="1"/>
          </p:cNvSpPr>
          <p:nvPr>
            <p:ph type="ftr" sz="quarter" idx="11"/>
          </p:nvPr>
        </p:nvSpPr>
        <p:spPr>
          <a:xfrm>
            <a:off x="301752" y="6410848"/>
            <a:ext cx="3383280" cy="365760"/>
          </a:xfrm>
        </p:spPr>
        <p:txBody>
          <a:bodyPr/>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39" name=""/>
        <p:cNvGrpSpPr/>
        <p:nvPr/>
      </p:nvGrpSpPr>
      <p:grpSpPr>
        <a:xfrm>
          <a:off x="0" y="0"/>
          <a:ext cx="0" cy="0"/>
          <a:chOff x="0" y="0"/>
          <a:chExt cx="0" cy="0"/>
        </a:xfrm>
      </p:grpSpPr>
      <p:sp>
        <p:nvSpPr>
          <p:cNvPr id="1048648" name="Straight Connector 20"/>
          <p:cNvSpPr>
            <a:spLocks noChangeShapeType="1"/>
          </p:cNvSpPr>
          <p:nvPr/>
        </p:nvSpPr>
        <p:spPr bwMode="auto">
          <a:xfrm>
            <a:off x="152400" y="533400"/>
            <a:ext cx="8833104" cy="0"/>
          </a:xfrm>
          <a:prstGeom prst="line"/>
          <a:noFill/>
          <a:ln w="11430" cap="flat" cmpd="sng" algn="ctr">
            <a:solidFill>
              <a:schemeClr val="accent3">
                <a:shade val="75000"/>
              </a:schemeClr>
            </a:solidFill>
            <a:prstDash val="sysDash"/>
            <a:round/>
            <a:headEnd type="none" w="med" len="med"/>
            <a:tailEnd type="none" w="med" len="med"/>
          </a:ln>
          <a:effectLst/>
        </p:spPr>
        <p:txBody>
          <a:bodyPr anchor="ctr" bIns="45720" compatLnSpc="1" lIns="91440" rIns="91440" tIns="45720" vert="horz" wrap="none"/>
          <a:p>
            <a:endParaRPr kumimoji="0" lang="en-US"/>
          </a:p>
        </p:txBody>
      </p:sp>
      <p:sp>
        <p:nvSpPr>
          <p:cNvPr id="1048649" name="Rectangle 18"/>
          <p:cNvSpPr>
            <a:spLocks noChangeArrowheads="1"/>
          </p:cNvSpPr>
          <p:nvPr/>
        </p:nvSpPr>
        <p:spPr bwMode="white">
          <a:xfrm>
            <a:off x="0" y="6705600"/>
            <a:ext cx="9144000" cy="1524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50" name="Rectangle 15"/>
          <p:cNvSpPr>
            <a:spLocks noChangeArrowheads="1"/>
          </p:cNvSpPr>
          <p:nvPr/>
        </p:nvSpPr>
        <p:spPr bwMode="white">
          <a:xfrm>
            <a:off x="8991600" y="0"/>
            <a:ext cx="1524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51" name="Rectangle 16"/>
          <p:cNvSpPr>
            <a:spLocks noChangeArrowheads="1"/>
          </p:cNvSpPr>
          <p:nvPr/>
        </p:nvSpPr>
        <p:spPr bwMode="white">
          <a:xfrm>
            <a:off x="0" y="0"/>
            <a:ext cx="9144000" cy="1524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52" name="Rectangle 17"/>
          <p:cNvSpPr>
            <a:spLocks noChangeArrowheads="1"/>
          </p:cNvSpPr>
          <p:nvPr/>
        </p:nvSpPr>
        <p:spPr bwMode="white">
          <a:xfrm>
            <a:off x="0" y="0"/>
            <a:ext cx="1524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dirty="0" kumimoji="0" lang="en-US"/>
          </a:p>
        </p:txBody>
      </p:sp>
      <p:sp>
        <p:nvSpPr>
          <p:cNvPr id="1048653" name="Rectangle 19"/>
          <p:cNvSpPr>
            <a:spLocks noChangeArrowheads="1"/>
          </p:cNvSpPr>
          <p:nvPr/>
        </p:nvSpPr>
        <p:spPr bwMode="auto">
          <a:xfrm>
            <a:off x="152400" y="152400"/>
            <a:ext cx="8833104" cy="301752"/>
          </a:xfrm>
          <a:prstGeom prst="rect"/>
          <a:solidFill>
            <a:schemeClr val="accent3"/>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54" name="Rectangle 7"/>
          <p:cNvSpPr/>
          <p:nvPr/>
        </p:nvSpPr>
        <p:spPr>
          <a:xfrm>
            <a:off x="152400" y="609600"/>
            <a:ext cx="2743200" cy="5867400"/>
          </a:xfrm>
          <a:prstGeom prst="rect"/>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55" name="Rectangle 14"/>
          <p:cNvSpPr>
            <a:spLocks noChangeArrowheads="1"/>
          </p:cNvSpPr>
          <p:nvPr/>
        </p:nvSpPr>
        <p:spPr bwMode="auto">
          <a:xfrm>
            <a:off x="152400" y="155448"/>
            <a:ext cx="8833104" cy="6547104"/>
          </a:xfrm>
          <a:prstGeom prst="rect"/>
          <a:noFill/>
          <a:ln w="9525" cap="flat" cmpd="sng" algn="ctr">
            <a:solidFill>
              <a:schemeClr val="accent3">
                <a:shade val="75000"/>
              </a:schemeClr>
            </a:solidFill>
            <a:prstDash val="solid"/>
            <a:miter lim="800000"/>
            <a:headEnd type="none" w="med" len="med"/>
            <a:tailEnd type="none" w="med" len="med"/>
          </a:ln>
          <a:effectLst/>
        </p:spPr>
        <p:txBody>
          <a:bodyPr anchor="ctr" bIns="45720" compatLnSpc="1" lIns="91440" rIns="91440" tIns="45720" vert="horz" wrap="none"/>
          <a:p>
            <a:endParaRPr dirty="0" kumimoji="0" lang="en-US"/>
          </a:p>
        </p:txBody>
      </p:sp>
      <p:sp>
        <p:nvSpPr>
          <p:cNvPr id="1048656" name="Oval 11"/>
          <p:cNvSpPr/>
          <p:nvPr/>
        </p:nvSpPr>
        <p:spPr>
          <a:xfrm>
            <a:off x="1295400" y="228600"/>
            <a:ext cx="609600" cy="609600"/>
          </a:xfrm>
          <a:prstGeom prst="ellipse"/>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57" name="Oval 12"/>
          <p:cNvSpPr/>
          <p:nvPr/>
        </p:nvSpPr>
        <p:spPr>
          <a:xfrm>
            <a:off x="1389888" y="323088"/>
            <a:ext cx="420624" cy="420624"/>
          </a:xfrm>
          <a:prstGeom prst="ellipse"/>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58" name="Slide Number Placeholder 6"/>
          <p:cNvSpPr>
            <a:spLocks noGrp="1"/>
          </p:cNvSpPr>
          <p:nvPr>
            <p:ph type="sldNum" sz="quarter" idx="12"/>
          </p:nvPr>
        </p:nvSpPr>
        <p:spPr>
          <a:xfrm>
            <a:off x="1371600" y="312738"/>
            <a:ext cx="457200" cy="441325"/>
          </a:xfrm>
        </p:spPr>
        <p:txBody>
          <a:bodyPr/>
          <a:p>
            <a:fld id="{99A45656-1F1B-461E-BE9C-CD6461AC83F6}" type="slidenum">
              <a:rPr lang="en-US" smtClean="0"/>
              <a:t>‹#›</a:t>
            </a:fld>
            <a:endParaRPr lang="en-US"/>
          </a:p>
        </p:txBody>
      </p:sp>
      <p:sp>
        <p:nvSpPr>
          <p:cNvPr id="1048659" name="Title 1"/>
          <p:cNvSpPr>
            <a:spLocks noGrp="1"/>
          </p:cNvSpPr>
          <p:nvPr>
            <p:ph type="title"/>
          </p:nvPr>
        </p:nvSpPr>
        <p:spPr>
          <a:xfrm>
            <a:off x="3000375" y="5029200"/>
            <a:ext cx="5867400" cy="1219200"/>
          </a:xfrm>
        </p:spPr>
        <p:txBody>
          <a:bodyPr anchor="t">
            <a:noAutofit/>
          </a:bodyPr>
          <a:lstStyle>
            <a:lvl1pPr algn="l">
              <a:buNone/>
              <a:defRPr b="1" sz="2400">
                <a:solidFill>
                  <a:schemeClr val="tx2"/>
                </a:solidFill>
              </a:defRPr>
            </a:lvl1pPr>
          </a:lstStyle>
          <a:p>
            <a:r>
              <a:rPr kumimoji="0" lang="en-US" smtClean="0"/>
              <a:t>Click to edit Master title style</a:t>
            </a:r>
            <a:endParaRPr kumimoji="0" lang="en-US"/>
          </a:p>
        </p:txBody>
      </p:sp>
      <p:sp>
        <p:nvSpPr>
          <p:cNvPr id="1048660" name="Picture Placeholder 2"/>
          <p:cNvSpPr>
            <a:spLocks noGrp="1"/>
          </p:cNvSpPr>
          <p:nvPr>
            <p:ph type="pic" idx="1"/>
          </p:nvPr>
        </p:nvSpPr>
        <p:spPr>
          <a:xfrm>
            <a:off x="3000375" y="609600"/>
            <a:ext cx="5867400" cy="4267200"/>
          </a:xfrm>
        </p:spPr>
        <p:txBody>
          <a:bodyPr/>
          <a:lstStyle>
            <a:lvl1pPr indent="0" marL="0">
              <a:buNone/>
              <a:defRPr sz="3200"/>
            </a:lvl1pPr>
          </a:lstStyle>
          <a:p>
            <a:r>
              <a:rPr kumimoji="0" lang="en-US" smtClean="0"/>
              <a:t>Click icon to add picture</a:t>
            </a:r>
            <a:endParaRPr dirty="0" kumimoji="0" lang="en-US"/>
          </a:p>
        </p:txBody>
      </p:sp>
      <p:sp>
        <p:nvSpPr>
          <p:cNvPr id="1048661" name="Text Placeholder 3"/>
          <p:cNvSpPr>
            <a:spLocks noGrp="1"/>
          </p:cNvSpPr>
          <p:nvPr>
            <p:ph type="body" sz="half" idx="2"/>
          </p:nvPr>
        </p:nvSpPr>
        <p:spPr>
          <a:xfrm>
            <a:off x="381000" y="990600"/>
            <a:ext cx="2438400" cy="5257800"/>
          </a:xfrm>
        </p:spPr>
        <p:txBody>
          <a:bodyPr/>
          <a:lstStyle>
            <a:lvl1pPr indent="0" marL="0">
              <a:spcAft>
                <a:spcPts val="1000"/>
              </a:spcAft>
              <a:buFontTx/>
              <a:buNone/>
              <a:defRPr sz="1600">
                <a:solidFill>
                  <a:srgbClr val="FFFFFF"/>
                </a:solidFill>
              </a:defRPr>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
        <p:nvSpPr>
          <p:cNvPr id="1048662" name="Rectangle 21"/>
          <p:cNvSpPr>
            <a:spLocks noChangeArrowheads="1"/>
          </p:cNvSpPr>
          <p:nvPr/>
        </p:nvSpPr>
        <p:spPr bwMode="auto">
          <a:xfrm>
            <a:off x="149352" y="6388385"/>
            <a:ext cx="8833104" cy="309563"/>
          </a:xfrm>
          <a:prstGeom prst="rect"/>
          <a:solidFill>
            <a:schemeClr val="accent3"/>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63" name="Date Placeholder 4"/>
          <p:cNvSpPr>
            <a:spLocks noGrp="1"/>
          </p:cNvSpPr>
          <p:nvPr>
            <p:ph type="dt" sz="half" idx="10"/>
          </p:nvPr>
        </p:nvSpPr>
        <p:spPr>
          <a:xfrm>
            <a:off x="5788152" y="6404984"/>
            <a:ext cx="3044952" cy="365760"/>
          </a:xfrm>
        </p:spPr>
        <p:txBody>
          <a:bodyPr/>
          <a:p>
            <a:fld id="{1044B4D3-F858-4785-9101-942ED8EA0755}" type="datetimeFigureOut">
              <a:rPr lang="en-US" smtClean="0"/>
              <a:t>9/28/2023</a:t>
            </a:fld>
            <a:endParaRPr lang="en-US"/>
          </a:p>
        </p:txBody>
      </p:sp>
      <p:sp>
        <p:nvSpPr>
          <p:cNvPr id="1048664" name="Footer Placeholder 5"/>
          <p:cNvSpPr>
            <a:spLocks noGrp="1"/>
          </p:cNvSpPr>
          <p:nvPr>
            <p:ph type="ftr" sz="quarter" idx="11"/>
          </p:nvPr>
        </p:nvSpPr>
        <p:spPr>
          <a:xfrm>
            <a:off x="301752" y="6410848"/>
            <a:ext cx="3584448" cy="365760"/>
          </a:xfrm>
        </p:spPr>
        <p:txBody>
          <a:bodyPr/>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1" name=""/>
        <p:cNvGrpSpPr/>
        <p:nvPr/>
      </p:nvGrpSpPr>
      <p:grpSpPr>
        <a:xfrm>
          <a:off x="0" y="0"/>
          <a:ext cx="0" cy="0"/>
          <a:chOff x="0" y="0"/>
          <a:chExt cx="0" cy="0"/>
        </a:xfrm>
      </p:grpSpPr>
      <p:sp>
        <p:nvSpPr>
          <p:cNvPr id="1048576" name="Rectangle 16"/>
          <p:cNvSpPr>
            <a:spLocks noChangeArrowheads="1"/>
          </p:cNvSpPr>
          <p:nvPr/>
        </p:nvSpPr>
        <p:spPr bwMode="white">
          <a:xfrm>
            <a:off x="0" y="6705600"/>
            <a:ext cx="9144000" cy="1524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577" name="Rectangle 15"/>
          <p:cNvSpPr>
            <a:spLocks noChangeArrowheads="1"/>
          </p:cNvSpPr>
          <p:nvPr/>
        </p:nvSpPr>
        <p:spPr bwMode="white">
          <a:xfrm>
            <a:off x="0" y="0"/>
            <a:ext cx="9144000" cy="1393371"/>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578" name="Rectangle 17"/>
          <p:cNvSpPr>
            <a:spLocks noChangeArrowheads="1"/>
          </p:cNvSpPr>
          <p:nvPr/>
        </p:nvSpPr>
        <p:spPr bwMode="white">
          <a:xfrm>
            <a:off x="0" y="0"/>
            <a:ext cx="1524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579" name="Rectangle 18"/>
          <p:cNvSpPr>
            <a:spLocks noChangeArrowheads="1"/>
          </p:cNvSpPr>
          <p:nvPr/>
        </p:nvSpPr>
        <p:spPr bwMode="white">
          <a:xfrm>
            <a:off x="8991600" y="0"/>
            <a:ext cx="1524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580" name="Rectangle 8"/>
          <p:cNvSpPr>
            <a:spLocks noChangeArrowheads="1"/>
          </p:cNvSpPr>
          <p:nvPr/>
        </p:nvSpPr>
        <p:spPr bwMode="auto">
          <a:xfrm>
            <a:off x="149352" y="6388385"/>
            <a:ext cx="8833104" cy="309563"/>
          </a:xfrm>
          <a:prstGeom prst="rect"/>
          <a:solidFill>
            <a:schemeClr val="accent3"/>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581" name="Date Placeholder 13"/>
          <p:cNvSpPr>
            <a:spLocks noGrp="1"/>
          </p:cNvSpPr>
          <p:nvPr>
            <p:ph type="dt" sz="half" idx="2"/>
          </p:nvPr>
        </p:nvSpPr>
        <p:spPr>
          <a:xfrm>
            <a:off x="5791200" y="6404984"/>
            <a:ext cx="3044952" cy="365760"/>
          </a:xfrm>
          <a:prstGeom prst="rect"/>
        </p:spPr>
        <p:txBody>
          <a:bodyPr vert="horz"/>
          <a:lstStyle>
            <a:lvl1pPr algn="r" eaLnBrk="1" hangingPunct="1" latinLnBrk="0">
              <a:defRPr sz="1400" kumimoji="0">
                <a:solidFill>
                  <a:srgbClr val="FFFFFF"/>
                </a:solidFill>
              </a:defRPr>
            </a:lvl1pPr>
          </a:lstStyle>
          <a:p>
            <a:fld id="{1044B4D3-F858-4785-9101-942ED8EA0755}" type="datetimeFigureOut">
              <a:rPr lang="en-US" smtClean="0"/>
              <a:t>9/28/2023</a:t>
            </a:fld>
            <a:endParaRPr lang="en-US"/>
          </a:p>
        </p:txBody>
      </p:sp>
      <p:sp>
        <p:nvSpPr>
          <p:cNvPr id="1048582" name="Footer Placeholder 2"/>
          <p:cNvSpPr>
            <a:spLocks noGrp="1"/>
          </p:cNvSpPr>
          <p:nvPr>
            <p:ph type="ftr" sz="quarter" idx="3"/>
          </p:nvPr>
        </p:nvSpPr>
        <p:spPr>
          <a:xfrm>
            <a:off x="304800" y="6410848"/>
            <a:ext cx="3581400" cy="365760"/>
          </a:xfrm>
          <a:prstGeom prst="rect"/>
        </p:spPr>
        <p:txBody>
          <a:bodyPr vert="horz"/>
          <a:lstStyle>
            <a:lvl1pPr algn="l" eaLnBrk="1" hangingPunct="1" latinLnBrk="0">
              <a:defRPr sz="1200" kumimoji="0">
                <a:solidFill>
                  <a:srgbClr val="FFFFFF"/>
                </a:solidFill>
              </a:defRPr>
            </a:lvl1pPr>
          </a:lstStyle>
          <a:p>
            <a:endParaRPr lang="en-US"/>
          </a:p>
        </p:txBody>
      </p:sp>
      <p:sp>
        <p:nvSpPr>
          <p:cNvPr id="1048583" name="Rectangle 7"/>
          <p:cNvSpPr>
            <a:spLocks noChangeArrowheads="1"/>
          </p:cNvSpPr>
          <p:nvPr/>
        </p:nvSpPr>
        <p:spPr bwMode="auto">
          <a:xfrm>
            <a:off x="152400" y="155448"/>
            <a:ext cx="8833104" cy="6547104"/>
          </a:xfrm>
          <a:prstGeom prst="rect"/>
          <a:noFill/>
          <a:ln w="9525" cap="flat" cmpd="sng" algn="ctr">
            <a:solidFill>
              <a:schemeClr val="accent3">
                <a:shade val="75000"/>
              </a:schemeClr>
            </a:solidFill>
            <a:prstDash val="solid"/>
            <a:miter lim="800000"/>
            <a:headEnd type="none" w="med" len="med"/>
            <a:tailEnd type="none" w="med" len="med"/>
          </a:ln>
          <a:effectLst/>
        </p:spPr>
        <p:txBody>
          <a:bodyPr anchor="ctr" bIns="45720" compatLnSpc="1" lIns="91440" rIns="91440" tIns="45720" vert="horz" wrap="none"/>
          <a:p>
            <a:endParaRPr dirty="0" kumimoji="0" lang="en-US"/>
          </a:p>
        </p:txBody>
      </p:sp>
      <p:sp>
        <p:nvSpPr>
          <p:cNvPr id="1048584" name="Straight Connector 9"/>
          <p:cNvSpPr>
            <a:spLocks noChangeShapeType="1"/>
          </p:cNvSpPr>
          <p:nvPr/>
        </p:nvSpPr>
        <p:spPr bwMode="auto">
          <a:xfrm>
            <a:off x="152400" y="1276743"/>
            <a:ext cx="8833104" cy="0"/>
          </a:xfrm>
          <a:prstGeom prst="line"/>
          <a:noFill/>
          <a:ln w="9525" cap="flat" cmpd="sng" algn="ctr">
            <a:solidFill>
              <a:schemeClr val="accent3">
                <a:shade val="75000"/>
              </a:schemeClr>
            </a:solidFill>
            <a:prstDash val="sysDash"/>
            <a:round/>
            <a:headEnd type="none" w="med" len="med"/>
            <a:tailEnd type="none" w="med" len="med"/>
          </a:ln>
          <a:effectLst/>
        </p:spPr>
        <p:txBody>
          <a:bodyPr anchor="ctr" bIns="45720" compatLnSpc="1" lIns="91440" rIns="91440" tIns="45720" vert="horz" wrap="none"/>
          <a:p>
            <a:endParaRPr kumimoji="0" lang="en-US"/>
          </a:p>
        </p:txBody>
      </p:sp>
      <p:sp>
        <p:nvSpPr>
          <p:cNvPr id="1048585" name="Oval 11"/>
          <p:cNvSpPr/>
          <p:nvPr/>
        </p:nvSpPr>
        <p:spPr>
          <a:xfrm>
            <a:off x="4267200" y="956036"/>
            <a:ext cx="609600" cy="609600"/>
          </a:xfrm>
          <a:prstGeom prst="ellipse"/>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86" name="Oval 14"/>
          <p:cNvSpPr/>
          <p:nvPr/>
        </p:nvSpPr>
        <p:spPr>
          <a:xfrm>
            <a:off x="4361688" y="1050524"/>
            <a:ext cx="420624" cy="420624"/>
          </a:xfrm>
          <a:prstGeom prst="ellipse"/>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87" name="Slide Number Placeholder 22"/>
          <p:cNvSpPr>
            <a:spLocks noGrp="1"/>
          </p:cNvSpPr>
          <p:nvPr>
            <p:ph type="sldNum" sz="quarter" idx="4"/>
          </p:nvPr>
        </p:nvSpPr>
        <p:spPr>
          <a:xfrm>
            <a:off x="4343400" y="1040174"/>
            <a:ext cx="457200" cy="441325"/>
          </a:xfrm>
          <a:prstGeom prst="rect"/>
        </p:spPr>
        <p:txBody>
          <a:bodyPr anchor="ctr" lIns="45720" rIns="45720" vert="horz">
            <a:normAutofit/>
          </a:bodyPr>
          <a:lstStyle>
            <a:lvl1pPr algn="ctr" eaLnBrk="1" hangingPunct="1" latinLnBrk="0">
              <a:defRPr sz="1600" kumimoji="0">
                <a:solidFill>
                  <a:schemeClr val="accent3">
                    <a:shade val="75000"/>
                  </a:schemeClr>
                </a:solidFill>
              </a:defRPr>
            </a:lvl1pPr>
          </a:lstStyle>
          <a:p>
            <a:fld id="{99A45656-1F1B-461E-BE9C-CD6461AC83F6}" type="slidenum">
              <a:rPr lang="en-US" smtClean="0"/>
              <a:t>‹#›</a:t>
            </a:fld>
            <a:endParaRPr lang="en-US"/>
          </a:p>
        </p:txBody>
      </p:sp>
      <p:sp>
        <p:nvSpPr>
          <p:cNvPr id="1048588" name="Title Placeholder 21"/>
          <p:cNvSpPr>
            <a:spLocks noGrp="1"/>
          </p:cNvSpPr>
          <p:nvPr>
            <p:ph type="title"/>
          </p:nvPr>
        </p:nvSpPr>
        <p:spPr>
          <a:xfrm>
            <a:off x="301752" y="228600"/>
            <a:ext cx="8534400" cy="758952"/>
          </a:xfrm>
          <a:prstGeom prst="rect"/>
        </p:spPr>
        <p:txBody>
          <a:bodyPr anchor="b" vert="horz">
            <a:normAutofit/>
          </a:bodyPr>
          <a:p>
            <a:r>
              <a:rPr kumimoji="0" lang="en-US" smtClean="0"/>
              <a:t>Click to edit Master title style</a:t>
            </a:r>
            <a:endParaRPr kumimoji="0" lang="en-US"/>
          </a:p>
        </p:txBody>
      </p:sp>
      <p:sp>
        <p:nvSpPr>
          <p:cNvPr id="1048589" name="Text Placeholder 12"/>
          <p:cNvSpPr>
            <a:spLocks noGrp="1"/>
          </p:cNvSpPr>
          <p:nvPr>
            <p:ph type="body" idx="1"/>
          </p:nvPr>
        </p:nvSpPr>
        <p:spPr>
          <a:xfrm>
            <a:off x="301752" y="1524000"/>
            <a:ext cx="8534400" cy="4599432"/>
          </a:xfrm>
          <a:prstGeom prst="rect"/>
        </p:spPr>
        <p:txBody>
          <a:bodyPr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eaLnBrk="1" hangingPunct="1" latinLnBrk="0" rtl="0">
        <a:spcBef>
          <a:spcPct val="0"/>
        </a:spcBef>
        <a:buNone/>
        <a:defRPr sz="3300" kern="1200" kumimoji="0">
          <a:solidFill>
            <a:schemeClr val="accent3">
              <a:shade val="75000"/>
            </a:schemeClr>
          </a:solidFill>
          <a:latin typeface="+mj-lt"/>
          <a:ea typeface="+mj-ea"/>
          <a:cs typeface="+mj-cs"/>
        </a:defRPr>
      </a:lvl1pPr>
    </p:titleStyle>
    <p:bodyStyle>
      <a:lvl1pPr algn="l" eaLnBrk="1" hangingPunct="1" indent="-274320" latinLnBrk="0" marL="274320" rtl="0">
        <a:spcBef>
          <a:spcPct val="20000"/>
        </a:spcBef>
        <a:buClr>
          <a:schemeClr val="accent1"/>
        </a:buClr>
        <a:buSzPct val="85000"/>
        <a:buFont typeface="Wingdings 2"/>
        <a:buChar char=""/>
        <a:defRPr sz="2700" kern="1200" kumimoji="0">
          <a:solidFill>
            <a:schemeClr val="tx1"/>
          </a:solidFill>
          <a:latin typeface="+mn-lt"/>
          <a:ea typeface="+mn-ea"/>
          <a:cs typeface="+mn-cs"/>
        </a:defRPr>
      </a:lvl1pPr>
      <a:lvl2pPr algn="l" eaLnBrk="1" hangingPunct="1" indent="-274320" latinLnBrk="0" marL="548640" rtl="0">
        <a:spcBef>
          <a:spcPct val="20000"/>
        </a:spcBef>
        <a:buClr>
          <a:schemeClr val="accent2"/>
        </a:buClr>
        <a:buSzPct val="70000"/>
        <a:buFont typeface="Wingdings"/>
        <a:buChar char=""/>
        <a:defRPr sz="2200" kern="1200" kumimoji="0">
          <a:solidFill>
            <a:schemeClr val="tx2"/>
          </a:solidFill>
          <a:latin typeface="+mn-lt"/>
          <a:ea typeface="+mn-ea"/>
          <a:cs typeface="+mn-cs"/>
        </a:defRPr>
      </a:lvl2pPr>
      <a:lvl3pPr algn="l" eaLnBrk="1" hangingPunct="1" indent="-228600" latinLnBrk="0" marL="822960" rtl="0">
        <a:spcBef>
          <a:spcPct val="20000"/>
        </a:spcBef>
        <a:buClr>
          <a:schemeClr val="accent3"/>
        </a:buClr>
        <a:buSzPct val="75000"/>
        <a:buFont typeface="Wingdings 2"/>
        <a:buChar char=""/>
        <a:defRPr sz="2000" kern="1200" kumimoji="0">
          <a:solidFill>
            <a:schemeClr val="tx1"/>
          </a:solidFill>
          <a:latin typeface="+mn-lt"/>
          <a:ea typeface="+mn-ea"/>
          <a:cs typeface="+mn-cs"/>
        </a:defRPr>
      </a:lvl3pPr>
      <a:lvl4pPr algn="l" eaLnBrk="1" hangingPunct="1" indent="-228600" latinLnBrk="0" marL="1097280" rtl="0">
        <a:spcBef>
          <a:spcPct val="20000"/>
        </a:spcBef>
        <a:buClr>
          <a:schemeClr val="accent4"/>
        </a:buClr>
        <a:buSzPct val="70000"/>
        <a:buFont typeface="Wingdings"/>
        <a:buChar char=""/>
        <a:defRPr sz="2000" kern="1200" kumimoji="0">
          <a:solidFill>
            <a:schemeClr val="tx2"/>
          </a:solidFill>
          <a:latin typeface="+mn-lt"/>
          <a:ea typeface="+mn-ea"/>
          <a:cs typeface="+mn-cs"/>
        </a:defRPr>
      </a:lvl4pPr>
      <a:lvl5pPr algn="l" eaLnBrk="1" hangingPunct="1" indent="-228600" latinLnBrk="0" marL="1371600" rtl="0">
        <a:spcBef>
          <a:spcPct val="20000"/>
        </a:spcBef>
        <a:buClr>
          <a:schemeClr val="accent5"/>
        </a:buClr>
        <a:buFontTx/>
        <a:buChar char="•"/>
        <a:defRPr sz="1800" kern="1200" kumimoji="0">
          <a:solidFill>
            <a:schemeClr val="tx1"/>
          </a:solidFill>
          <a:latin typeface="+mn-lt"/>
          <a:ea typeface="+mn-ea"/>
          <a:cs typeface="+mn-cs"/>
        </a:defRPr>
      </a:lvl5pPr>
      <a:lvl6pPr algn="l" eaLnBrk="1" hangingPunct="1" indent="-182880" latinLnBrk="0" marL="1645920" rtl="0">
        <a:spcBef>
          <a:spcPct val="20000"/>
        </a:spcBef>
        <a:buClr>
          <a:schemeClr val="accent6"/>
        </a:buClr>
        <a:buSzPct val="80000"/>
        <a:buFont typeface="Wingdings 2"/>
        <a:buChar char=""/>
        <a:defRPr sz="1800" kern="1200" kumimoji="0">
          <a:solidFill>
            <a:schemeClr val="tx1"/>
          </a:solidFill>
          <a:latin typeface="+mn-lt"/>
          <a:ea typeface="+mn-ea"/>
          <a:cs typeface="+mn-cs"/>
        </a:defRPr>
      </a:lvl6pPr>
      <a:lvl7pPr algn="l" eaLnBrk="1" hangingPunct="1" indent="-182880" latinLnBrk="0" marL="1920240" rtl="0">
        <a:spcBef>
          <a:spcPct val="20000"/>
        </a:spcBef>
        <a:buClr>
          <a:schemeClr val="accent1">
            <a:shade val="75000"/>
          </a:schemeClr>
        </a:buClr>
        <a:buSzPct val="90000"/>
        <a:buChar char="•"/>
        <a:defRPr baseline="0" sz="1600" kern="1200" kumimoji="0">
          <a:solidFill>
            <a:schemeClr val="tx1"/>
          </a:solidFill>
          <a:latin typeface="+mn-lt"/>
          <a:ea typeface="+mn-ea"/>
          <a:cs typeface="+mn-cs"/>
        </a:defRPr>
      </a:lvl7pPr>
      <a:lvl8pPr algn="l" eaLnBrk="1" hangingPunct="1" indent="-182880" latinLnBrk="0" marL="2103120" rtl="0">
        <a:spcBef>
          <a:spcPct val="20000"/>
        </a:spcBef>
        <a:buClr>
          <a:schemeClr val="accent4">
            <a:shade val="75000"/>
          </a:schemeClr>
        </a:buClr>
        <a:buChar char="•"/>
        <a:defRPr sz="1600" kern="1200" kumimoji="0">
          <a:solidFill>
            <a:schemeClr val="tx1"/>
          </a:solidFill>
          <a:latin typeface="+mn-lt"/>
          <a:ea typeface="+mn-ea"/>
          <a:cs typeface="+mn-cs"/>
        </a:defRPr>
      </a:lvl8pPr>
      <a:lvl9pPr algn="l" eaLnBrk="1" hangingPunct="1" indent="-182880" latinLnBrk="0" marL="2377440" rtl="0">
        <a:spcBef>
          <a:spcPct val="20000"/>
        </a:spcBef>
        <a:buClr>
          <a:schemeClr val="accent2">
            <a:shade val="75000"/>
          </a:schemeClr>
        </a:buClr>
        <a:buSzPct val="90000"/>
        <a:buChar char="•"/>
        <a:defRPr baseline="0" cap="all" sz="14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04" name="Subtitle 2"/>
          <p:cNvSpPr>
            <a:spLocks noGrp="1"/>
          </p:cNvSpPr>
          <p:nvPr>
            <p:ph type="subTitle" idx="1"/>
          </p:nvPr>
        </p:nvSpPr>
        <p:spPr/>
        <p:txBody>
          <a:bodyPr/>
          <a:p>
            <a:endParaRPr lang="en-US"/>
          </a:p>
        </p:txBody>
      </p:sp>
      <p:sp>
        <p:nvSpPr>
          <p:cNvPr id="1048605" name="Title 1"/>
          <p:cNvSpPr>
            <a:spLocks noGrp="1"/>
          </p:cNvSpPr>
          <p:nvPr>
            <p:ph type="ctrTitle"/>
          </p:nvPr>
        </p:nvSpPr>
        <p:spPr/>
        <p:txBody>
          <a:bodyPr>
            <a:normAutofit/>
          </a:bodyPr>
          <a:p>
            <a:r>
              <a:rPr dirty="0" sz="4000" i="1" lang="en-US" smtClean="0"/>
              <a:t>FLOOD</a:t>
            </a:r>
            <a:r>
              <a:rPr dirty="0" sz="4000" lang="en-US" smtClean="0"/>
              <a:t> </a:t>
            </a:r>
            <a:r>
              <a:rPr dirty="0" sz="4000" i="1" lang="en-US" smtClean="0"/>
              <a:t>MONITORING</a:t>
            </a:r>
            <a:r>
              <a:rPr dirty="0" sz="4000" lang="en-US" smtClean="0"/>
              <a:t> </a:t>
            </a:r>
            <a:r>
              <a:rPr dirty="0" sz="4000" i="1" lang="en-US" smtClean="0"/>
              <a:t>AND</a:t>
            </a:r>
            <a:r>
              <a:rPr dirty="0" sz="4000" lang="en-US" smtClean="0"/>
              <a:t> </a:t>
            </a:r>
            <a:r>
              <a:rPr dirty="0" sz="4000" i="1" lang="en-US" smtClean="0"/>
              <a:t>EARLY</a:t>
            </a:r>
            <a:r>
              <a:rPr dirty="0" sz="4000" lang="en-US" smtClean="0"/>
              <a:t> </a:t>
            </a:r>
            <a:r>
              <a:rPr dirty="0" sz="4000" i="1" lang="en-US" smtClean="0"/>
              <a:t>WARNING</a:t>
            </a:r>
            <a:endParaRPr dirty="0" sz="4000" i="1"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26" name="Title 1"/>
          <p:cNvSpPr>
            <a:spLocks noGrp="1"/>
          </p:cNvSpPr>
          <p:nvPr>
            <p:ph type="title"/>
          </p:nvPr>
        </p:nvSpPr>
        <p:spPr/>
        <p:txBody>
          <a:bodyPr>
            <a:normAutofit/>
          </a:bodyPr>
          <a:p>
            <a:r>
              <a:rPr dirty="0" sz="3600" i="1" lang="en-US" smtClean="0"/>
              <a:t>CONCLUSION</a:t>
            </a:r>
            <a:endParaRPr dirty="0" sz="2400" i="1" lang="en-US"/>
          </a:p>
        </p:txBody>
      </p:sp>
      <p:sp>
        <p:nvSpPr>
          <p:cNvPr id="1048627" name="Content Placeholder 2"/>
          <p:cNvSpPr>
            <a:spLocks noGrp="1"/>
          </p:cNvSpPr>
          <p:nvPr>
            <p:ph sz="quarter" idx="1"/>
          </p:nvPr>
        </p:nvSpPr>
        <p:spPr/>
        <p:txBody>
          <a:bodyPr>
            <a:normAutofit/>
          </a:bodyPr>
          <a:p>
            <a:r>
              <a:rPr dirty="0" i="1" lang="en-US" smtClean="0"/>
              <a:t>In conclusion, flood monitoring and early warning systems play a crucial role in mitigating the devastating effects of floods. These systems, often based on advanced technology and data analysis, provide timely information to authorities and communities, enabling them to take proactive measures to protect lives and property. By investing in robust flood monitoring and early warning infrastructure, governments and organizations can significantly reduce the impact of floods, save lives, and minimize economic losses. However, it's essential to continuously improve and expand these systems, incorporating the latest advancements in technology and ensuring effective communication to reach vulnerable populations, thereby enhancing overall disaster resilience.</a:t>
            </a:r>
            <a:endParaRPr dirty="0" i="1"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28" name="Title 1"/>
          <p:cNvSpPr>
            <a:spLocks noGrp="1"/>
          </p:cNvSpPr>
          <p:nvPr>
            <p:ph type="title"/>
          </p:nvPr>
        </p:nvSpPr>
        <p:spPr>
          <a:xfrm>
            <a:off x="533400" y="1219200"/>
            <a:ext cx="8229600" cy="4096512"/>
          </a:xfrm>
        </p:spPr>
        <p:txBody>
          <a:bodyPr/>
          <a:p>
            <a:endParaRPr dirty="0" lang="en-US"/>
          </a:p>
        </p:txBody>
      </p:sp>
      <p:sp>
        <p:nvSpPr>
          <p:cNvPr id="1048629" name="Content Placeholder 2"/>
          <p:cNvSpPr>
            <a:spLocks noGrp="1"/>
          </p:cNvSpPr>
          <p:nvPr>
            <p:ph sz="quarter" idx="1"/>
          </p:nvPr>
        </p:nvSpPr>
        <p:spPr>
          <a:xfrm>
            <a:off x="457200" y="2667000"/>
            <a:ext cx="8229600" cy="2133600"/>
          </a:xfrm>
        </p:spPr>
        <p:txBody>
          <a:bodyPr>
            <a:normAutofit/>
          </a:bodyPr>
          <a:p>
            <a:pPr>
              <a:buNone/>
            </a:pPr>
            <a:r>
              <a:rPr dirty="0" sz="2800" lang="en-US" smtClean="0">
                <a:solidFill>
                  <a:schemeClr val="tx1">
                    <a:lumMod val="65000"/>
                    <a:lumOff val="35000"/>
                  </a:schemeClr>
                </a:solidFill>
              </a:rPr>
              <a:t>                                   </a:t>
            </a:r>
            <a:r>
              <a:rPr b="1" dirty="0" sz="3200" i="1" lang="en-US" smtClean="0">
                <a:solidFill>
                  <a:schemeClr val="tx1">
                    <a:lumMod val="65000"/>
                    <a:lumOff val="35000"/>
                  </a:schemeClr>
                </a:solidFill>
              </a:rPr>
              <a:t>THANK</a:t>
            </a:r>
            <a:r>
              <a:rPr dirty="0" sz="3200" lang="en-US" smtClean="0">
                <a:solidFill>
                  <a:schemeClr val="tx1">
                    <a:lumMod val="65000"/>
                    <a:lumOff val="35000"/>
                  </a:schemeClr>
                </a:solidFill>
              </a:rPr>
              <a:t> </a:t>
            </a:r>
            <a:r>
              <a:rPr b="1" dirty="0" sz="3200" i="1" lang="en-US" smtClean="0">
                <a:solidFill>
                  <a:schemeClr val="tx1">
                    <a:lumMod val="65000"/>
                    <a:lumOff val="35000"/>
                  </a:schemeClr>
                </a:solidFill>
              </a:rPr>
              <a:t>YOU</a:t>
            </a:r>
            <a:endParaRPr b="1" dirty="0" sz="2800" i="1" lang="en-US">
              <a:solidFill>
                <a:schemeClr val="tx1">
                  <a:lumMod val="65000"/>
                  <a:lumOff val="3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611" name="Title 1"/>
          <p:cNvSpPr>
            <a:spLocks noGrp="1"/>
          </p:cNvSpPr>
          <p:nvPr>
            <p:ph type="title"/>
          </p:nvPr>
        </p:nvSpPr>
        <p:spPr/>
        <p:txBody>
          <a:bodyPr>
            <a:normAutofit/>
          </a:bodyPr>
          <a:p>
            <a:r>
              <a:rPr dirty="0" sz="3600" i="1" lang="en-US" smtClean="0"/>
              <a:t>PROBLEM STATEMENT</a:t>
            </a:r>
            <a:endParaRPr dirty="0" sz="3600" i="1" lang="en-US"/>
          </a:p>
        </p:txBody>
      </p:sp>
      <p:sp>
        <p:nvSpPr>
          <p:cNvPr id="1048612" name="Content Placeholder 2"/>
          <p:cNvSpPr>
            <a:spLocks noGrp="1"/>
          </p:cNvSpPr>
          <p:nvPr>
            <p:ph sz="quarter" idx="1"/>
          </p:nvPr>
        </p:nvSpPr>
        <p:spPr>
          <a:xfrm>
            <a:off x="301752" y="1527048"/>
            <a:ext cx="8503920" cy="4873752"/>
          </a:xfrm>
        </p:spPr>
        <p:txBody>
          <a:bodyPr>
            <a:normAutofit/>
          </a:bodyPr>
          <a:p>
            <a:pPr>
              <a:buNone/>
            </a:pPr>
            <a:r>
              <a:rPr dirty="0" i="1" lang="en-US" smtClean="0"/>
              <a:t>  Flood management is a critical issue that requires effective strategies and solutions to mitigate the devastating impacts of floods. The problem at hand is to develop comprehensive flood management plans and systems that can minimize the loss of life, property damage, and disruption to communities caused by floods. This includes addressing the following key challenges:</a:t>
            </a:r>
            <a:endParaRPr dirty="0" i="1"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13" name="Title 1"/>
          <p:cNvSpPr>
            <a:spLocks noGrp="1"/>
          </p:cNvSpPr>
          <p:nvPr>
            <p:ph type="title"/>
          </p:nvPr>
        </p:nvSpPr>
        <p:spPr/>
        <p:txBody>
          <a:bodyPr/>
          <a:p>
            <a:endParaRPr lang="en-US"/>
          </a:p>
        </p:txBody>
      </p:sp>
      <p:sp>
        <p:nvSpPr>
          <p:cNvPr id="1048614" name="Content Placeholder 2"/>
          <p:cNvSpPr>
            <a:spLocks noGrp="1"/>
          </p:cNvSpPr>
          <p:nvPr>
            <p:ph sz="quarter" idx="1"/>
          </p:nvPr>
        </p:nvSpPr>
        <p:spPr/>
        <p:txBody>
          <a:bodyPr/>
          <a:p>
            <a:r>
              <a:rPr dirty="0" i="1" lang="en-US" smtClean="0"/>
              <a:t>Flood Monitoring: The system must be capable of continuously monitoring various flood-related parameters such as rainfall, river water levels, soil moisture, and weather forecasts. These data sources need to be integrated and analyzed in real-time to assess flood risk.</a:t>
            </a:r>
            <a:endParaRPr dirty="0" i="1"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15" name="Title 1"/>
          <p:cNvSpPr>
            <a:spLocks noGrp="1"/>
          </p:cNvSpPr>
          <p:nvPr>
            <p:ph type="title"/>
          </p:nvPr>
        </p:nvSpPr>
        <p:spPr/>
        <p:txBody>
          <a:bodyPr/>
          <a:p>
            <a:endParaRPr lang="en-US"/>
          </a:p>
        </p:txBody>
      </p:sp>
      <p:sp>
        <p:nvSpPr>
          <p:cNvPr id="1048616" name="Content Placeholder 2"/>
          <p:cNvSpPr>
            <a:spLocks noGrp="1"/>
          </p:cNvSpPr>
          <p:nvPr>
            <p:ph sz="quarter" idx="1"/>
          </p:nvPr>
        </p:nvSpPr>
        <p:spPr/>
        <p:txBody>
          <a:bodyPr/>
          <a:p>
            <a:r>
              <a:rPr dirty="0" i="1" lang="en-US" smtClean="0"/>
              <a:t>Early Warning: The system should provide timely and accurate warnings to residents and authorities before a flood event occurs. This involves establishing threshold levels for different parameters and triggering warnings when these thresholds are exceeded</a:t>
            </a:r>
            <a:endParaRPr dirty="0" i="1" lang="en-US"/>
          </a:p>
        </p:txBody>
      </p:sp>
      <p:pic>
        <p:nvPicPr>
          <p:cNvPr id="2097152" name="Picture 3" descr="8b122d71-8eb8-4218-adc0-c51be1332d7f.jpg"/>
          <p:cNvPicPr>
            <a:picLocks noChangeAspect="1"/>
          </p:cNvPicPr>
          <p:nvPr/>
        </p:nvPicPr>
        <p:blipFill>
          <a:blip xmlns:r="http://schemas.openxmlformats.org/officeDocument/2006/relationships" r:embed="rId1" cstate="print"/>
          <a:stretch>
            <a:fillRect/>
          </a:stretch>
        </p:blipFill>
        <p:spPr>
          <a:xfrm>
            <a:off x="6096000" y="4238625"/>
            <a:ext cx="2362200" cy="2009775"/>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17" name="Title 1"/>
          <p:cNvSpPr>
            <a:spLocks noGrp="1"/>
          </p:cNvSpPr>
          <p:nvPr>
            <p:ph type="title"/>
          </p:nvPr>
        </p:nvSpPr>
        <p:spPr/>
        <p:txBody>
          <a:bodyPr>
            <a:normAutofit/>
          </a:bodyPr>
          <a:p>
            <a:r>
              <a:rPr dirty="0" sz="3600" i="1" lang="en-US" smtClean="0"/>
              <a:t>METHODOLOGY</a:t>
            </a:r>
            <a:endParaRPr dirty="0" i="1" lang="en-US"/>
          </a:p>
        </p:txBody>
      </p:sp>
      <p:pic>
        <p:nvPicPr>
          <p:cNvPr id="2097153" name="Content Placeholder 3" descr="327435d5-3eea-4b10-887c-816f6b5aef26.jpg"/>
          <p:cNvPicPr>
            <a:picLocks noChangeAspect="1" noGrp="1"/>
          </p:cNvPicPr>
          <p:nvPr>
            <p:ph sz="quarter" idx="1"/>
          </p:nvPr>
        </p:nvPicPr>
        <p:blipFill>
          <a:blip xmlns:r="http://schemas.openxmlformats.org/officeDocument/2006/relationships" r:embed="rId1" cstate="print"/>
          <a:stretch>
            <a:fillRect/>
          </a:stretch>
        </p:blipFill>
        <p:spPr>
          <a:xfrm>
            <a:off x="533400" y="1527175"/>
            <a:ext cx="8077200" cy="4572000"/>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18" name="Title 1"/>
          <p:cNvSpPr>
            <a:spLocks noGrp="1"/>
          </p:cNvSpPr>
          <p:nvPr>
            <p:ph type="title"/>
          </p:nvPr>
        </p:nvSpPr>
        <p:spPr/>
        <p:txBody>
          <a:bodyPr>
            <a:normAutofit/>
          </a:bodyPr>
          <a:p>
            <a:r>
              <a:rPr dirty="0" sz="3600" i="1" lang="en-US" smtClean="0"/>
              <a:t>HARDWARE COMPONENTS</a:t>
            </a:r>
            <a:endParaRPr dirty="0" sz="3600" i="1" lang="en-US"/>
          </a:p>
        </p:txBody>
      </p:sp>
      <p:sp>
        <p:nvSpPr>
          <p:cNvPr id="1048619" name="Content Placeholder 2"/>
          <p:cNvSpPr>
            <a:spLocks noGrp="1"/>
          </p:cNvSpPr>
          <p:nvPr>
            <p:ph sz="quarter" idx="1"/>
          </p:nvPr>
        </p:nvSpPr>
        <p:spPr>
          <a:xfrm>
            <a:off x="457200" y="1935480"/>
            <a:ext cx="8229600" cy="5608320"/>
          </a:xfrm>
        </p:spPr>
        <p:txBody>
          <a:bodyPr/>
          <a:p>
            <a:r>
              <a:rPr dirty="0" i="1" lang="en-US" smtClean="0"/>
              <a:t>Flood monitoring and early warning systems typically consist of various hardware components to gather data and provide timely alerts. Some of the key hardware components used in such systems include:</a:t>
            </a:r>
          </a:p>
          <a:p>
            <a:endParaRPr dirty="0" i="1" lang="en-US" smtClean="0"/>
          </a:p>
          <a:p>
            <a:r>
              <a:rPr dirty="0" i="1" lang="en-US" smtClean="0"/>
              <a:t>Rain Gauges: These devices measure the amount of rainfall in a specific area. They are essential for assessing precipitation levels and predicting potential flooding.</a:t>
            </a:r>
          </a:p>
          <a:p>
            <a:endParaRPr dirty="0" i="1" lang="en-US" smtClean="0"/>
          </a:p>
          <a:p>
            <a:endParaRPr dirty="0" i="1" lang="en-US" smtClean="0"/>
          </a:p>
          <a:p>
            <a:endParaRPr dirty="0" i="1" lang="en-US" smtClean="0"/>
          </a:p>
          <a:p>
            <a:endParaRPr dirty="0" i="1" lang="en-US" smtClean="0"/>
          </a:p>
          <a:p>
            <a:endParaRPr dirty="0" i="1" lang="en-US" smtClean="0"/>
          </a:p>
          <a:p>
            <a:endParaRPr dirty="0" i="1"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20" name="Title 1"/>
          <p:cNvSpPr>
            <a:spLocks noGrp="1"/>
          </p:cNvSpPr>
          <p:nvPr>
            <p:ph type="title"/>
          </p:nvPr>
        </p:nvSpPr>
        <p:spPr/>
        <p:txBody>
          <a:bodyPr/>
          <a:p>
            <a:endParaRPr lang="en-US"/>
          </a:p>
        </p:txBody>
      </p:sp>
      <p:sp>
        <p:nvSpPr>
          <p:cNvPr id="1048621" name="Content Placeholder 2"/>
          <p:cNvSpPr>
            <a:spLocks noGrp="1"/>
          </p:cNvSpPr>
          <p:nvPr>
            <p:ph sz="quarter" idx="1"/>
          </p:nvPr>
        </p:nvSpPr>
        <p:spPr/>
        <p:txBody>
          <a:bodyPr>
            <a:normAutofit lnSpcReduction="10000"/>
          </a:bodyPr>
          <a:p>
            <a:r>
              <a:rPr dirty="0" i="1" lang="en-US" smtClean="0"/>
              <a:t>Early Warning Systems (EWS): Specialized EWS hardware integrates data from various sources, performs risk assessments, and triggers alerts and notifications to authorities and the public when flood threats are detected.</a:t>
            </a:r>
          </a:p>
          <a:p>
            <a:endParaRPr dirty="0" i="1" lang="en-US" smtClean="0"/>
          </a:p>
          <a:p>
            <a:r>
              <a:rPr dirty="0" i="1" lang="en-US" smtClean="0"/>
              <a:t>Power Backup Systems: Reliable power sources, such as generators and backup batteries, are crucial to ensure the continuous operation of monitoring equipment during power outages caused by severe weather events.</a:t>
            </a:r>
            <a:endParaRPr dirty="0" i="1"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22" name="Title 1"/>
          <p:cNvSpPr>
            <a:spLocks noGrp="1"/>
          </p:cNvSpPr>
          <p:nvPr>
            <p:ph type="title"/>
          </p:nvPr>
        </p:nvSpPr>
        <p:spPr/>
        <p:txBody>
          <a:bodyPr>
            <a:normAutofit/>
          </a:bodyPr>
          <a:p>
            <a:r>
              <a:rPr dirty="0" sz="3600" i="1" lang="en-US" smtClean="0"/>
              <a:t>PROBLEM</a:t>
            </a:r>
            <a:r>
              <a:rPr dirty="0" sz="3600" lang="en-US" smtClean="0"/>
              <a:t> </a:t>
            </a:r>
            <a:r>
              <a:rPr dirty="0" sz="3600" i="1" lang="en-US" smtClean="0"/>
              <a:t>SOLUTION</a:t>
            </a:r>
            <a:endParaRPr dirty="0" sz="2400" i="1" lang="en-US"/>
          </a:p>
        </p:txBody>
      </p:sp>
      <p:sp>
        <p:nvSpPr>
          <p:cNvPr id="1048623" name="Content Placeholder 2"/>
          <p:cNvSpPr>
            <a:spLocks noGrp="1"/>
          </p:cNvSpPr>
          <p:nvPr>
            <p:ph sz="quarter" idx="1"/>
          </p:nvPr>
        </p:nvSpPr>
        <p:spPr/>
        <p:txBody>
          <a:bodyPr>
            <a:normAutofit/>
          </a:bodyPr>
          <a:p>
            <a:r>
              <a:rPr dirty="0" i="1" lang="en-US" smtClean="0"/>
              <a:t>Sensor Network Deployment: Install a network of flood sensors in flood-prone areas. These sensors can detect water levels , rainfall, and weather conditions</a:t>
            </a:r>
          </a:p>
          <a:p>
            <a:pPr>
              <a:buNone/>
            </a:pPr>
            <a:endParaRPr dirty="0" lang="en-US" smtClean="0"/>
          </a:p>
          <a:p>
            <a:r>
              <a:rPr dirty="0" i="1" lang="en-US" smtClean="0"/>
              <a:t>Data Collection and Transmission: Sensors should continuously collect data and transmit it to a central server or cloud platform. This data should include real-time information about water levels, rainfall, and weather forecasts</a:t>
            </a:r>
            <a:endParaRPr dirty="0" i="1"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24" name="Title 1"/>
          <p:cNvSpPr>
            <a:spLocks noGrp="1"/>
          </p:cNvSpPr>
          <p:nvPr>
            <p:ph type="title"/>
          </p:nvPr>
        </p:nvSpPr>
        <p:spPr/>
        <p:txBody>
          <a:bodyPr/>
          <a:p>
            <a:endParaRPr lang="en-US"/>
          </a:p>
        </p:txBody>
      </p:sp>
      <p:sp>
        <p:nvSpPr>
          <p:cNvPr id="1048625" name="Content Placeholder 2"/>
          <p:cNvSpPr>
            <a:spLocks noGrp="1"/>
          </p:cNvSpPr>
          <p:nvPr>
            <p:ph sz="quarter" idx="1"/>
          </p:nvPr>
        </p:nvSpPr>
        <p:spPr/>
        <p:txBody>
          <a:bodyPr/>
          <a:p>
            <a:r>
              <a:rPr dirty="0" i="1" lang="en-US" smtClean="0"/>
              <a:t>Satellite and Radar Systems: Remote sensing technologies, such as satellites and radar systems, provide broader-scale data on weather conditions, including rainfall intensity and storm movement.</a:t>
            </a:r>
            <a:endParaRPr dirty="0" i="1" lang="en-US"/>
          </a:p>
        </p:txBody>
      </p:sp>
      <p:pic>
        <p:nvPicPr>
          <p:cNvPr id="2097154" name="Picture 3" descr="beed6edd-af05-4454-b27c-b959d7bb8702.jpg"/>
          <p:cNvPicPr>
            <a:picLocks noChangeAspect="1"/>
          </p:cNvPicPr>
          <p:nvPr/>
        </p:nvPicPr>
        <p:blipFill>
          <a:blip xmlns:r="http://schemas.openxmlformats.org/officeDocument/2006/relationships" r:embed="rId1" cstate="print"/>
          <a:stretch>
            <a:fillRect/>
          </a:stretch>
        </p:blipFill>
        <p:spPr>
          <a:xfrm>
            <a:off x="3429000" y="3505200"/>
            <a:ext cx="4876800" cy="2590800"/>
          </a:xfrm>
          <a:prstGeom prst="rec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Civic">
  <a:themeElements>
    <a:clrScheme name="Flow">
      <a:dk1>
        <a:sysClr lastClr="000000" val="windowText"/>
      </a:dk1>
      <a:lt1>
        <a:sysClr lastClr="FFFFFF" val="window"/>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r="5400000" dist="25400" rotWithShape="0">
              <a:srgbClr val="000000">
                <a:alpha val="35000"/>
              </a:srgbClr>
            </a:outerShdw>
          </a:effectLst>
        </a:effectStyle>
        <a:effectStyle>
          <a:effectLst>
            <a:outerShdw blurRad="50800" dir="5400000" dist="25400" rotWithShape="0">
              <a:srgbClr val="000000">
                <a:alpha val="45000"/>
              </a:srgbClr>
            </a:outerShdw>
          </a:effectLst>
          <a:scene3d>
            <a:camera prst="orthographicFront" fov="0">
              <a:rot lat="0" lon="0" rev="0"/>
            </a:camera>
            <a:lightRig dir="t" rig="threePt">
              <a:rot lat="0" lon="0" rev="0"/>
            </a:lightRig>
          </a:scene3d>
          <a:sp3d contourW="9525" prstMaterial="matte">
            <a:bevelT w="0" h="0"/>
            <a:contourClr>
              <a:schemeClr val="phClr">
                <a:shade val="70000"/>
                <a:satMod val="105000"/>
              </a:schemeClr>
            </a:contourClr>
          </a:sp3d>
        </a:effectStyle>
        <a:effectStyle>
          <a:effectLst>
            <a:outerShdw blurRad="50800" dir="5400000" dist="25400" rotWithShape="0">
              <a:srgbClr val="000000">
                <a:alpha val="45000"/>
              </a:srgbClr>
            </a:outerShdw>
          </a:effectLst>
          <a:scene3d>
            <a:camera prst="orthographicFront" fov="0">
              <a:rot lat="0" lon="0" rev="0"/>
            </a:camera>
            <a:lightRig dir="b" rig="soft">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algn="tl" flip="none" sx="85000" sy="85000" tx="0" ty="0"/>
        </a:blipFill>
        <a:blipFill>
          <a:blip xmlns:r="http://schemas.openxmlformats.org/officeDocument/2006/relationships" r:embed="rId2">
            <a:duotone>
              <a:schemeClr val="phClr">
                <a:shade val="65000"/>
                <a:satMod val="115000"/>
              </a:schemeClr>
              <a:schemeClr val="phClr">
                <a:tint val="85000"/>
              </a:schemeClr>
            </a:duotone>
          </a:blip>
          <a:tile algn="tl" flip="none" sx="65000" sy="65000" tx="0" ty="0"/>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FLOOD MONITORING AND EARLY WARNING</dc:title>
  <dc:creator>Windows User</dc:creator>
  <cp:lastModifiedBy>Windows User</cp:lastModifiedBy>
  <dcterms:created xsi:type="dcterms:W3CDTF">2023-09-27T21:44:23Z</dcterms:created>
  <dcterms:modified xsi:type="dcterms:W3CDTF">2023-09-28T16:39:20Z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422b04cdb0fd4e4d8ddff5939890b861</vt:lpwstr>
  </property>
</Properties>
</file>