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Rocco Juri" initials="DRJ" lastIdx="1" clrIdx="0">
    <p:extLst>
      <p:ext uri="{19B8F6BF-5375-455C-9EA6-DF929625EA0E}">
        <p15:presenceInfo xmlns:p15="http://schemas.microsoft.com/office/powerpoint/2012/main" userId="e598b81cf0fb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5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833BC-AE35-E24D-AB52-5F61EDE1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1A02FB-4208-0A41-AE46-5635FF03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6BC6B-B294-924C-859A-20F71CC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536F1-B63C-854B-81D0-0DAA403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06ACD-9BBE-5F48-8FFF-9C6A05F3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981B5-302B-D04E-B99B-FBE1028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D95802-1BAD-3F4D-8EBD-80CD5A11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992E8-B2E9-C24A-81E3-AE44763D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310881-4D54-2B4A-8C39-3D5C2E38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F85B9-7EF4-EF4F-8CB4-56532A6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210681-FD16-9E4E-8719-83863AE47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F9D971-F1FD-FA42-961B-F15740E0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330F-16E7-1F49-BB7C-F0D76A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E36CD-E05D-0644-A2BD-16DE10DB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EEF94-2115-2E4E-B43A-895FD9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3CEF2-A43A-5344-8E97-F4791A9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E212A-5387-9141-9634-5BA2E756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A72B4-8B65-CE46-86BF-8B55E56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5E1D7-B557-974E-86C3-6D9B6010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DC37FF-220F-D846-818F-DB07D98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05325-AC4C-DA4A-8472-5F1E978A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7283C-60CA-354C-AF39-13CA77123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13DBF-B8D2-B946-A966-29231516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F37B4E-D155-1F45-94FF-580CD135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4CE3A-2051-2144-B463-314A0C4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B5ECA-3E55-DB4F-822C-65589B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749C5-3FB1-1F42-9D79-51A1D888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697B0-00BE-C040-9E42-0C0189BE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6EC0AC-B08D-6348-9E15-7EEA37A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B76C89-045F-E142-9BC2-256599E8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487AD-9387-AE45-AD96-58CC16D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6616-4D1D-AC46-A229-491BA67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762B90-4C6A-CD4C-B602-6461AEAF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3E052A-C2FE-2349-9E52-98EF024C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A8ED81-2E17-AB4B-957F-3826469A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61369-621F-534B-82F2-CBE43782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B767B2D-CD9B-AC44-9A16-6B42DB6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B2D7F-2D7A-114F-817D-E7BC4B85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A1E970-556C-F541-BF09-FBBACABF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5AA05-91FF-F246-9BCE-CFB2C024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931695-19F7-CA44-BF3D-6A2A233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6E86A-DCC4-2749-9811-57D42594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745D9-9504-D848-9449-2001ABB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1BE712-E755-AF42-B9F8-B6A5F4B9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C11060-F65F-674A-AA0F-20BB2F11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99277-44C0-E84C-B2D0-927756A7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1395BC-6323-AE4F-BEDD-AF454427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0C13-6865-ED44-BD2E-09F06F1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C61873-5D46-E34A-A0BD-A4E0289E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4B36E-19BE-2A48-A607-E3003851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C7933-D3B3-1247-82E6-D3AA7FBB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0409D9-4FEA-2C44-9B30-3F480D0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04DB-8949-9E4A-8E0A-EB4F331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8BF040-3E67-D54B-837B-B8E5D744A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8773-7C0C-0E48-A5A7-B02BCCC3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73431D-2D69-E946-B0AF-C3A9CE77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C60D12-704B-9849-B1B9-A043630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82973-3E78-9849-939B-05AAC5D1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7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0D764EB-75EB-2049-BBEC-3B4822B5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5C787-438C-704C-B763-4CFD70D1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C4DD2C-DEA6-FC49-AB55-E54E3DBCE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878C-78B8-2645-91D8-3B35F37F1941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C0C88-4B97-FE42-B45E-20C2DE9EB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10615-4859-0C40-B423-4ED5AD9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3F09-A7FC-AE42-888E-28587E0143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C23A502-57EC-F745-99C5-C5A0616F2C93}"/>
              </a:ext>
            </a:extLst>
          </p:cNvPr>
          <p:cNvSpPr/>
          <p:nvPr/>
        </p:nvSpPr>
        <p:spPr>
          <a:xfrm>
            <a:off x="7434626" y="246325"/>
            <a:ext cx="1810348" cy="1348773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TopFilter</a:t>
            </a:r>
            <a:r>
              <a:rPr lang="en-GB" sz="1600" dirty="0">
                <a:solidFill>
                  <a:schemeClr val="tx1"/>
                </a:solidFill>
              </a:rPr>
              <a:t>-</a:t>
            </a:r>
            <a:r>
              <a:rPr lang="en-GB" sz="1600" dirty="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0CCD5C-8BCB-5243-9143-1E7C680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r="21786"/>
          <a:stretch/>
        </p:blipFill>
        <p:spPr>
          <a:xfrm>
            <a:off x="130836" y="318202"/>
            <a:ext cx="1553727" cy="152783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575495E-1110-E046-B034-ED9925F2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95" y="321513"/>
            <a:ext cx="1600168" cy="8388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2231A6-5AD4-294D-9D05-1E3711A7C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" r="-1" b="2201"/>
          <a:stretch/>
        </p:blipFill>
        <p:spPr>
          <a:xfrm>
            <a:off x="3018968" y="290970"/>
            <a:ext cx="1603846" cy="130412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502550-C379-7842-8744-55A75D7C513B}"/>
              </a:ext>
            </a:extLst>
          </p:cNvPr>
          <p:cNvSpPr txBox="1"/>
          <p:nvPr/>
        </p:nvSpPr>
        <p:spPr>
          <a:xfrm>
            <a:off x="3106509" y="1201250"/>
            <a:ext cx="1412774" cy="33855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MNB network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DD90206-95E4-BE4D-8D48-817DFE6D3F2A}"/>
              </a:ext>
            </a:extLst>
          </p:cNvPr>
          <p:cNvSpPr/>
          <p:nvPr/>
        </p:nvSpPr>
        <p:spPr>
          <a:xfrm>
            <a:off x="3309041" y="1071366"/>
            <a:ext cx="1170059" cy="143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912B01FE-DB3C-9343-A371-EB33556C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562" y="246325"/>
            <a:ext cx="655697" cy="655697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73CD9BE-7788-7D4E-9D6A-279F20ECD1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5426364" y="391533"/>
            <a:ext cx="1292813" cy="120356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0734553-B713-714A-B5BB-F48871148D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9993697" y="391533"/>
            <a:ext cx="1292813" cy="120356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235810D-8B5B-D141-BEDA-2672420E77C9}"/>
              </a:ext>
            </a:extLst>
          </p:cNvPr>
          <p:cNvSpPr txBox="1"/>
          <p:nvPr/>
        </p:nvSpPr>
        <p:spPr>
          <a:xfrm>
            <a:off x="5264551" y="119921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Featured topics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6A2FB0-3DC4-9D49-B86A-EC7868867594}"/>
              </a:ext>
            </a:extLst>
          </p:cNvPr>
          <p:cNvSpPr txBox="1"/>
          <p:nvPr/>
        </p:nvSpPr>
        <p:spPr>
          <a:xfrm>
            <a:off x="10025065" y="133536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CTop topics</a:t>
            </a:r>
          </a:p>
        </p:txBody>
      </p:sp>
      <p:sp>
        <p:nvSpPr>
          <p:cNvPr id="33" name="Freccia destra 32">
            <a:extLst>
              <a:ext uri="{FF2B5EF4-FFF2-40B4-BE49-F238E27FC236}">
                <a16:creationId xmlns:a16="http://schemas.microsoft.com/office/drawing/2014/main" id="{57757A92-86DA-1841-9742-7D0BAE614D77}"/>
              </a:ext>
            </a:extLst>
          </p:cNvPr>
          <p:cNvSpPr/>
          <p:nvPr/>
        </p:nvSpPr>
        <p:spPr>
          <a:xfrm>
            <a:off x="1824904" y="848755"/>
            <a:ext cx="924791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B3BA8122-4923-704E-80FD-88DB2C8D21CF}"/>
              </a:ext>
            </a:extLst>
          </p:cNvPr>
          <p:cNvSpPr/>
          <p:nvPr/>
        </p:nvSpPr>
        <p:spPr>
          <a:xfrm>
            <a:off x="4700470" y="848755"/>
            <a:ext cx="725894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ccia destra 34">
            <a:extLst>
              <a:ext uri="{FF2B5EF4-FFF2-40B4-BE49-F238E27FC236}">
                <a16:creationId xmlns:a16="http://schemas.microsoft.com/office/drawing/2014/main" id="{02E44CE8-EB97-AE49-98FE-8608E600EF2B}"/>
              </a:ext>
            </a:extLst>
          </p:cNvPr>
          <p:cNvSpPr/>
          <p:nvPr/>
        </p:nvSpPr>
        <p:spPr>
          <a:xfrm>
            <a:off x="6725508" y="848755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0C1AFCF-B70B-CD42-AB6E-24E53196A885}"/>
              </a:ext>
            </a:extLst>
          </p:cNvPr>
          <p:cNvSpPr txBox="1"/>
          <p:nvPr/>
        </p:nvSpPr>
        <p:spPr>
          <a:xfrm>
            <a:off x="325405" y="1846034"/>
            <a:ext cx="166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GitHub repository</a:t>
            </a:r>
          </a:p>
        </p:txBody>
      </p:sp>
      <p:sp>
        <p:nvSpPr>
          <p:cNvPr id="37" name="Freccia destra 36">
            <a:extLst>
              <a:ext uri="{FF2B5EF4-FFF2-40B4-BE49-F238E27FC236}">
                <a16:creationId xmlns:a16="http://schemas.microsoft.com/office/drawing/2014/main" id="{2DF6FAFE-3A41-964A-A3F3-2D2A05276CFF}"/>
              </a:ext>
            </a:extLst>
          </p:cNvPr>
          <p:cNvSpPr/>
          <p:nvPr/>
        </p:nvSpPr>
        <p:spPr>
          <a:xfrm>
            <a:off x="9381956" y="848754"/>
            <a:ext cx="605207" cy="43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B2EB5AFC-B150-8F4E-AE49-825AB3C6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1" t="13486" r="11625" b="22419"/>
          <a:stretch/>
        </p:blipFill>
        <p:spPr>
          <a:xfrm>
            <a:off x="7417168" y="2559769"/>
            <a:ext cx="1292813" cy="12035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EC82076-7077-A741-B54F-2AE6D54A2F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95" b="71171" l="21645" r="80960">
                        <a14:foregroundMark x1="55769" y1="21429" x2="55769" y2="21429"/>
                        <a14:foregroundMark x1="49231" y1="40357" x2="49231" y2="40357"/>
                      </a14:backgroundRemoval>
                    </a14:imgEffect>
                  </a14:imgLayer>
                </a14:imgProps>
              </a:ext>
            </a:extLst>
          </a:blip>
          <a:srcRect l="14231" t="13486" r="11625" b="22419"/>
          <a:stretch/>
        </p:blipFill>
        <p:spPr>
          <a:xfrm>
            <a:off x="8218431" y="2559769"/>
            <a:ext cx="1292813" cy="1203565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11D7162-EDE7-4D44-B9FD-441A6E0009CC}"/>
              </a:ext>
            </a:extLst>
          </p:cNvPr>
          <p:cNvSpPr txBox="1"/>
          <p:nvPr/>
        </p:nvSpPr>
        <p:spPr>
          <a:xfrm>
            <a:off x="5517573" y="-1911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40ADCA0-1519-284F-9E31-6433A5902703}"/>
              </a:ext>
            </a:extLst>
          </p:cNvPr>
          <p:cNvSpPr/>
          <p:nvPr/>
        </p:nvSpPr>
        <p:spPr>
          <a:xfrm>
            <a:off x="8470363" y="2861190"/>
            <a:ext cx="52754" cy="53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52DDEC-ED52-DA47-8C70-4BCCE3D90DA7}"/>
              </a:ext>
            </a:extLst>
          </p:cNvPr>
          <p:cNvSpPr/>
          <p:nvPr/>
        </p:nvSpPr>
        <p:spPr>
          <a:xfrm>
            <a:off x="8405062" y="3228535"/>
            <a:ext cx="173149" cy="7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D05D2AA-E3E0-5E4E-AECF-74118EC3D320}"/>
              </a:ext>
            </a:extLst>
          </p:cNvPr>
          <p:cNvSpPr txBox="1"/>
          <p:nvPr/>
        </p:nvSpPr>
        <p:spPr>
          <a:xfrm>
            <a:off x="7795550" y="3682218"/>
            <a:ext cx="252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Mixed topics</a:t>
            </a:r>
          </a:p>
        </p:txBody>
      </p:sp>
      <p:sp>
        <p:nvSpPr>
          <p:cNvPr id="45" name="Freccia curva 44">
            <a:extLst>
              <a:ext uri="{FF2B5EF4-FFF2-40B4-BE49-F238E27FC236}">
                <a16:creationId xmlns:a16="http://schemas.microsoft.com/office/drawing/2014/main" id="{A92A7A8D-263E-8848-92D8-D9AB54A2617B}"/>
              </a:ext>
            </a:extLst>
          </p:cNvPr>
          <p:cNvSpPr/>
          <p:nvPr/>
        </p:nvSpPr>
        <p:spPr>
          <a:xfrm rot="10800000">
            <a:off x="9734929" y="1539804"/>
            <a:ext cx="971308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Freccia curva 46">
            <a:extLst>
              <a:ext uri="{FF2B5EF4-FFF2-40B4-BE49-F238E27FC236}">
                <a16:creationId xmlns:a16="http://schemas.microsoft.com/office/drawing/2014/main" id="{DF8AAF7C-EB07-B148-AFB2-6AF266D66844}"/>
              </a:ext>
            </a:extLst>
          </p:cNvPr>
          <p:cNvSpPr/>
          <p:nvPr/>
        </p:nvSpPr>
        <p:spPr>
          <a:xfrm rot="10800000" flipH="1">
            <a:off x="5939393" y="1595098"/>
            <a:ext cx="1019027" cy="17196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 Rocco Juri</dc:creator>
  <cp:lastModifiedBy>Claudio Di Sipio</cp:lastModifiedBy>
  <cp:revision>15</cp:revision>
  <dcterms:created xsi:type="dcterms:W3CDTF">2020-05-14T09:01:27Z</dcterms:created>
  <dcterms:modified xsi:type="dcterms:W3CDTF">2020-05-25T07:42:23Z</dcterms:modified>
</cp:coreProperties>
</file>