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Introduzione all'Intelligenza Artificiale (AI)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Capire come i computer pensano, imparano e trasformano il nostro mondo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Cos'è l'Intelligenza Artificiale?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L'AI è la capacità delle macchine di eseguire compiti che richiederebbero intelligenza umana</a:t>
            </a:r>
          </a:p>
          <a:p>
            <a:r>
              <a:t>- Esempi: riconoscere immagini, capire il linguaggio, giocare a scacchi</a:t>
            </a:r>
          </a:p>
          <a:p>
            <a:r>
              <a:t>- L'AI è ovunque: assistenti vocali, raccomandazioni Netflix, auto autonome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Come funziona l'AI?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Machine Learning: i computer imparano da grandi quantità di dati</a:t>
            </a:r>
          </a:p>
          <a:p>
            <a:r>
              <a:t>- Reti Neurali: ispirate al cervello umano, trovano modelli nei dati</a:t>
            </a:r>
          </a:p>
          <a:p>
            <a:r>
              <a:t>- Esempio: insegnare a un computer a riconoscere un gatto mostrando migliaia di immagini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ANI, AGI e ASI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**ANI (Artificial Narrow Intelligence):** Specializzata in un compito specifico</a:t>
            </a:r>
          </a:p>
          <a:p>
            <a:r>
              <a:t>- **AGI (Artificial General Intelligence):** Può ragionare e imparare come un essere umano</a:t>
            </a:r>
          </a:p>
          <a:p>
            <a:r>
              <a:t>- **ASI (Artificial Superintelligence):** Supera l'intelligenza umana in tutti i campi</a:t>
            </a:r>
          </a:p>
          <a:p>
            <a:r>
              <a:t>- Oggi siamo nell'era dell'ANI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Esempi di ANI e AGI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**ANI:** Assistenti vocali (Siri), traduttori (Google Translate), algoritmi di raccomandazione (Netflix)</a:t>
            </a:r>
          </a:p>
          <a:p>
            <a:r>
              <a:t>- **AGI (ipotetico):** Robot tuttofare, medico universale, esploratore spaziale</a:t>
            </a:r>
          </a:p>
          <a:p>
            <a:r>
              <a:t>- ANI è limitata a un compito, AGI può imparare e adattarsi a qualsiasi compito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Matematica e Statistica nell'AI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**Algebra lineare:** rappresentare dati con matrici e vettori</a:t>
            </a:r>
          </a:p>
          <a:p>
            <a:r>
              <a:t>- **Calcolo differenziale:** ottimizzare i modelli per ridurre l'errore</a:t>
            </a:r>
          </a:p>
          <a:p>
            <a:r>
              <a:t>- **Probabilità e statistica:** lavorare con l'incertezza e fare previsioni</a:t>
            </a:r>
          </a:p>
          <a:p>
            <a:r>
              <a:t>- **Teoria dei grafi:** analizzare relazioni e reti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Perché studiare matematica?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L'AI si basa su modelli matematici e statistici</a:t>
            </a:r>
          </a:p>
          <a:p>
            <a:r>
              <a:t>- Conoscere la matematica apre porte a carriere nell'AI e data science</a:t>
            </a:r>
          </a:p>
          <a:p>
            <a:r>
              <a:t>- La matematica è il linguaggio che rende possibile l'intelligenza artificiale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Il Futuro dell'Intelligenza Artificiale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Progressi verso AGI e ASI</a:t>
            </a:r>
          </a:p>
          <a:p>
            <a:r>
              <a:t>- Robot più intelligenti e collaborativi</a:t>
            </a:r>
          </a:p>
          <a:p>
            <a:r>
              <a:t>- Impatti su medicina, educazione, cambiamenti climatici</a:t>
            </a:r>
          </a:p>
          <a:p>
            <a:r>
              <a:t>- Sfide etiche: bias, privacy, controllo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 e Domande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L'AI è già parte della nostra vita quotidiana</a:t>
            </a:r>
          </a:p>
          <a:p>
            <a:r>
              <a:t>- Comprendere come funziona è il primo passo per usarla (o svilupparla) al meglio</a:t>
            </a:r>
          </a:p>
          <a:p>
            <a:r>
              <a:t>- Domande e discussioni: cosa pensate del futuro dell'AI?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