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0" r:id="rId3"/>
    <p:sldId id="309" r:id="rId4"/>
    <p:sldId id="310" r:id="rId5"/>
    <p:sldId id="311" r:id="rId6"/>
    <p:sldId id="312" r:id="rId7"/>
    <p:sldId id="314" r:id="rId8"/>
    <p:sldId id="313" r:id="rId9"/>
    <p:sldId id="258" r:id="rId10"/>
    <p:sldId id="307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  <p:italic r:id="rId15"/>
      <p:boldItalic r:id="rId16"/>
    </p:embeddedFont>
    <p:embeddedFont>
      <p:font typeface="Bebas Neue" charset="0"/>
      <p:regular r:id="rId17"/>
    </p:embeddedFont>
    <p:embeddedFont>
      <p:font typeface="Inter" charset="0"/>
      <p:regular r:id="rId18"/>
      <p:bold r:id="rId19"/>
    </p:embeddedFont>
    <p:embeddedFont>
      <p:font typeface="DM San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EAA6564-64C1-44E1-99FF-D082296F2871}">
  <a:tblStyle styleId="{CEAA6564-64C1-44E1-99FF-D082296F2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5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6866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6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699980" y="914626"/>
            <a:ext cx="4736235" cy="1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/>
              <a:t>Web API </a:t>
            </a:r>
            <a:r>
              <a:rPr lang="en-US" sz="3400" dirty="0" smtClean="0"/>
              <a:t>NAVIGATOR</a:t>
            </a:r>
            <a:endParaRPr lang="en-US" sz="34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699980" y="2569616"/>
            <a:ext cx="5078173" cy="1960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API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browser web modern. Navigator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browser,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ejarah Web API NAVIGATOR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84922" y="1133060"/>
            <a:ext cx="8574155" cy="3717235"/>
          </a:xfrm>
        </p:spPr>
        <p:txBody>
          <a:bodyPr/>
          <a:lstStyle/>
          <a:p>
            <a:r>
              <a:rPr lang="en-US" dirty="0"/>
              <a:t>Navigator 4.0, yang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1997,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. Navigator 4.0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multimedia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audio </a:t>
            </a:r>
            <a:r>
              <a:rPr lang="en-US" dirty="0" err="1"/>
              <a:t>dan</a:t>
            </a:r>
            <a:r>
              <a:rPr lang="en-US" dirty="0"/>
              <a:t> video. Navigator 4.0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Dynamic 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web, Navigator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web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2002, Navigator 6.0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web </a:t>
            </a:r>
            <a:r>
              <a:rPr lang="en-US" dirty="0" err="1"/>
              <a:t>seperti</a:t>
            </a:r>
            <a:r>
              <a:rPr lang="en-US" dirty="0"/>
              <a:t> XML, DOM Level 2, </a:t>
            </a:r>
            <a:r>
              <a:rPr lang="en-US" dirty="0" err="1"/>
              <a:t>dan</a:t>
            </a:r>
            <a:r>
              <a:rPr lang="en-US" dirty="0"/>
              <a:t> CSS 2.0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era modern, Web API Navigator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yang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Navigator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browser,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bahasa</a:t>
            </a:r>
            <a:r>
              <a:rPr lang="en-US" dirty="0"/>
              <a:t>, cookie, </a:t>
            </a:r>
            <a:r>
              <a:rPr lang="en-US" dirty="0" err="1"/>
              <a:t>geolokasi</a:t>
            </a:r>
            <a:r>
              <a:rPr lang="en-US" dirty="0"/>
              <a:t>, </a:t>
            </a:r>
            <a:r>
              <a:rPr lang="en-US" dirty="0" err="1"/>
              <a:t>koneksi</a:t>
            </a:r>
            <a:r>
              <a:rPr lang="en-US" dirty="0"/>
              <a:t> internet, </a:t>
            </a:r>
            <a:r>
              <a:rPr lang="en-US" dirty="0" err="1"/>
              <a:t>perangkat</a:t>
            </a:r>
            <a:r>
              <a:rPr lang="en-US" dirty="0"/>
              <a:t> media,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92377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1.</a:t>
            </a:r>
            <a:r>
              <a:rPr lang="en-US" sz="1200" dirty="0" smtClean="0"/>
              <a:t>appCodeName</a:t>
            </a:r>
            <a:r>
              <a:rPr lang="en-US" sz="1200" dirty="0"/>
              <a:t>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browser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,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appCodeName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"Mozilla".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2.appName: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browser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,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appName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"Netscape".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3.appVersion: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browser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beserta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di </a:t>
            </a:r>
            <a:r>
              <a:rPr lang="en-US" sz="1200" dirty="0" err="1"/>
              <a:t>atas</a:t>
            </a:r>
            <a:r>
              <a:rPr lang="en-US" sz="1200" dirty="0"/>
              <a:t>,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appVersion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"5.0 </a:t>
            </a:r>
          </a:p>
          <a:p>
            <a:pPr marL="0" lvl="0" indent="0"/>
            <a:r>
              <a:rPr lang="en-US" sz="1200" dirty="0"/>
              <a:t>(Windows NT 10.0; Win64; x64) </a:t>
            </a:r>
            <a:r>
              <a:rPr lang="en-US" sz="1200" dirty="0" err="1"/>
              <a:t>AppleWebKit</a:t>
            </a:r>
            <a:r>
              <a:rPr lang="en-US" sz="1200" dirty="0"/>
              <a:t>/537.36 (KHTML, like Gecko) Chrome/112.0.0.0 Safari/537.36".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4.bluetooth: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Bluetooth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5.clipboard: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clipboard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papan</a:t>
            </a:r>
            <a:r>
              <a:rPr lang="en-US" sz="1200" dirty="0"/>
              <a:t> </a:t>
            </a:r>
            <a:r>
              <a:rPr lang="en-US" sz="1200" dirty="0" err="1"/>
              <a:t>klip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sz="1200" dirty="0" smtClean="0"/>
              <a:t>6.connection: </a:t>
            </a:r>
            <a:r>
              <a:rPr lang="en-US" sz="1200" dirty="0" err="1" smtClean="0"/>
              <a:t>Menyediakan</a:t>
            </a:r>
            <a:r>
              <a:rPr lang="en-US" sz="1200" dirty="0" smtClean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koneksi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kecepatan</a:t>
            </a:r>
            <a:r>
              <a:rPr lang="en-US" sz="1200" dirty="0"/>
              <a:t> internet,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koneksi</a:t>
            </a:r>
            <a:r>
              <a:rPr lang="en-US" sz="1200" dirty="0"/>
              <a:t>, </a:t>
            </a:r>
            <a:r>
              <a:rPr lang="en-US" sz="1200" dirty="0" err="1" smtClean="0"/>
              <a:t>dll</a:t>
            </a:r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92377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7.cookieEnabled: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mengizinkan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cookie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8.credentials: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kredensial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login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disimpan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9.deviceMemory: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kapasitas</a:t>
            </a:r>
            <a:r>
              <a:rPr lang="en-US" sz="1200" dirty="0"/>
              <a:t> </a:t>
            </a:r>
            <a:r>
              <a:rPr lang="en-US" sz="1200" dirty="0" err="1"/>
              <a:t>memori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gigabyte.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10.doNotTrack: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mengaktifkan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"Do Not Track" </a:t>
            </a:r>
            <a:r>
              <a:rPr lang="en-US" sz="1200" dirty="0" err="1"/>
              <a:t>pada</a:t>
            </a:r>
            <a:r>
              <a:rPr lang="en-US" sz="1200" dirty="0"/>
              <a:t> browser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11.geolocation: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layanan</a:t>
            </a:r>
            <a:r>
              <a:rPr lang="en-US" sz="1200" dirty="0"/>
              <a:t> </a:t>
            </a:r>
            <a:r>
              <a:rPr lang="en-US" sz="1200" dirty="0" err="1"/>
              <a:t>geolokasi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12.hardwareConcurrency: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core </a:t>
            </a:r>
            <a:r>
              <a:rPr lang="en-US" sz="1200" dirty="0" err="1"/>
              <a:t>prosesor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13.hid: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HID (Human Interface Device) </a:t>
            </a:r>
            <a:r>
              <a:rPr lang="en-US" sz="1200" dirty="0" err="1"/>
              <a:t>seperti</a:t>
            </a:r>
            <a:r>
              <a:rPr lang="en-US" sz="1200" dirty="0"/>
              <a:t> mouse </a:t>
            </a:r>
            <a:r>
              <a:rPr lang="en-US" sz="1200" dirty="0" err="1"/>
              <a:t>dan</a:t>
            </a:r>
            <a:r>
              <a:rPr lang="en-US" sz="1200" dirty="0"/>
              <a:t> keyboard.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14.ink: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pen </a:t>
            </a:r>
            <a:r>
              <a:rPr lang="en-US" sz="1200" dirty="0" err="1"/>
              <a:t>seperti</a:t>
            </a:r>
            <a:r>
              <a:rPr lang="en-US" sz="1200" dirty="0"/>
              <a:t> stylus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sejenisnya</a:t>
            </a:r>
            <a:r>
              <a:rPr lang="en-US" sz="1200" dirty="0" smtClean="0"/>
              <a:t>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130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92377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smtClean="0"/>
              <a:t>15.keyboard</a:t>
            </a:r>
            <a:r>
              <a:rPr lang="en-US" sz="1200" dirty="0"/>
              <a:t>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keyboard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16.language: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17.languages: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bahasa</a:t>
            </a:r>
            <a:r>
              <a:rPr lang="en-US" sz="1200" dirty="0"/>
              <a:t> yang </a:t>
            </a:r>
            <a:r>
              <a:rPr lang="en-US" sz="1200" dirty="0" err="1"/>
              <a:t>didukung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18.locks: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penguncian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menghindari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sengaja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 smtClean="0"/>
              <a:t>perangkat</a:t>
            </a:r>
            <a:endParaRPr lang="en-US" sz="1200" dirty="0" smtClean="0"/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19.managed: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konfigurasi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diatur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administrator.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20.maxTouchPoints: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maksimum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sentuhan</a:t>
            </a:r>
            <a:r>
              <a:rPr lang="en-US" sz="1200" dirty="0"/>
              <a:t> yang </a:t>
            </a:r>
            <a:r>
              <a:rPr lang="en-US" sz="1200" dirty="0" err="1"/>
              <a:t>didukung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 indent="0"/>
            <a:endParaRPr lang="en-US" sz="1200" dirty="0" smtClean="0"/>
          </a:p>
          <a:p>
            <a:pPr marL="0" lvl="0" indent="0"/>
            <a:r>
              <a:rPr lang="en-US" sz="1200" dirty="0"/>
              <a:t>21.mediaCapabilities: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mengenai</a:t>
            </a:r>
            <a:r>
              <a:rPr lang="en-US" sz="1200" dirty="0"/>
              <a:t> </a:t>
            </a:r>
            <a:r>
              <a:rPr lang="en-US" sz="1200" dirty="0" err="1"/>
              <a:t>kemampuan</a:t>
            </a:r>
            <a:r>
              <a:rPr lang="en-US" sz="1200" dirty="0"/>
              <a:t> media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video </a:t>
            </a:r>
            <a:r>
              <a:rPr lang="en-US" sz="1200" dirty="0" err="1"/>
              <a:t>dan</a:t>
            </a:r>
            <a:r>
              <a:rPr lang="en-US" sz="1200" dirty="0"/>
              <a:t> audio.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22.mediaDevices: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media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mikrofon</a:t>
            </a:r>
            <a:r>
              <a:rPr lang="en-US" sz="1200" dirty="0"/>
              <a:t>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3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70432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23.mediaSession: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media session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berjalan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24.mimeTypes: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MIME type yang </a:t>
            </a:r>
            <a:r>
              <a:rPr lang="en-US" sz="1200" dirty="0" err="1"/>
              <a:t>didukung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25.onLine: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internet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26.pdfViewerEnabled: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browser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PDF viewer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27.permissions: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izin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yang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28.mimeTypes: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MimeType</a:t>
            </a:r>
            <a:r>
              <a:rPr lang="en-US" sz="1200" dirty="0"/>
              <a:t> yang </a:t>
            </a:r>
            <a:r>
              <a:rPr lang="en-US" sz="1200" dirty="0" err="1"/>
              <a:t>merepresentasikan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MIME yang </a:t>
            </a:r>
            <a:r>
              <a:rPr lang="en-US" sz="1200" dirty="0" err="1"/>
              <a:t>didukung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29.onLine: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</a:t>
            </a:r>
            <a:r>
              <a:rPr lang="en-US" sz="1200" dirty="0" err="1"/>
              <a:t>koneksi</a:t>
            </a:r>
            <a:r>
              <a:rPr lang="en-US" sz="1200" dirty="0"/>
              <a:t> internet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aktif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30.pdfViewerEnabled: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PDF viewer </a:t>
            </a:r>
            <a:r>
              <a:rPr lang="en-US" sz="1200" dirty="0" err="1"/>
              <a:t>bawaan</a:t>
            </a:r>
            <a:r>
              <a:rPr lang="en-US" sz="1200" dirty="0"/>
              <a:t> browser </a:t>
            </a:r>
            <a:r>
              <a:rPr lang="en-US" sz="1200" dirty="0" err="1"/>
              <a:t>diaktifkan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5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70432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31.permissions: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Permissions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meminta</a:t>
            </a:r>
            <a:r>
              <a:rPr lang="en-US" sz="1200" dirty="0"/>
              <a:t> </a:t>
            </a:r>
            <a:r>
              <a:rPr lang="en-US" sz="1200" dirty="0" err="1"/>
              <a:t>izin</a:t>
            </a:r>
            <a:r>
              <a:rPr lang="en-US" sz="1200" dirty="0"/>
              <a:t>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32.platform: </a:t>
            </a:r>
            <a:r>
              <a:rPr lang="en-US" sz="1200" dirty="0" err="1"/>
              <a:t>Menunjukkan</a:t>
            </a:r>
            <a:r>
              <a:rPr lang="en-US" sz="1200" dirty="0"/>
              <a:t> platform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user,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"Win32" </a:t>
            </a:r>
            <a:r>
              <a:rPr lang="en-US" sz="1200" dirty="0" err="1"/>
              <a:t>atau</a:t>
            </a:r>
            <a:r>
              <a:rPr lang="en-US" sz="1200" dirty="0"/>
              <a:t> Windows 32-bit.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33.plugins: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Plugin yang </a:t>
            </a:r>
            <a:r>
              <a:rPr lang="en-US" sz="1200" dirty="0" err="1"/>
              <a:t>merepresentasikan</a:t>
            </a:r>
            <a:r>
              <a:rPr lang="en-US" sz="1200" dirty="0"/>
              <a:t> plugin yang </a:t>
            </a:r>
            <a:r>
              <a:rPr lang="en-US" sz="1200" dirty="0" err="1"/>
              <a:t>tersedia</a:t>
            </a:r>
            <a:r>
              <a:rPr lang="en-US" sz="1200" dirty="0"/>
              <a:t> di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34.presentation: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Presentation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presentasi</a:t>
            </a:r>
            <a:r>
              <a:rPr lang="en-US" sz="1200" dirty="0"/>
              <a:t> </a:t>
            </a:r>
            <a:r>
              <a:rPr lang="en-US" sz="1200" dirty="0" err="1"/>
              <a:t>layar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35.product: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browser,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"Gecko".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36.productSub: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subversi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37.scheduling: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Scheduling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menjadwalkan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38.serial: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Serial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berkomunikasi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serial.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0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1170432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39.serviceWorker: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ServiceWorkerContainer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service worker.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40.storage: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StorageManager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penyimpanan</a:t>
            </a:r>
            <a:r>
              <a:rPr lang="en-US" sz="1200" dirty="0"/>
              <a:t> data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41.usb: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USB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berkomunikasi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USB.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42.userActivation: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UserActivation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aktivasi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43.userAgent: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user agent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44.userAgentData: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NavigatorUAData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detail </a:t>
            </a:r>
            <a:r>
              <a:rPr lang="en-US" sz="1200" dirty="0" err="1"/>
              <a:t>tentang</a:t>
            </a:r>
            <a:r>
              <a:rPr lang="en-US" sz="1200" dirty="0"/>
              <a:t> user agent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45.vendor: </a:t>
            </a:r>
            <a:r>
              <a:rPr lang="en-US" sz="1200" dirty="0" err="1"/>
              <a:t>Menunjukkan</a:t>
            </a:r>
            <a:r>
              <a:rPr lang="en-US" sz="1200" dirty="0"/>
              <a:t> vendor browser,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"Google Inc.".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46.vendorSub: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subversi</a:t>
            </a:r>
            <a:r>
              <a:rPr lang="en-US" sz="1200" dirty="0"/>
              <a:t> vendor browser.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0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676109" y="4334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ropherty pada Navigator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277978" y="965606"/>
            <a:ext cx="8580729" cy="36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47.virtualKeyboard: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VirtualKeyboard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menampilkan</a:t>
            </a:r>
            <a:r>
              <a:rPr lang="en-US" sz="1200" dirty="0"/>
              <a:t> virtual keyboard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touchscreen.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48.wakeLock: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WakeLock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wake lock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49.webdriver: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browser </a:t>
            </a:r>
            <a:r>
              <a:rPr lang="en-US" sz="1200" dirty="0" err="1"/>
              <a:t>dijalankan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mode </a:t>
            </a:r>
            <a:r>
              <a:rPr lang="en-US" sz="1200" dirty="0" err="1"/>
              <a:t>WebDriver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50.webkitPersistentStorage: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DeprecatedStorageQuota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penyimpanan</a:t>
            </a:r>
            <a:r>
              <a:rPr lang="en-US" sz="1200" dirty="0"/>
              <a:t> data </a:t>
            </a:r>
            <a:r>
              <a:rPr lang="en-US" sz="1200" dirty="0" err="1"/>
              <a:t>persisten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51.webkitTemporaryStorage: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DeprecatedStorageQuota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penyimpanan</a:t>
            </a:r>
            <a:r>
              <a:rPr lang="en-US" sz="1200" dirty="0"/>
              <a:t> data </a:t>
            </a:r>
            <a:r>
              <a:rPr lang="en-US" sz="1200" dirty="0" err="1"/>
              <a:t>sementara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52.windowControlsOverlay: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WindowControlsOverlay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overlay </a:t>
            </a:r>
            <a:r>
              <a:rPr lang="en-US" sz="1200" dirty="0" err="1"/>
              <a:t>kontrol</a:t>
            </a:r>
            <a:r>
              <a:rPr lang="en-US" sz="1200" dirty="0"/>
              <a:t> </a:t>
            </a:r>
            <a:r>
              <a:rPr lang="en-US" sz="1200" dirty="0" err="1"/>
              <a:t>jendela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r>
              <a:rPr lang="en-US" sz="1200" dirty="0"/>
              <a:t>53.xr: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XRSystem</a:t>
            </a:r>
            <a:r>
              <a:rPr lang="en-US" sz="1200" dirty="0"/>
              <a:t> yang </a:t>
            </a:r>
            <a:r>
              <a:rPr lang="en-US" sz="1200" dirty="0" err="1"/>
              <a:t>menyediakan</a:t>
            </a:r>
            <a:r>
              <a:rPr lang="en-US" sz="1200" dirty="0"/>
              <a:t> API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berinteraksi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Virtual Reality (VR) </a:t>
            </a:r>
            <a:r>
              <a:rPr lang="en-US" sz="1200" dirty="0" err="1"/>
              <a:t>dan</a:t>
            </a:r>
            <a:r>
              <a:rPr lang="en-US" sz="1200" dirty="0"/>
              <a:t> Augmented Reality (AR) </a:t>
            </a:r>
            <a:r>
              <a:rPr lang="en-US" sz="1200" dirty="0" err="1"/>
              <a:t>pada</a:t>
            </a:r>
            <a:r>
              <a:rPr lang="en-US" sz="1200" dirty="0"/>
              <a:t> browser.</a:t>
            </a:r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sz="1200" dirty="0"/>
          </a:p>
          <a:p>
            <a:pPr marL="0" lvl="0" indent="0"/>
            <a:endParaRPr lang="en-US" dirty="0"/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6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ejarah Web API NAVIGATOR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284922" y="1133060"/>
            <a:ext cx="8574155" cy="3717235"/>
          </a:xfrm>
        </p:spPr>
        <p:txBody>
          <a:bodyPr/>
          <a:lstStyle/>
          <a:p>
            <a:r>
              <a:rPr lang="en-US" dirty="0"/>
              <a:t>Web API Navigator,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Navigator,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 API </a:t>
            </a:r>
            <a:r>
              <a:rPr lang="en-US" dirty="0" smtClean="0"/>
              <a:t>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browser web modern. Navigator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browser,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Navigator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Netscape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1994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browser web Navigator 1.0.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Navigator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browser,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platform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Navigator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1995, Navigator 2.0 </a:t>
            </a:r>
            <a:r>
              <a:rPr lang="en-US" dirty="0" err="1"/>
              <a:t>diluncurkan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JavaScript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Navigator 3.0, yang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1996,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HTML 3.2 </a:t>
            </a:r>
            <a:r>
              <a:rPr lang="en-US" dirty="0" err="1"/>
              <a:t>dan</a:t>
            </a:r>
            <a:r>
              <a:rPr lang="en-US" dirty="0"/>
              <a:t> CSS 1.0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1142</Words>
  <Application>Microsoft Office PowerPoint</Application>
  <PresentationFormat>On-screen Show (16:9)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Bebas Neue</vt:lpstr>
      <vt:lpstr>Inter</vt:lpstr>
      <vt:lpstr>Open Sans</vt:lpstr>
      <vt:lpstr>DM Sans</vt:lpstr>
      <vt:lpstr>Computer Workshop for Beginners by Slidesgo</vt:lpstr>
      <vt:lpstr>Web API NAVIGATOR</vt:lpstr>
      <vt:lpstr>Propherty pada Navigator</vt:lpstr>
      <vt:lpstr>Propherty pada Navigator</vt:lpstr>
      <vt:lpstr>Propherty pada Navigator</vt:lpstr>
      <vt:lpstr>Propherty pada Navigator</vt:lpstr>
      <vt:lpstr>Propherty pada Navigator</vt:lpstr>
      <vt:lpstr>Propherty pada Navigator</vt:lpstr>
      <vt:lpstr>Propherty pada Navigator</vt:lpstr>
      <vt:lpstr>Sejarah Web API NAVIGATOR</vt:lpstr>
      <vt:lpstr>Sejarah Web API NAVIGATOR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NAVIGATOR</dc:title>
  <cp:lastModifiedBy>User</cp:lastModifiedBy>
  <cp:revision>8</cp:revision>
  <dcterms:modified xsi:type="dcterms:W3CDTF">2023-05-08T15:36:01Z</dcterms:modified>
</cp:coreProperties>
</file>