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3" r:id="rId6"/>
    <p:sldId id="262" r:id="rId7"/>
    <p:sldId id="281" r:id="rId8"/>
    <p:sldId id="279" r:id="rId9"/>
    <p:sldId id="271" r:id="rId10"/>
    <p:sldId id="282" r:id="rId11"/>
    <p:sldId id="273" r:id="rId12"/>
    <p:sldId id="283" r:id="rId13"/>
    <p:sldId id="272" r:id="rId14"/>
    <p:sldId id="289" r:id="rId15"/>
    <p:sldId id="284" r:id="rId16"/>
    <p:sldId id="285" r:id="rId17"/>
    <p:sldId id="286" r:id="rId18"/>
    <p:sldId id="287" r:id="rId19"/>
    <p:sldId id="288" r:id="rId20"/>
    <p:sldId id="264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013657"/>
    <a:srgbClr val="014E7D"/>
    <a:srgbClr val="929A4A"/>
    <a:srgbClr val="F2F2F2"/>
    <a:srgbClr val="3F3F3F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096C8-8093-44A3-8D67-9DBD20EAE0A0}" v="5" dt="2024-03-06T05:15:4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84314" autoAdjust="0"/>
  </p:normalViewPr>
  <p:slideViewPr>
    <p:cSldViewPr snapToGrid="0" showGuides="1">
      <p:cViewPr>
        <p:scale>
          <a:sx n="66" d="100"/>
          <a:sy n="66" d="100"/>
        </p:scale>
        <p:origin x="418" y="3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8F7D2-74A8-4837-BC5C-8DBE7E658DF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5AA995E-2B72-47FF-95FE-6A22E4C2D65C}">
      <dgm:prSet phldrT="[Texto]"/>
      <dgm:spPr/>
      <dgm:t>
        <a:bodyPr/>
        <a:lstStyle/>
        <a:p>
          <a:pPr rtl="0"/>
          <a:r>
            <a:rPr lang="es-ES" dirty="0"/>
            <a:t>Finanzas</a:t>
          </a:r>
          <a:endParaRPr lang="es-MX" dirty="0"/>
        </a:p>
      </dgm:t>
    </dgm:pt>
    <dgm:pt modelId="{5B0F924F-689D-45D5-B742-C831476568F9}" type="parTrans" cxnId="{6720E49B-7B37-430C-B003-3C49B314FAF0}">
      <dgm:prSet/>
      <dgm:spPr/>
      <dgm:t>
        <a:bodyPr/>
        <a:lstStyle/>
        <a:p>
          <a:endParaRPr lang="es-MX"/>
        </a:p>
      </dgm:t>
    </dgm:pt>
    <dgm:pt modelId="{460245CD-1C60-43A3-B2DB-B1F34D76403D}" type="sibTrans" cxnId="{6720E49B-7B37-430C-B003-3C49B314FAF0}">
      <dgm:prSet/>
      <dgm:spPr/>
      <dgm:t>
        <a:bodyPr/>
        <a:lstStyle/>
        <a:p>
          <a:endParaRPr lang="es-MX"/>
        </a:p>
      </dgm:t>
    </dgm:pt>
    <dgm:pt modelId="{C46B6C9A-C5CD-4240-8F83-E43BD52A2838}">
      <dgm:prSet phldrT="[Texto]"/>
      <dgm:spPr/>
      <dgm:t>
        <a:bodyPr/>
        <a:lstStyle/>
        <a:p>
          <a:pPr rtl="0"/>
          <a:r>
            <a:rPr lang="es-ES" dirty="0"/>
            <a:t>Recursos humanos</a:t>
          </a:r>
          <a:endParaRPr lang="es-MX" dirty="0"/>
        </a:p>
      </dgm:t>
    </dgm:pt>
    <dgm:pt modelId="{A2C36740-1DA7-4A2C-AEC2-A5D40ADCDD20}" type="parTrans" cxnId="{FF2B42B4-072B-4AC4-B531-83672AF18FFE}">
      <dgm:prSet/>
      <dgm:spPr/>
      <dgm:t>
        <a:bodyPr/>
        <a:lstStyle/>
        <a:p>
          <a:endParaRPr lang="es-MX"/>
        </a:p>
      </dgm:t>
    </dgm:pt>
    <dgm:pt modelId="{D053242A-4073-4D97-ACE0-176C2C14A0CA}" type="sibTrans" cxnId="{FF2B42B4-072B-4AC4-B531-83672AF18FFE}">
      <dgm:prSet/>
      <dgm:spPr/>
      <dgm:t>
        <a:bodyPr/>
        <a:lstStyle/>
        <a:p>
          <a:endParaRPr lang="es-MX"/>
        </a:p>
      </dgm:t>
    </dgm:pt>
    <dgm:pt modelId="{26DACA45-E4BE-41BA-902E-F2DF43AD8D10}">
      <dgm:prSet phldrT="[Texto]"/>
      <dgm:spPr/>
      <dgm:t>
        <a:bodyPr/>
        <a:lstStyle/>
        <a:p>
          <a:pPr rtl="0"/>
          <a:r>
            <a:rPr lang="es-ES" dirty="0"/>
            <a:t>Marketing y publicidad</a:t>
          </a:r>
          <a:endParaRPr lang="es-MX" dirty="0"/>
        </a:p>
      </dgm:t>
    </dgm:pt>
    <dgm:pt modelId="{AFBE6BA8-A110-4194-8C98-E0244C23DC34}" type="parTrans" cxnId="{C0128A50-76BB-46C3-BB1F-9A858135D2E3}">
      <dgm:prSet/>
      <dgm:spPr/>
      <dgm:t>
        <a:bodyPr/>
        <a:lstStyle/>
        <a:p>
          <a:endParaRPr lang="es-MX"/>
        </a:p>
      </dgm:t>
    </dgm:pt>
    <dgm:pt modelId="{0D07DAA5-A76A-4331-BFD2-F674B42A64CC}" type="sibTrans" cxnId="{C0128A50-76BB-46C3-BB1F-9A858135D2E3}">
      <dgm:prSet/>
      <dgm:spPr/>
      <dgm:t>
        <a:bodyPr/>
        <a:lstStyle/>
        <a:p>
          <a:endParaRPr lang="es-MX"/>
        </a:p>
      </dgm:t>
    </dgm:pt>
    <dgm:pt modelId="{32F6EA9C-5490-47F5-AAD1-29DAAC3BCE25}">
      <dgm:prSet phldrT="[Texto]"/>
      <dgm:spPr/>
      <dgm:t>
        <a:bodyPr/>
        <a:lstStyle/>
        <a:p>
          <a:pPr rtl="0"/>
          <a:r>
            <a:rPr lang="es-ES" dirty="0"/>
            <a:t>Departamento comercial (ventas)</a:t>
          </a:r>
          <a:endParaRPr lang="es-MX" dirty="0"/>
        </a:p>
      </dgm:t>
    </dgm:pt>
    <dgm:pt modelId="{CE094042-F128-4F76-B7EC-2951A6C732C8}" type="parTrans" cxnId="{9A60CB25-AA0A-49F5-A042-D8D7CCB91A3F}">
      <dgm:prSet/>
      <dgm:spPr/>
      <dgm:t>
        <a:bodyPr/>
        <a:lstStyle/>
        <a:p>
          <a:endParaRPr lang="es-MX"/>
        </a:p>
      </dgm:t>
    </dgm:pt>
    <dgm:pt modelId="{2BE9FE7A-9982-4B82-AEFC-D18E40890BE4}" type="sibTrans" cxnId="{9A60CB25-AA0A-49F5-A042-D8D7CCB91A3F}">
      <dgm:prSet/>
      <dgm:spPr/>
      <dgm:t>
        <a:bodyPr/>
        <a:lstStyle/>
        <a:p>
          <a:endParaRPr lang="es-MX"/>
        </a:p>
      </dgm:t>
    </dgm:pt>
    <dgm:pt modelId="{6B342EEF-6D82-4F1D-8388-4155781DCB04}">
      <dgm:prSet phldrT="[Texto]"/>
      <dgm:spPr/>
      <dgm:t>
        <a:bodyPr/>
        <a:lstStyle/>
        <a:p>
          <a:pPr rtl="0"/>
          <a:r>
            <a:rPr lang="es-ES" dirty="0"/>
            <a:t>Compras</a:t>
          </a:r>
          <a:endParaRPr lang="es-MX" dirty="0"/>
        </a:p>
      </dgm:t>
    </dgm:pt>
    <dgm:pt modelId="{1D62E1DF-6ACA-4B78-92D5-097C906201E3}" type="parTrans" cxnId="{55C7938B-99E5-41CD-9157-26F92472F7D0}">
      <dgm:prSet/>
      <dgm:spPr/>
      <dgm:t>
        <a:bodyPr/>
        <a:lstStyle/>
        <a:p>
          <a:endParaRPr lang="es-MX"/>
        </a:p>
      </dgm:t>
    </dgm:pt>
    <dgm:pt modelId="{926C0906-051B-4591-BE5B-E9B74CAA4D63}" type="sibTrans" cxnId="{55C7938B-99E5-41CD-9157-26F92472F7D0}">
      <dgm:prSet/>
      <dgm:spPr/>
      <dgm:t>
        <a:bodyPr/>
        <a:lstStyle/>
        <a:p>
          <a:endParaRPr lang="es-MX"/>
        </a:p>
      </dgm:t>
    </dgm:pt>
    <dgm:pt modelId="{1EE930E7-A158-4152-B5CA-BCAAB81B20E2}">
      <dgm:prSet phldrT="[Texto]"/>
      <dgm:spPr/>
      <dgm:t>
        <a:bodyPr/>
        <a:lstStyle/>
        <a:p>
          <a:pPr rtl="0"/>
          <a:r>
            <a:rPr lang="es-ES" dirty="0"/>
            <a:t>Logística (Almacén, inventarios)</a:t>
          </a:r>
          <a:endParaRPr lang="es-MX" dirty="0"/>
        </a:p>
      </dgm:t>
    </dgm:pt>
    <dgm:pt modelId="{A3C7EF1D-3F6F-4DD5-A7AC-9FAE16031E28}" type="parTrans" cxnId="{6028A10A-73B5-443A-A86D-6790B582BB37}">
      <dgm:prSet/>
      <dgm:spPr/>
      <dgm:t>
        <a:bodyPr/>
        <a:lstStyle/>
        <a:p>
          <a:endParaRPr lang="es-MX"/>
        </a:p>
      </dgm:t>
    </dgm:pt>
    <dgm:pt modelId="{03FB3BD7-D008-43D1-8C3D-8D87586DFF95}" type="sibTrans" cxnId="{6028A10A-73B5-443A-A86D-6790B582BB37}">
      <dgm:prSet/>
      <dgm:spPr/>
      <dgm:t>
        <a:bodyPr/>
        <a:lstStyle/>
        <a:p>
          <a:endParaRPr lang="es-MX"/>
        </a:p>
      </dgm:t>
    </dgm:pt>
    <dgm:pt modelId="{EA1CB8D3-1436-4E4A-B59F-FB3A0B0E31E5}">
      <dgm:prSet phldrT="[Texto]"/>
      <dgm:spPr/>
      <dgm:t>
        <a:bodyPr/>
        <a:lstStyle/>
        <a:p>
          <a:pPr rtl="0"/>
          <a:r>
            <a:rPr lang="es-ES" dirty="0"/>
            <a:t>Dirección</a:t>
          </a:r>
          <a:endParaRPr lang="es-MX" dirty="0"/>
        </a:p>
      </dgm:t>
    </dgm:pt>
    <dgm:pt modelId="{4703A013-305B-4C38-BB50-90F2670B7F75}" type="parTrans" cxnId="{D79C15EA-9545-40C1-8A12-43DDBABD1E7B}">
      <dgm:prSet/>
      <dgm:spPr/>
      <dgm:t>
        <a:bodyPr/>
        <a:lstStyle/>
        <a:p>
          <a:endParaRPr lang="es-MX"/>
        </a:p>
      </dgm:t>
    </dgm:pt>
    <dgm:pt modelId="{011C2116-9832-4DAF-B46F-459E605144AD}" type="sibTrans" cxnId="{D79C15EA-9545-40C1-8A12-43DDBABD1E7B}">
      <dgm:prSet/>
      <dgm:spPr/>
      <dgm:t>
        <a:bodyPr/>
        <a:lstStyle/>
        <a:p>
          <a:endParaRPr lang="es-MX"/>
        </a:p>
      </dgm:t>
    </dgm:pt>
    <dgm:pt modelId="{CBDFFAB6-C823-4DFB-AD6D-D4EFFA9E13BF}" type="pres">
      <dgm:prSet presAssocID="{7F48F7D2-74A8-4837-BC5C-8DBE7E658DF6}" presName="Name0" presStyleCnt="0">
        <dgm:presLayoutVars>
          <dgm:chMax val="7"/>
          <dgm:chPref val="7"/>
          <dgm:dir/>
        </dgm:presLayoutVars>
      </dgm:prSet>
      <dgm:spPr/>
    </dgm:pt>
    <dgm:pt modelId="{017916F8-08B1-479A-8D1D-7AE99E2D9076}" type="pres">
      <dgm:prSet presAssocID="{7F48F7D2-74A8-4837-BC5C-8DBE7E658DF6}" presName="Name1" presStyleCnt="0"/>
      <dgm:spPr/>
    </dgm:pt>
    <dgm:pt modelId="{4A930E13-2C9C-476E-A131-C0E3BD755103}" type="pres">
      <dgm:prSet presAssocID="{7F48F7D2-74A8-4837-BC5C-8DBE7E658DF6}" presName="cycle" presStyleCnt="0"/>
      <dgm:spPr/>
    </dgm:pt>
    <dgm:pt modelId="{467D5A4C-0775-4A1E-9E73-79D9D8A48D57}" type="pres">
      <dgm:prSet presAssocID="{7F48F7D2-74A8-4837-BC5C-8DBE7E658DF6}" presName="srcNode" presStyleLbl="node1" presStyleIdx="0" presStyleCnt="7"/>
      <dgm:spPr/>
    </dgm:pt>
    <dgm:pt modelId="{B10663A7-E648-404F-8CDD-5BE2F3DBBF7C}" type="pres">
      <dgm:prSet presAssocID="{7F48F7D2-74A8-4837-BC5C-8DBE7E658DF6}" presName="conn" presStyleLbl="parChTrans1D2" presStyleIdx="0" presStyleCnt="1"/>
      <dgm:spPr/>
    </dgm:pt>
    <dgm:pt modelId="{00F5354A-1E7E-41B1-9677-06CD38042CAE}" type="pres">
      <dgm:prSet presAssocID="{7F48F7D2-74A8-4837-BC5C-8DBE7E658DF6}" presName="extraNode" presStyleLbl="node1" presStyleIdx="0" presStyleCnt="7"/>
      <dgm:spPr/>
    </dgm:pt>
    <dgm:pt modelId="{F031C166-E582-488E-B177-48349C051CED}" type="pres">
      <dgm:prSet presAssocID="{7F48F7D2-74A8-4837-BC5C-8DBE7E658DF6}" presName="dstNode" presStyleLbl="node1" presStyleIdx="0" presStyleCnt="7"/>
      <dgm:spPr/>
    </dgm:pt>
    <dgm:pt modelId="{371FB729-AD43-4A39-AEC4-EE8F9C5993D1}" type="pres">
      <dgm:prSet presAssocID="{55AA995E-2B72-47FF-95FE-6A22E4C2D65C}" presName="text_1" presStyleLbl="node1" presStyleIdx="0" presStyleCnt="7">
        <dgm:presLayoutVars>
          <dgm:bulletEnabled val="1"/>
        </dgm:presLayoutVars>
      </dgm:prSet>
      <dgm:spPr/>
    </dgm:pt>
    <dgm:pt modelId="{A50024E4-F4F9-4A90-8F1E-0EE9A95D4EA6}" type="pres">
      <dgm:prSet presAssocID="{55AA995E-2B72-47FF-95FE-6A22E4C2D65C}" presName="accent_1" presStyleCnt="0"/>
      <dgm:spPr/>
    </dgm:pt>
    <dgm:pt modelId="{3BE23D8A-9EB5-42C2-8B70-9798D0205BA6}" type="pres">
      <dgm:prSet presAssocID="{55AA995E-2B72-47FF-95FE-6A22E4C2D65C}" presName="accentRepeatNode" presStyleLbl="solidFgAcc1" presStyleIdx="0" presStyleCnt="7"/>
      <dgm:spPr/>
    </dgm:pt>
    <dgm:pt modelId="{D83643D0-AFA9-431F-B944-43641271A7F6}" type="pres">
      <dgm:prSet presAssocID="{C46B6C9A-C5CD-4240-8F83-E43BD52A2838}" presName="text_2" presStyleLbl="node1" presStyleIdx="1" presStyleCnt="7">
        <dgm:presLayoutVars>
          <dgm:bulletEnabled val="1"/>
        </dgm:presLayoutVars>
      </dgm:prSet>
      <dgm:spPr/>
    </dgm:pt>
    <dgm:pt modelId="{A39FD4D0-E6BC-4AA5-89AF-849BEB3CB95D}" type="pres">
      <dgm:prSet presAssocID="{C46B6C9A-C5CD-4240-8F83-E43BD52A2838}" presName="accent_2" presStyleCnt="0"/>
      <dgm:spPr/>
    </dgm:pt>
    <dgm:pt modelId="{B7ACC2DF-0C05-4AD6-B4C6-0C4C47D78FC6}" type="pres">
      <dgm:prSet presAssocID="{C46B6C9A-C5CD-4240-8F83-E43BD52A2838}" presName="accentRepeatNode" presStyleLbl="solidFgAcc1" presStyleIdx="1" presStyleCnt="7"/>
      <dgm:spPr/>
    </dgm:pt>
    <dgm:pt modelId="{22CBBB94-93C6-45DC-9FF4-7586C433C331}" type="pres">
      <dgm:prSet presAssocID="{26DACA45-E4BE-41BA-902E-F2DF43AD8D10}" presName="text_3" presStyleLbl="node1" presStyleIdx="2" presStyleCnt="7">
        <dgm:presLayoutVars>
          <dgm:bulletEnabled val="1"/>
        </dgm:presLayoutVars>
      </dgm:prSet>
      <dgm:spPr/>
    </dgm:pt>
    <dgm:pt modelId="{65ECA08B-4CD7-4F79-B0A4-A0F2C8138928}" type="pres">
      <dgm:prSet presAssocID="{26DACA45-E4BE-41BA-902E-F2DF43AD8D10}" presName="accent_3" presStyleCnt="0"/>
      <dgm:spPr/>
    </dgm:pt>
    <dgm:pt modelId="{E3203D05-5B0B-43A9-B066-5207FCCE07A4}" type="pres">
      <dgm:prSet presAssocID="{26DACA45-E4BE-41BA-902E-F2DF43AD8D10}" presName="accentRepeatNode" presStyleLbl="solidFgAcc1" presStyleIdx="2" presStyleCnt="7"/>
      <dgm:spPr/>
    </dgm:pt>
    <dgm:pt modelId="{CBFAFB44-EC1B-4086-9216-9B620C97085C}" type="pres">
      <dgm:prSet presAssocID="{32F6EA9C-5490-47F5-AAD1-29DAAC3BCE25}" presName="text_4" presStyleLbl="node1" presStyleIdx="3" presStyleCnt="7">
        <dgm:presLayoutVars>
          <dgm:bulletEnabled val="1"/>
        </dgm:presLayoutVars>
      </dgm:prSet>
      <dgm:spPr/>
    </dgm:pt>
    <dgm:pt modelId="{28B4E948-2032-4FBD-BF25-FDFE7C63C628}" type="pres">
      <dgm:prSet presAssocID="{32F6EA9C-5490-47F5-AAD1-29DAAC3BCE25}" presName="accent_4" presStyleCnt="0"/>
      <dgm:spPr/>
    </dgm:pt>
    <dgm:pt modelId="{A771216E-7424-4242-B0C5-7D75C4B7BF0D}" type="pres">
      <dgm:prSet presAssocID="{32F6EA9C-5490-47F5-AAD1-29DAAC3BCE25}" presName="accentRepeatNode" presStyleLbl="solidFgAcc1" presStyleIdx="3" presStyleCnt="7"/>
      <dgm:spPr/>
    </dgm:pt>
    <dgm:pt modelId="{FC5092EF-4C19-4F21-B8D7-2F999629C087}" type="pres">
      <dgm:prSet presAssocID="{6B342EEF-6D82-4F1D-8388-4155781DCB04}" presName="text_5" presStyleLbl="node1" presStyleIdx="4" presStyleCnt="7">
        <dgm:presLayoutVars>
          <dgm:bulletEnabled val="1"/>
        </dgm:presLayoutVars>
      </dgm:prSet>
      <dgm:spPr/>
    </dgm:pt>
    <dgm:pt modelId="{C04CDBB0-B972-42D6-A16A-E62D477B8E91}" type="pres">
      <dgm:prSet presAssocID="{6B342EEF-6D82-4F1D-8388-4155781DCB04}" presName="accent_5" presStyleCnt="0"/>
      <dgm:spPr/>
    </dgm:pt>
    <dgm:pt modelId="{12610248-8628-418F-B25D-04B5E43514DE}" type="pres">
      <dgm:prSet presAssocID="{6B342EEF-6D82-4F1D-8388-4155781DCB04}" presName="accentRepeatNode" presStyleLbl="solidFgAcc1" presStyleIdx="4" presStyleCnt="7"/>
      <dgm:spPr/>
    </dgm:pt>
    <dgm:pt modelId="{A2F71866-5836-43A3-8F15-F28D4254BE2A}" type="pres">
      <dgm:prSet presAssocID="{1EE930E7-A158-4152-B5CA-BCAAB81B20E2}" presName="text_6" presStyleLbl="node1" presStyleIdx="5" presStyleCnt="7">
        <dgm:presLayoutVars>
          <dgm:bulletEnabled val="1"/>
        </dgm:presLayoutVars>
      </dgm:prSet>
      <dgm:spPr/>
    </dgm:pt>
    <dgm:pt modelId="{88BF28C2-65D3-4F29-B126-C51B06336FAF}" type="pres">
      <dgm:prSet presAssocID="{1EE930E7-A158-4152-B5CA-BCAAB81B20E2}" presName="accent_6" presStyleCnt="0"/>
      <dgm:spPr/>
    </dgm:pt>
    <dgm:pt modelId="{6A6B556B-F30C-451B-B382-7DA074DC32E7}" type="pres">
      <dgm:prSet presAssocID="{1EE930E7-A158-4152-B5CA-BCAAB81B20E2}" presName="accentRepeatNode" presStyleLbl="solidFgAcc1" presStyleIdx="5" presStyleCnt="7"/>
      <dgm:spPr/>
    </dgm:pt>
    <dgm:pt modelId="{908658BF-3FF5-40F7-B8FA-5E28D65041DA}" type="pres">
      <dgm:prSet presAssocID="{EA1CB8D3-1436-4E4A-B59F-FB3A0B0E31E5}" presName="text_7" presStyleLbl="node1" presStyleIdx="6" presStyleCnt="7">
        <dgm:presLayoutVars>
          <dgm:bulletEnabled val="1"/>
        </dgm:presLayoutVars>
      </dgm:prSet>
      <dgm:spPr/>
    </dgm:pt>
    <dgm:pt modelId="{D363A043-3472-4F25-9283-D79B0F0DA88C}" type="pres">
      <dgm:prSet presAssocID="{EA1CB8D3-1436-4E4A-B59F-FB3A0B0E31E5}" presName="accent_7" presStyleCnt="0"/>
      <dgm:spPr/>
    </dgm:pt>
    <dgm:pt modelId="{58D5FD02-A36E-4750-A47A-B885A7B0A891}" type="pres">
      <dgm:prSet presAssocID="{EA1CB8D3-1436-4E4A-B59F-FB3A0B0E31E5}" presName="accentRepeatNode" presStyleLbl="solidFgAcc1" presStyleIdx="6" presStyleCnt="7"/>
      <dgm:spPr/>
    </dgm:pt>
  </dgm:ptLst>
  <dgm:cxnLst>
    <dgm:cxn modelId="{6028A10A-73B5-443A-A86D-6790B582BB37}" srcId="{7F48F7D2-74A8-4837-BC5C-8DBE7E658DF6}" destId="{1EE930E7-A158-4152-B5CA-BCAAB81B20E2}" srcOrd="5" destOrd="0" parTransId="{A3C7EF1D-3F6F-4DD5-A7AC-9FAE16031E28}" sibTransId="{03FB3BD7-D008-43D1-8C3D-8D87586DFF95}"/>
    <dgm:cxn modelId="{73901722-2397-46B0-9DB6-F9E3336B273D}" type="presOf" srcId="{460245CD-1C60-43A3-B2DB-B1F34D76403D}" destId="{B10663A7-E648-404F-8CDD-5BE2F3DBBF7C}" srcOrd="0" destOrd="0" presId="urn:microsoft.com/office/officeart/2008/layout/VerticalCurvedList"/>
    <dgm:cxn modelId="{9A60CB25-AA0A-49F5-A042-D8D7CCB91A3F}" srcId="{7F48F7D2-74A8-4837-BC5C-8DBE7E658DF6}" destId="{32F6EA9C-5490-47F5-AAD1-29DAAC3BCE25}" srcOrd="3" destOrd="0" parTransId="{CE094042-F128-4F76-B7EC-2951A6C732C8}" sibTransId="{2BE9FE7A-9982-4B82-AEFC-D18E40890BE4}"/>
    <dgm:cxn modelId="{B3960029-BE66-492D-B2B2-6E8352DAFD4A}" type="presOf" srcId="{EA1CB8D3-1436-4E4A-B59F-FB3A0B0E31E5}" destId="{908658BF-3FF5-40F7-B8FA-5E28D65041DA}" srcOrd="0" destOrd="0" presId="urn:microsoft.com/office/officeart/2008/layout/VerticalCurvedList"/>
    <dgm:cxn modelId="{2477F747-B441-4B7E-BE70-EAC66330C2E0}" type="presOf" srcId="{1EE930E7-A158-4152-B5CA-BCAAB81B20E2}" destId="{A2F71866-5836-43A3-8F15-F28D4254BE2A}" srcOrd="0" destOrd="0" presId="urn:microsoft.com/office/officeart/2008/layout/VerticalCurvedList"/>
    <dgm:cxn modelId="{4A548F6C-34E7-43C9-8ED2-7C10954E0D7F}" type="presOf" srcId="{26DACA45-E4BE-41BA-902E-F2DF43AD8D10}" destId="{22CBBB94-93C6-45DC-9FF4-7586C433C331}" srcOrd="0" destOrd="0" presId="urn:microsoft.com/office/officeart/2008/layout/VerticalCurvedList"/>
    <dgm:cxn modelId="{C0128A50-76BB-46C3-BB1F-9A858135D2E3}" srcId="{7F48F7D2-74A8-4837-BC5C-8DBE7E658DF6}" destId="{26DACA45-E4BE-41BA-902E-F2DF43AD8D10}" srcOrd="2" destOrd="0" parTransId="{AFBE6BA8-A110-4194-8C98-E0244C23DC34}" sibTransId="{0D07DAA5-A76A-4331-BFD2-F674B42A64CC}"/>
    <dgm:cxn modelId="{4E753F76-7139-4AB3-BC3A-8C98C2DE62D6}" type="presOf" srcId="{55AA995E-2B72-47FF-95FE-6A22E4C2D65C}" destId="{371FB729-AD43-4A39-AEC4-EE8F9C5993D1}" srcOrd="0" destOrd="0" presId="urn:microsoft.com/office/officeart/2008/layout/VerticalCurvedList"/>
    <dgm:cxn modelId="{C5B75379-01D3-4D35-AD77-D31DEE0DF0C7}" type="presOf" srcId="{C46B6C9A-C5CD-4240-8F83-E43BD52A2838}" destId="{D83643D0-AFA9-431F-B944-43641271A7F6}" srcOrd="0" destOrd="0" presId="urn:microsoft.com/office/officeart/2008/layout/VerticalCurvedList"/>
    <dgm:cxn modelId="{55C7938B-99E5-41CD-9157-26F92472F7D0}" srcId="{7F48F7D2-74A8-4837-BC5C-8DBE7E658DF6}" destId="{6B342EEF-6D82-4F1D-8388-4155781DCB04}" srcOrd="4" destOrd="0" parTransId="{1D62E1DF-6ACA-4B78-92D5-097C906201E3}" sibTransId="{926C0906-051B-4591-BE5B-E9B74CAA4D63}"/>
    <dgm:cxn modelId="{6720E49B-7B37-430C-B003-3C49B314FAF0}" srcId="{7F48F7D2-74A8-4837-BC5C-8DBE7E658DF6}" destId="{55AA995E-2B72-47FF-95FE-6A22E4C2D65C}" srcOrd="0" destOrd="0" parTransId="{5B0F924F-689D-45D5-B742-C831476568F9}" sibTransId="{460245CD-1C60-43A3-B2DB-B1F34D76403D}"/>
    <dgm:cxn modelId="{85A2789D-24B2-4579-888A-7E0492BE856B}" type="presOf" srcId="{32F6EA9C-5490-47F5-AAD1-29DAAC3BCE25}" destId="{CBFAFB44-EC1B-4086-9216-9B620C97085C}" srcOrd="0" destOrd="0" presId="urn:microsoft.com/office/officeart/2008/layout/VerticalCurvedList"/>
    <dgm:cxn modelId="{79ED3AAA-3E06-4E3D-A64D-A717690CF04B}" type="presOf" srcId="{6B342EEF-6D82-4F1D-8388-4155781DCB04}" destId="{FC5092EF-4C19-4F21-B8D7-2F999629C087}" srcOrd="0" destOrd="0" presId="urn:microsoft.com/office/officeart/2008/layout/VerticalCurvedList"/>
    <dgm:cxn modelId="{FF2B42B4-072B-4AC4-B531-83672AF18FFE}" srcId="{7F48F7D2-74A8-4837-BC5C-8DBE7E658DF6}" destId="{C46B6C9A-C5CD-4240-8F83-E43BD52A2838}" srcOrd="1" destOrd="0" parTransId="{A2C36740-1DA7-4A2C-AEC2-A5D40ADCDD20}" sibTransId="{D053242A-4073-4D97-ACE0-176C2C14A0CA}"/>
    <dgm:cxn modelId="{6DF3DAB5-BDC0-4F5E-9355-9F71166FABE4}" type="presOf" srcId="{7F48F7D2-74A8-4837-BC5C-8DBE7E658DF6}" destId="{CBDFFAB6-C823-4DFB-AD6D-D4EFFA9E13BF}" srcOrd="0" destOrd="0" presId="urn:microsoft.com/office/officeart/2008/layout/VerticalCurvedList"/>
    <dgm:cxn modelId="{D79C15EA-9545-40C1-8A12-43DDBABD1E7B}" srcId="{7F48F7D2-74A8-4837-BC5C-8DBE7E658DF6}" destId="{EA1CB8D3-1436-4E4A-B59F-FB3A0B0E31E5}" srcOrd="6" destOrd="0" parTransId="{4703A013-305B-4C38-BB50-90F2670B7F75}" sibTransId="{011C2116-9832-4DAF-B46F-459E605144AD}"/>
    <dgm:cxn modelId="{C4B303EE-F22A-4F6E-9346-4FA3B6EE9ED2}" type="presParOf" srcId="{CBDFFAB6-C823-4DFB-AD6D-D4EFFA9E13BF}" destId="{017916F8-08B1-479A-8D1D-7AE99E2D9076}" srcOrd="0" destOrd="0" presId="urn:microsoft.com/office/officeart/2008/layout/VerticalCurvedList"/>
    <dgm:cxn modelId="{68AF5E78-1E99-443A-9D3A-125D0E196184}" type="presParOf" srcId="{017916F8-08B1-479A-8D1D-7AE99E2D9076}" destId="{4A930E13-2C9C-476E-A131-C0E3BD755103}" srcOrd="0" destOrd="0" presId="urn:microsoft.com/office/officeart/2008/layout/VerticalCurvedList"/>
    <dgm:cxn modelId="{D3DD6ADB-897F-45E4-AD0E-84FDA433CB4D}" type="presParOf" srcId="{4A930E13-2C9C-476E-A131-C0E3BD755103}" destId="{467D5A4C-0775-4A1E-9E73-79D9D8A48D57}" srcOrd="0" destOrd="0" presId="urn:microsoft.com/office/officeart/2008/layout/VerticalCurvedList"/>
    <dgm:cxn modelId="{3EB7763D-7A41-4675-9935-42BB595D089D}" type="presParOf" srcId="{4A930E13-2C9C-476E-A131-C0E3BD755103}" destId="{B10663A7-E648-404F-8CDD-5BE2F3DBBF7C}" srcOrd="1" destOrd="0" presId="urn:microsoft.com/office/officeart/2008/layout/VerticalCurvedList"/>
    <dgm:cxn modelId="{67392A8B-FD2F-4B80-A8EC-80B722B83FBD}" type="presParOf" srcId="{4A930E13-2C9C-476E-A131-C0E3BD755103}" destId="{00F5354A-1E7E-41B1-9677-06CD38042CAE}" srcOrd="2" destOrd="0" presId="urn:microsoft.com/office/officeart/2008/layout/VerticalCurvedList"/>
    <dgm:cxn modelId="{343D4C12-5E3D-4DFB-880E-C86EEC65C1AE}" type="presParOf" srcId="{4A930E13-2C9C-476E-A131-C0E3BD755103}" destId="{F031C166-E582-488E-B177-48349C051CED}" srcOrd="3" destOrd="0" presId="urn:microsoft.com/office/officeart/2008/layout/VerticalCurvedList"/>
    <dgm:cxn modelId="{EE45AF5F-046E-42D2-8A4E-7C0B402E69CA}" type="presParOf" srcId="{017916F8-08B1-479A-8D1D-7AE99E2D9076}" destId="{371FB729-AD43-4A39-AEC4-EE8F9C5993D1}" srcOrd="1" destOrd="0" presId="urn:microsoft.com/office/officeart/2008/layout/VerticalCurvedList"/>
    <dgm:cxn modelId="{1B0DB739-0C97-43E0-AF78-C1B6D8D7CCA7}" type="presParOf" srcId="{017916F8-08B1-479A-8D1D-7AE99E2D9076}" destId="{A50024E4-F4F9-4A90-8F1E-0EE9A95D4EA6}" srcOrd="2" destOrd="0" presId="urn:microsoft.com/office/officeart/2008/layout/VerticalCurvedList"/>
    <dgm:cxn modelId="{E5A050E8-6EA1-44F2-9295-3AB8C0210647}" type="presParOf" srcId="{A50024E4-F4F9-4A90-8F1E-0EE9A95D4EA6}" destId="{3BE23D8A-9EB5-42C2-8B70-9798D0205BA6}" srcOrd="0" destOrd="0" presId="urn:microsoft.com/office/officeart/2008/layout/VerticalCurvedList"/>
    <dgm:cxn modelId="{6BEAF0B6-18FA-4BFA-9E23-1257E21E6AFD}" type="presParOf" srcId="{017916F8-08B1-479A-8D1D-7AE99E2D9076}" destId="{D83643D0-AFA9-431F-B944-43641271A7F6}" srcOrd="3" destOrd="0" presId="urn:microsoft.com/office/officeart/2008/layout/VerticalCurvedList"/>
    <dgm:cxn modelId="{6C7BCA15-56B2-4E9E-9F48-287D80BC21AE}" type="presParOf" srcId="{017916F8-08B1-479A-8D1D-7AE99E2D9076}" destId="{A39FD4D0-E6BC-4AA5-89AF-849BEB3CB95D}" srcOrd="4" destOrd="0" presId="urn:microsoft.com/office/officeart/2008/layout/VerticalCurvedList"/>
    <dgm:cxn modelId="{38B9ED6F-82AF-4B6F-BFD9-C923D4DA624C}" type="presParOf" srcId="{A39FD4D0-E6BC-4AA5-89AF-849BEB3CB95D}" destId="{B7ACC2DF-0C05-4AD6-B4C6-0C4C47D78FC6}" srcOrd="0" destOrd="0" presId="urn:microsoft.com/office/officeart/2008/layout/VerticalCurvedList"/>
    <dgm:cxn modelId="{8415DFA8-AE12-49FE-9C5B-C1C6D6D52391}" type="presParOf" srcId="{017916F8-08B1-479A-8D1D-7AE99E2D9076}" destId="{22CBBB94-93C6-45DC-9FF4-7586C433C331}" srcOrd="5" destOrd="0" presId="urn:microsoft.com/office/officeart/2008/layout/VerticalCurvedList"/>
    <dgm:cxn modelId="{B068C2C8-1D27-4FBC-A2F3-795A54B00916}" type="presParOf" srcId="{017916F8-08B1-479A-8D1D-7AE99E2D9076}" destId="{65ECA08B-4CD7-4F79-B0A4-A0F2C8138928}" srcOrd="6" destOrd="0" presId="urn:microsoft.com/office/officeart/2008/layout/VerticalCurvedList"/>
    <dgm:cxn modelId="{8EB2DE94-0B96-413D-AE97-81C69127F1AC}" type="presParOf" srcId="{65ECA08B-4CD7-4F79-B0A4-A0F2C8138928}" destId="{E3203D05-5B0B-43A9-B066-5207FCCE07A4}" srcOrd="0" destOrd="0" presId="urn:microsoft.com/office/officeart/2008/layout/VerticalCurvedList"/>
    <dgm:cxn modelId="{219EF602-C166-4864-8B1B-976EE74A5F07}" type="presParOf" srcId="{017916F8-08B1-479A-8D1D-7AE99E2D9076}" destId="{CBFAFB44-EC1B-4086-9216-9B620C97085C}" srcOrd="7" destOrd="0" presId="urn:microsoft.com/office/officeart/2008/layout/VerticalCurvedList"/>
    <dgm:cxn modelId="{67ECF46F-F7E1-4E20-96A3-A80AD217F7DB}" type="presParOf" srcId="{017916F8-08B1-479A-8D1D-7AE99E2D9076}" destId="{28B4E948-2032-4FBD-BF25-FDFE7C63C628}" srcOrd="8" destOrd="0" presId="urn:microsoft.com/office/officeart/2008/layout/VerticalCurvedList"/>
    <dgm:cxn modelId="{5E958E2C-0BA5-4E6F-9D2F-D4C9DE3F783C}" type="presParOf" srcId="{28B4E948-2032-4FBD-BF25-FDFE7C63C628}" destId="{A771216E-7424-4242-B0C5-7D75C4B7BF0D}" srcOrd="0" destOrd="0" presId="urn:microsoft.com/office/officeart/2008/layout/VerticalCurvedList"/>
    <dgm:cxn modelId="{5A01FDA7-8761-4D99-AFFF-223702D08E6E}" type="presParOf" srcId="{017916F8-08B1-479A-8D1D-7AE99E2D9076}" destId="{FC5092EF-4C19-4F21-B8D7-2F999629C087}" srcOrd="9" destOrd="0" presId="urn:microsoft.com/office/officeart/2008/layout/VerticalCurvedList"/>
    <dgm:cxn modelId="{F76BF01E-C99A-4132-BF1E-06507BC7DE75}" type="presParOf" srcId="{017916F8-08B1-479A-8D1D-7AE99E2D9076}" destId="{C04CDBB0-B972-42D6-A16A-E62D477B8E91}" srcOrd="10" destOrd="0" presId="urn:microsoft.com/office/officeart/2008/layout/VerticalCurvedList"/>
    <dgm:cxn modelId="{54C88585-B283-4BF0-BDB5-2868E55FB883}" type="presParOf" srcId="{C04CDBB0-B972-42D6-A16A-E62D477B8E91}" destId="{12610248-8628-418F-B25D-04B5E43514DE}" srcOrd="0" destOrd="0" presId="urn:microsoft.com/office/officeart/2008/layout/VerticalCurvedList"/>
    <dgm:cxn modelId="{1151C378-1A77-4A13-981F-8578B0A7DCEB}" type="presParOf" srcId="{017916F8-08B1-479A-8D1D-7AE99E2D9076}" destId="{A2F71866-5836-43A3-8F15-F28D4254BE2A}" srcOrd="11" destOrd="0" presId="urn:microsoft.com/office/officeart/2008/layout/VerticalCurvedList"/>
    <dgm:cxn modelId="{01DADB44-8545-4C75-8ADB-6B8DB6C43456}" type="presParOf" srcId="{017916F8-08B1-479A-8D1D-7AE99E2D9076}" destId="{88BF28C2-65D3-4F29-B126-C51B06336FAF}" srcOrd="12" destOrd="0" presId="urn:microsoft.com/office/officeart/2008/layout/VerticalCurvedList"/>
    <dgm:cxn modelId="{435F2F2E-3220-416C-8CCD-E1E2FC56453B}" type="presParOf" srcId="{88BF28C2-65D3-4F29-B126-C51B06336FAF}" destId="{6A6B556B-F30C-451B-B382-7DA074DC32E7}" srcOrd="0" destOrd="0" presId="urn:microsoft.com/office/officeart/2008/layout/VerticalCurvedList"/>
    <dgm:cxn modelId="{10465186-0A20-4245-ACCB-312F8A0AAB32}" type="presParOf" srcId="{017916F8-08B1-479A-8D1D-7AE99E2D9076}" destId="{908658BF-3FF5-40F7-B8FA-5E28D65041DA}" srcOrd="13" destOrd="0" presId="urn:microsoft.com/office/officeart/2008/layout/VerticalCurvedList"/>
    <dgm:cxn modelId="{E9A11D60-3648-4D9B-8007-01B01A7839AE}" type="presParOf" srcId="{017916F8-08B1-479A-8D1D-7AE99E2D9076}" destId="{D363A043-3472-4F25-9283-D79B0F0DA88C}" srcOrd="14" destOrd="0" presId="urn:microsoft.com/office/officeart/2008/layout/VerticalCurvedList"/>
    <dgm:cxn modelId="{5776A516-238E-4DC4-AB1C-23D71A4B33E7}" type="presParOf" srcId="{D363A043-3472-4F25-9283-D79B0F0DA88C}" destId="{58D5FD02-A36E-4750-A47A-B885A7B0A8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E16C86-A9E3-4477-92CE-47877E272B5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98BA2A1-2FE2-4254-AFED-3796F5D1B148}">
      <dgm:prSet phldrT="[Texto]"/>
      <dgm:spPr/>
      <dgm:t>
        <a:bodyPr/>
        <a:lstStyle/>
        <a:p>
          <a:r>
            <a:rPr lang="es-MX" dirty="0"/>
            <a:t>IT (Tecnología)</a:t>
          </a:r>
        </a:p>
      </dgm:t>
    </dgm:pt>
    <dgm:pt modelId="{3F4A1177-60C4-4FD3-99B0-12FD2B42EF82}" type="parTrans" cxnId="{2DBC73E5-5174-4F6D-B220-3D28A4F88310}">
      <dgm:prSet/>
      <dgm:spPr/>
      <dgm:t>
        <a:bodyPr/>
        <a:lstStyle/>
        <a:p>
          <a:endParaRPr lang="es-MX"/>
        </a:p>
      </dgm:t>
    </dgm:pt>
    <dgm:pt modelId="{A094B5AB-A49C-4A42-AF6E-8DBA1BEC57B6}" type="sibTrans" cxnId="{2DBC73E5-5174-4F6D-B220-3D28A4F88310}">
      <dgm:prSet/>
      <dgm:spPr/>
      <dgm:t>
        <a:bodyPr/>
        <a:lstStyle/>
        <a:p>
          <a:endParaRPr lang="es-MX"/>
        </a:p>
      </dgm:t>
    </dgm:pt>
    <dgm:pt modelId="{D5A386D9-A4BA-4524-964B-87B77B45BBA3}" type="pres">
      <dgm:prSet presAssocID="{A6E16C86-A9E3-4477-92CE-47877E272B5A}" presName="Name0" presStyleCnt="0">
        <dgm:presLayoutVars>
          <dgm:chMax val="7"/>
          <dgm:chPref val="7"/>
          <dgm:dir/>
        </dgm:presLayoutVars>
      </dgm:prSet>
      <dgm:spPr/>
    </dgm:pt>
    <dgm:pt modelId="{D55F42DC-19EF-45DC-9A18-43ED1C00961B}" type="pres">
      <dgm:prSet presAssocID="{A6E16C86-A9E3-4477-92CE-47877E272B5A}" presName="Name1" presStyleCnt="0"/>
      <dgm:spPr/>
    </dgm:pt>
    <dgm:pt modelId="{EEBDFF1C-DEC6-452B-BED9-916CC1433616}" type="pres">
      <dgm:prSet presAssocID="{A6E16C86-A9E3-4477-92CE-47877E272B5A}" presName="cycle" presStyleCnt="0"/>
      <dgm:spPr/>
    </dgm:pt>
    <dgm:pt modelId="{92055C91-7827-4CD2-ABF0-1167D85285C4}" type="pres">
      <dgm:prSet presAssocID="{A6E16C86-A9E3-4477-92CE-47877E272B5A}" presName="srcNode" presStyleLbl="node1" presStyleIdx="0" presStyleCnt="1"/>
      <dgm:spPr/>
    </dgm:pt>
    <dgm:pt modelId="{73512AB5-A8A2-4F1C-9AFB-C1C8A786CE90}" type="pres">
      <dgm:prSet presAssocID="{A6E16C86-A9E3-4477-92CE-47877E272B5A}" presName="conn" presStyleLbl="parChTrans1D2" presStyleIdx="0" presStyleCnt="1" custScaleX="18860" custScaleY="46752" custLinFactNeighborX="30067" custLinFactNeighborY="-1859"/>
      <dgm:spPr/>
    </dgm:pt>
    <dgm:pt modelId="{E20EA9D4-64C2-47A0-844B-07CAA6062859}" type="pres">
      <dgm:prSet presAssocID="{A6E16C86-A9E3-4477-92CE-47877E272B5A}" presName="extraNode" presStyleLbl="node1" presStyleIdx="0" presStyleCnt="1"/>
      <dgm:spPr/>
    </dgm:pt>
    <dgm:pt modelId="{50CB5C62-8C2D-4F61-ACB9-1395F70BB9B5}" type="pres">
      <dgm:prSet presAssocID="{A6E16C86-A9E3-4477-92CE-47877E272B5A}" presName="dstNode" presStyleLbl="node1" presStyleIdx="0" presStyleCnt="1"/>
      <dgm:spPr/>
    </dgm:pt>
    <dgm:pt modelId="{075A11DE-025C-4040-B87A-7CF56DBF6B6D}" type="pres">
      <dgm:prSet presAssocID="{798BA2A1-2FE2-4254-AFED-3796F5D1B148}" presName="text_1" presStyleLbl="node1" presStyleIdx="0" presStyleCnt="1">
        <dgm:presLayoutVars>
          <dgm:bulletEnabled val="1"/>
        </dgm:presLayoutVars>
      </dgm:prSet>
      <dgm:spPr/>
    </dgm:pt>
    <dgm:pt modelId="{DF8F4220-3DE2-4849-A86A-65CE15A2695A}" type="pres">
      <dgm:prSet presAssocID="{798BA2A1-2FE2-4254-AFED-3796F5D1B148}" presName="accent_1" presStyleCnt="0"/>
      <dgm:spPr/>
    </dgm:pt>
    <dgm:pt modelId="{72F62C33-DFD8-4436-86A9-8BD9C4C5ABDE}" type="pres">
      <dgm:prSet presAssocID="{798BA2A1-2FE2-4254-AFED-3796F5D1B148}" presName="accentRepeatNode" presStyleLbl="solidFgAcc1" presStyleIdx="0" presStyleCnt="1"/>
      <dgm:spPr/>
    </dgm:pt>
  </dgm:ptLst>
  <dgm:cxnLst>
    <dgm:cxn modelId="{277EB81E-1ACF-4C4D-9DEF-E926F82FE32E}" type="presOf" srcId="{798BA2A1-2FE2-4254-AFED-3796F5D1B148}" destId="{075A11DE-025C-4040-B87A-7CF56DBF6B6D}" srcOrd="0" destOrd="0" presId="urn:microsoft.com/office/officeart/2008/layout/VerticalCurvedList"/>
    <dgm:cxn modelId="{CC547635-2423-4E24-BE1F-A8A8DC6D11EF}" type="presOf" srcId="{A094B5AB-A49C-4A42-AF6E-8DBA1BEC57B6}" destId="{73512AB5-A8A2-4F1C-9AFB-C1C8A786CE90}" srcOrd="0" destOrd="0" presId="urn:microsoft.com/office/officeart/2008/layout/VerticalCurvedList"/>
    <dgm:cxn modelId="{8E7CB746-CFA0-4D3B-A310-1A4232524381}" type="presOf" srcId="{A6E16C86-A9E3-4477-92CE-47877E272B5A}" destId="{D5A386D9-A4BA-4524-964B-87B77B45BBA3}" srcOrd="0" destOrd="0" presId="urn:microsoft.com/office/officeart/2008/layout/VerticalCurvedList"/>
    <dgm:cxn modelId="{2DBC73E5-5174-4F6D-B220-3D28A4F88310}" srcId="{A6E16C86-A9E3-4477-92CE-47877E272B5A}" destId="{798BA2A1-2FE2-4254-AFED-3796F5D1B148}" srcOrd="0" destOrd="0" parTransId="{3F4A1177-60C4-4FD3-99B0-12FD2B42EF82}" sibTransId="{A094B5AB-A49C-4A42-AF6E-8DBA1BEC57B6}"/>
    <dgm:cxn modelId="{46ECE792-E695-421F-B376-76CC26E434A5}" type="presParOf" srcId="{D5A386D9-A4BA-4524-964B-87B77B45BBA3}" destId="{D55F42DC-19EF-45DC-9A18-43ED1C00961B}" srcOrd="0" destOrd="0" presId="urn:microsoft.com/office/officeart/2008/layout/VerticalCurvedList"/>
    <dgm:cxn modelId="{A1D2A6D6-A55F-4DE3-9DCC-E0C4F0F12CC8}" type="presParOf" srcId="{D55F42DC-19EF-45DC-9A18-43ED1C00961B}" destId="{EEBDFF1C-DEC6-452B-BED9-916CC1433616}" srcOrd="0" destOrd="0" presId="urn:microsoft.com/office/officeart/2008/layout/VerticalCurvedList"/>
    <dgm:cxn modelId="{3924756E-A742-4CAA-92A5-61DF533B6732}" type="presParOf" srcId="{EEBDFF1C-DEC6-452B-BED9-916CC1433616}" destId="{92055C91-7827-4CD2-ABF0-1167D85285C4}" srcOrd="0" destOrd="0" presId="urn:microsoft.com/office/officeart/2008/layout/VerticalCurvedList"/>
    <dgm:cxn modelId="{0308C3D9-6B87-4BC3-A2DE-3EF3D7687021}" type="presParOf" srcId="{EEBDFF1C-DEC6-452B-BED9-916CC1433616}" destId="{73512AB5-A8A2-4F1C-9AFB-C1C8A786CE90}" srcOrd="1" destOrd="0" presId="urn:microsoft.com/office/officeart/2008/layout/VerticalCurvedList"/>
    <dgm:cxn modelId="{96A82940-9134-4081-8029-86F0C5B3F1FA}" type="presParOf" srcId="{EEBDFF1C-DEC6-452B-BED9-916CC1433616}" destId="{E20EA9D4-64C2-47A0-844B-07CAA6062859}" srcOrd="2" destOrd="0" presId="urn:microsoft.com/office/officeart/2008/layout/VerticalCurvedList"/>
    <dgm:cxn modelId="{77FD71CB-11F2-497D-B6CC-FDDC5A8C63DD}" type="presParOf" srcId="{EEBDFF1C-DEC6-452B-BED9-916CC1433616}" destId="{50CB5C62-8C2D-4F61-ACB9-1395F70BB9B5}" srcOrd="3" destOrd="0" presId="urn:microsoft.com/office/officeart/2008/layout/VerticalCurvedList"/>
    <dgm:cxn modelId="{8956FBA8-1DAD-4F77-A5F6-ACF0543DB36A}" type="presParOf" srcId="{D55F42DC-19EF-45DC-9A18-43ED1C00961B}" destId="{075A11DE-025C-4040-B87A-7CF56DBF6B6D}" srcOrd="1" destOrd="0" presId="urn:microsoft.com/office/officeart/2008/layout/VerticalCurvedList"/>
    <dgm:cxn modelId="{A4691090-67AB-4C5A-9630-0EEA72E9B5B9}" type="presParOf" srcId="{D55F42DC-19EF-45DC-9A18-43ED1C00961B}" destId="{DF8F4220-3DE2-4849-A86A-65CE15A2695A}" srcOrd="2" destOrd="0" presId="urn:microsoft.com/office/officeart/2008/layout/VerticalCurvedList"/>
    <dgm:cxn modelId="{1F8B901F-4C4B-4A5C-AE29-65D7518D2529}" type="presParOf" srcId="{DF8F4220-3DE2-4849-A86A-65CE15A2695A}" destId="{72F62C33-DFD8-4436-86A9-8BD9C4C5AB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41E337-92E6-4F58-8FC8-BCE17267D6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E0E723-3E2A-4388-AD10-5006DF780B04}">
      <dgm:prSet phldrT="[Texto]" custT="1"/>
      <dgm:spPr/>
      <dgm:t>
        <a:bodyPr/>
        <a:lstStyle/>
        <a:p>
          <a:r>
            <a:rPr lang="es-ES" sz="2400" dirty="0"/>
            <a:t>1</a:t>
          </a:r>
        </a:p>
        <a:p>
          <a:r>
            <a:rPr lang="es-ES" sz="2400" dirty="0"/>
            <a:t>2</a:t>
          </a:r>
        </a:p>
      </dgm:t>
    </dgm:pt>
    <dgm:pt modelId="{2F4D810B-5A2D-4E75-BC4E-00BF2ADA25AE}" type="parTrans" cxnId="{2E2073DF-6A74-43BC-A1A5-DD3DC0EC402B}">
      <dgm:prSet/>
      <dgm:spPr/>
      <dgm:t>
        <a:bodyPr/>
        <a:lstStyle/>
        <a:p>
          <a:endParaRPr lang="es-ES"/>
        </a:p>
      </dgm:t>
    </dgm:pt>
    <dgm:pt modelId="{85072D25-8043-42DC-9DEB-F29B65CB2402}" type="sibTrans" cxnId="{2E2073DF-6A74-43BC-A1A5-DD3DC0EC402B}">
      <dgm:prSet/>
      <dgm:spPr/>
      <dgm:t>
        <a:bodyPr/>
        <a:lstStyle/>
        <a:p>
          <a:endParaRPr lang="es-ES"/>
        </a:p>
      </dgm:t>
    </dgm:pt>
    <dgm:pt modelId="{8BF4D402-A01E-4149-A281-1A958B03FAE6}">
      <dgm:prSet phldrT="[Texto]" custT="1"/>
      <dgm:spPr/>
      <dgm:t>
        <a:bodyPr/>
        <a:lstStyle/>
        <a:p>
          <a:r>
            <a:rPr lang="es-ES" sz="2400" dirty="0"/>
            <a:t>Solicitud de compra</a:t>
          </a:r>
        </a:p>
      </dgm:t>
    </dgm:pt>
    <dgm:pt modelId="{8CCDE01D-FC57-4EB4-837C-1B71B31B3A68}" type="parTrans" cxnId="{3B52642E-7B5E-448A-959C-B0F217911826}">
      <dgm:prSet/>
      <dgm:spPr/>
      <dgm:t>
        <a:bodyPr/>
        <a:lstStyle/>
        <a:p>
          <a:endParaRPr lang="es-ES"/>
        </a:p>
      </dgm:t>
    </dgm:pt>
    <dgm:pt modelId="{71B37847-B87D-4877-857F-97EC93E8C907}" type="sibTrans" cxnId="{3B52642E-7B5E-448A-959C-B0F217911826}">
      <dgm:prSet/>
      <dgm:spPr/>
      <dgm:t>
        <a:bodyPr/>
        <a:lstStyle/>
        <a:p>
          <a:endParaRPr lang="es-ES"/>
        </a:p>
      </dgm:t>
    </dgm:pt>
    <dgm:pt modelId="{88B68E67-50F5-4526-8C04-1C133418CC28}">
      <dgm:prSet phldrT="[Texto]" custT="1"/>
      <dgm:spPr/>
      <dgm:t>
        <a:bodyPr/>
        <a:lstStyle/>
        <a:p>
          <a:r>
            <a:rPr lang="es-ES" sz="2400" dirty="0"/>
            <a:t>3</a:t>
          </a:r>
        </a:p>
        <a:p>
          <a:r>
            <a:rPr lang="es-ES" sz="2400" dirty="0"/>
            <a:t>4</a:t>
          </a:r>
        </a:p>
      </dgm:t>
    </dgm:pt>
    <dgm:pt modelId="{63F9D90A-A682-4D58-87DB-7DCD84DAF410}" type="parTrans" cxnId="{36303167-3EB6-4B19-87BF-D4CA71B9B447}">
      <dgm:prSet/>
      <dgm:spPr/>
      <dgm:t>
        <a:bodyPr/>
        <a:lstStyle/>
        <a:p>
          <a:endParaRPr lang="es-ES"/>
        </a:p>
      </dgm:t>
    </dgm:pt>
    <dgm:pt modelId="{5DE59678-EA32-4C22-A6B8-72D40FA8DAA0}" type="sibTrans" cxnId="{36303167-3EB6-4B19-87BF-D4CA71B9B447}">
      <dgm:prSet/>
      <dgm:spPr/>
      <dgm:t>
        <a:bodyPr/>
        <a:lstStyle/>
        <a:p>
          <a:endParaRPr lang="es-ES"/>
        </a:p>
      </dgm:t>
    </dgm:pt>
    <dgm:pt modelId="{42946CA4-1670-4F03-872A-208FA8D3530F}">
      <dgm:prSet phldrT="[Texto]" custT="1"/>
      <dgm:spPr/>
      <dgm:t>
        <a:bodyPr/>
        <a:lstStyle/>
        <a:p>
          <a:r>
            <a:rPr lang="es-ES" sz="2400" kern="1200" dirty="0"/>
            <a:t>Selección de proveedores</a:t>
          </a:r>
          <a:endParaRPr lang="es-ES" sz="2400" kern="1200" dirty="0">
            <a:solidFill>
              <a:srgbClr val="3F3F3F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F5CC77AA-4DE9-4ECF-96F6-76351A782F9E}" type="parTrans" cxnId="{0222D363-E914-45DE-ACD7-1A6197BEC677}">
      <dgm:prSet/>
      <dgm:spPr/>
      <dgm:t>
        <a:bodyPr/>
        <a:lstStyle/>
        <a:p>
          <a:endParaRPr lang="es-ES"/>
        </a:p>
      </dgm:t>
    </dgm:pt>
    <dgm:pt modelId="{6582BCC3-1915-45B8-B507-21C4F343EFC7}" type="sibTrans" cxnId="{0222D363-E914-45DE-ACD7-1A6197BEC677}">
      <dgm:prSet/>
      <dgm:spPr/>
      <dgm:t>
        <a:bodyPr/>
        <a:lstStyle/>
        <a:p>
          <a:endParaRPr lang="es-ES"/>
        </a:p>
      </dgm:t>
    </dgm:pt>
    <dgm:pt modelId="{3CEA8A4F-8EE6-4860-A108-E53ED289B1F4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Recepción de bienes y servicios</a:t>
          </a:r>
        </a:p>
      </dgm:t>
    </dgm:pt>
    <dgm:pt modelId="{A2A48462-9899-4ED6-BB4F-48416CD138FA}" type="parTrans" cxnId="{5B8FA0C0-F86D-40CB-BE94-56F459254542}">
      <dgm:prSet/>
      <dgm:spPr/>
      <dgm:t>
        <a:bodyPr/>
        <a:lstStyle/>
        <a:p>
          <a:endParaRPr lang="es-ES"/>
        </a:p>
      </dgm:t>
    </dgm:pt>
    <dgm:pt modelId="{BB7C4F8E-7C05-4681-AA41-5370CB6841CE}" type="sibTrans" cxnId="{5B8FA0C0-F86D-40CB-BE94-56F459254542}">
      <dgm:prSet/>
      <dgm:spPr/>
      <dgm:t>
        <a:bodyPr/>
        <a:lstStyle/>
        <a:p>
          <a:endParaRPr lang="es-ES"/>
        </a:p>
      </dgm:t>
    </dgm:pt>
    <dgm:pt modelId="{04F378B4-06CF-4E40-ACF2-B7D4E73C08DF}">
      <dgm:prSet phldrT="[Texto]" custT="1"/>
      <dgm:spPr/>
      <dgm:t>
        <a:bodyPr/>
        <a:lstStyle/>
        <a:p>
          <a:r>
            <a:rPr lang="es-ES" sz="2400" dirty="0"/>
            <a:t>5</a:t>
          </a:r>
        </a:p>
        <a:p>
          <a:r>
            <a:rPr lang="es-ES" sz="2400" dirty="0"/>
            <a:t>6</a:t>
          </a:r>
        </a:p>
      </dgm:t>
    </dgm:pt>
    <dgm:pt modelId="{E7F7A0F7-655B-41C8-84B0-556BD26C06E0}" type="parTrans" cxnId="{03BD9DBF-8D40-4821-93C6-DE79F66C3E34}">
      <dgm:prSet/>
      <dgm:spPr/>
      <dgm:t>
        <a:bodyPr/>
        <a:lstStyle/>
        <a:p>
          <a:endParaRPr lang="es-ES"/>
        </a:p>
      </dgm:t>
    </dgm:pt>
    <dgm:pt modelId="{1831EEE1-230A-42E2-B922-0BC23E71CF5B}" type="sibTrans" cxnId="{03BD9DBF-8D40-4821-93C6-DE79F66C3E34}">
      <dgm:prSet/>
      <dgm:spPr/>
      <dgm:t>
        <a:bodyPr/>
        <a:lstStyle/>
        <a:p>
          <a:endParaRPr lang="es-ES"/>
        </a:p>
      </dgm:t>
    </dgm:pt>
    <dgm:pt modelId="{125B8FB3-EA4B-41FF-9E2D-3C9FE62652CB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Facturación y pagos</a:t>
          </a:r>
        </a:p>
      </dgm:t>
    </dgm:pt>
    <dgm:pt modelId="{1C3B44BB-F2C3-401A-A584-21FA9F317E70}" type="parTrans" cxnId="{22EDC3E7-4C02-4864-806B-601DE3337B63}">
      <dgm:prSet/>
      <dgm:spPr/>
      <dgm:t>
        <a:bodyPr/>
        <a:lstStyle/>
        <a:p>
          <a:endParaRPr lang="es-ES"/>
        </a:p>
      </dgm:t>
    </dgm:pt>
    <dgm:pt modelId="{1E26D748-D32A-400C-BBA6-41C3B0B0DC63}" type="sibTrans" cxnId="{22EDC3E7-4C02-4864-806B-601DE3337B63}">
      <dgm:prSet/>
      <dgm:spPr/>
      <dgm:t>
        <a:bodyPr/>
        <a:lstStyle/>
        <a:p>
          <a:endParaRPr lang="es-ES"/>
        </a:p>
      </dgm:t>
    </dgm:pt>
    <dgm:pt modelId="{994B6F54-AEB1-4D9C-98A6-C38AF81C579F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contratos (proveedores)</a:t>
          </a:r>
        </a:p>
      </dgm:t>
    </dgm:pt>
    <dgm:pt modelId="{FD9AA70E-7F46-47C4-947E-FEA5B02719B3}" type="parTrans" cxnId="{6C40A489-07D2-4049-9A23-F0235D61072C}">
      <dgm:prSet/>
      <dgm:spPr/>
      <dgm:t>
        <a:bodyPr/>
        <a:lstStyle/>
        <a:p>
          <a:endParaRPr lang="es-ES"/>
        </a:p>
      </dgm:t>
    </dgm:pt>
    <dgm:pt modelId="{FBF956D4-FCD5-43AF-B4DD-AF3825FB333F}" type="sibTrans" cxnId="{6C40A489-07D2-4049-9A23-F0235D61072C}">
      <dgm:prSet/>
      <dgm:spPr/>
      <dgm:t>
        <a:bodyPr/>
        <a:lstStyle/>
        <a:p>
          <a:endParaRPr lang="es-ES"/>
        </a:p>
      </dgm:t>
    </dgm:pt>
    <dgm:pt modelId="{FC2F407D-DE11-40AD-A03E-CA6A05A28B54}">
      <dgm:prSet phldrT="[Texto]" custT="1"/>
      <dgm:spPr/>
      <dgm:t>
        <a:bodyPr/>
        <a:lstStyle/>
        <a:p>
          <a:r>
            <a:rPr lang="es-ES" sz="2400" dirty="0"/>
            <a:t>7</a:t>
          </a:r>
        </a:p>
        <a:p>
          <a:r>
            <a:rPr lang="es-ES" sz="2400" dirty="0"/>
            <a:t>8</a:t>
          </a:r>
        </a:p>
        <a:p>
          <a:r>
            <a:rPr lang="es-ES" sz="2400" dirty="0"/>
            <a:t>9</a:t>
          </a:r>
        </a:p>
      </dgm:t>
    </dgm:pt>
    <dgm:pt modelId="{CEF8F869-867E-4324-878B-80DEB45ABF47}" type="parTrans" cxnId="{D0336DBF-3794-4415-A872-9BA9EC9E7E78}">
      <dgm:prSet/>
      <dgm:spPr/>
      <dgm:t>
        <a:bodyPr/>
        <a:lstStyle/>
        <a:p>
          <a:endParaRPr lang="es-ES"/>
        </a:p>
      </dgm:t>
    </dgm:pt>
    <dgm:pt modelId="{9CB98FB4-4408-4917-8D9C-DABE12C5FC1B}" type="sibTrans" cxnId="{D0336DBF-3794-4415-A872-9BA9EC9E7E78}">
      <dgm:prSet/>
      <dgm:spPr/>
      <dgm:t>
        <a:bodyPr/>
        <a:lstStyle/>
        <a:p>
          <a:endParaRPr lang="es-ES"/>
        </a:p>
      </dgm:t>
    </dgm:pt>
    <dgm:pt modelId="{D470C09F-D0B3-456C-B961-596F94A507D1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Análisis y reportes</a:t>
          </a:r>
        </a:p>
      </dgm:t>
    </dgm:pt>
    <dgm:pt modelId="{BBB758E7-4C9D-4D68-960F-D22D25F801C3}" type="parTrans" cxnId="{C58AC80B-3B44-47F8-B7B6-D5B0C19165DF}">
      <dgm:prSet/>
      <dgm:spPr/>
      <dgm:t>
        <a:bodyPr/>
        <a:lstStyle/>
        <a:p>
          <a:endParaRPr lang="es-ES"/>
        </a:p>
      </dgm:t>
    </dgm:pt>
    <dgm:pt modelId="{333BF649-36F8-4FC5-921B-5A93291CBA30}" type="sibTrans" cxnId="{C58AC80B-3B44-47F8-B7B6-D5B0C19165DF}">
      <dgm:prSet/>
      <dgm:spPr/>
      <dgm:t>
        <a:bodyPr/>
        <a:lstStyle/>
        <a:p>
          <a:endParaRPr lang="es-ES"/>
        </a:p>
      </dgm:t>
    </dgm:pt>
    <dgm:pt modelId="{C1E16AB2-2884-4EBA-A046-40D539B67383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Control de inventarios</a:t>
          </a:r>
        </a:p>
      </dgm:t>
    </dgm:pt>
    <dgm:pt modelId="{511A012D-7CC0-4DAA-9A03-EE9C1F879E74}" type="parTrans" cxnId="{621AAB2B-C757-4433-8338-7593326BEDA5}">
      <dgm:prSet/>
      <dgm:spPr/>
      <dgm:t>
        <a:bodyPr/>
        <a:lstStyle/>
        <a:p>
          <a:endParaRPr lang="es-ES"/>
        </a:p>
      </dgm:t>
    </dgm:pt>
    <dgm:pt modelId="{0D94418E-A8EE-4D33-9736-AD5D3D551D57}" type="sibTrans" cxnId="{621AAB2B-C757-4433-8338-7593326BEDA5}">
      <dgm:prSet/>
      <dgm:spPr/>
      <dgm:t>
        <a:bodyPr/>
        <a:lstStyle/>
        <a:p>
          <a:endParaRPr lang="es-ES"/>
        </a:p>
      </dgm:t>
    </dgm:pt>
    <dgm:pt modelId="{0C6E6C40-7BD0-4122-B58A-DCB93C7B2A40}">
      <dgm:prSet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calidad</a:t>
          </a:r>
        </a:p>
      </dgm:t>
    </dgm:pt>
    <dgm:pt modelId="{697C7F49-E92E-41F0-8BF1-F39A2AFF6A5C}" type="parTrans" cxnId="{6DA322B2-F80C-4166-A867-F7E34BA0CCF4}">
      <dgm:prSet/>
      <dgm:spPr/>
      <dgm:t>
        <a:bodyPr/>
        <a:lstStyle/>
        <a:p>
          <a:endParaRPr lang="es-ES"/>
        </a:p>
      </dgm:t>
    </dgm:pt>
    <dgm:pt modelId="{B77A75D0-F712-45B4-A91C-DD5190D79B4D}" type="sibTrans" cxnId="{6DA322B2-F80C-4166-A867-F7E34BA0CCF4}">
      <dgm:prSet/>
      <dgm:spPr/>
      <dgm:t>
        <a:bodyPr/>
        <a:lstStyle/>
        <a:p>
          <a:endParaRPr lang="es-ES"/>
        </a:p>
      </dgm:t>
    </dgm:pt>
    <dgm:pt modelId="{AEB9724A-6E58-4E99-9AEE-044D688B12BA}">
      <dgm:prSet phldrT="[Texto]" custT="1"/>
      <dgm:spPr/>
      <dgm:t>
        <a:bodyPr/>
        <a:lstStyle/>
        <a:p>
          <a:r>
            <a:rPr lang="es-ES" sz="24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pedidos </a:t>
          </a:r>
          <a:endParaRPr lang="es-ES" sz="2400" dirty="0"/>
        </a:p>
      </dgm:t>
    </dgm:pt>
    <dgm:pt modelId="{3BC960C3-8CEB-4F04-9173-1916FED25BC5}" type="parTrans" cxnId="{947C19C2-3D11-425D-A24D-AF390F1C4131}">
      <dgm:prSet/>
      <dgm:spPr/>
      <dgm:t>
        <a:bodyPr/>
        <a:lstStyle/>
        <a:p>
          <a:endParaRPr lang="es-ES"/>
        </a:p>
      </dgm:t>
    </dgm:pt>
    <dgm:pt modelId="{A68BC8C6-B30C-47A0-86A4-01E26089B10C}" type="sibTrans" cxnId="{947C19C2-3D11-425D-A24D-AF390F1C4131}">
      <dgm:prSet/>
      <dgm:spPr/>
      <dgm:t>
        <a:bodyPr/>
        <a:lstStyle/>
        <a:p>
          <a:endParaRPr lang="es-ES"/>
        </a:p>
      </dgm:t>
    </dgm:pt>
    <dgm:pt modelId="{C144D58B-4A7C-413B-BCD9-8099606971A5}" type="pres">
      <dgm:prSet presAssocID="{ED41E337-92E6-4F58-8FC8-BCE17267D619}" presName="Name0" presStyleCnt="0">
        <dgm:presLayoutVars>
          <dgm:dir/>
          <dgm:animLvl val="lvl"/>
          <dgm:resizeHandles val="exact"/>
        </dgm:presLayoutVars>
      </dgm:prSet>
      <dgm:spPr/>
    </dgm:pt>
    <dgm:pt modelId="{7B691953-3D9F-4C54-931B-1BDC529C66A0}" type="pres">
      <dgm:prSet presAssocID="{BBE0E723-3E2A-4388-AD10-5006DF780B04}" presName="linNode" presStyleCnt="0"/>
      <dgm:spPr/>
    </dgm:pt>
    <dgm:pt modelId="{1D094432-ECEC-43D9-A25D-117D8A01A35B}" type="pres">
      <dgm:prSet presAssocID="{BBE0E723-3E2A-4388-AD10-5006DF780B04}" presName="parentText" presStyleLbl="node1" presStyleIdx="0" presStyleCnt="4" custScaleX="48248" custLinFactNeighborX="-383" custLinFactNeighborY="2914">
        <dgm:presLayoutVars>
          <dgm:chMax val="1"/>
          <dgm:bulletEnabled val="1"/>
        </dgm:presLayoutVars>
      </dgm:prSet>
      <dgm:spPr/>
    </dgm:pt>
    <dgm:pt modelId="{11287E2F-D710-4A65-8A3C-D458BD6142DF}" type="pres">
      <dgm:prSet presAssocID="{BBE0E723-3E2A-4388-AD10-5006DF780B04}" presName="descendantText" presStyleLbl="alignAccFollowNode1" presStyleIdx="0" presStyleCnt="4" custLinFactNeighborX="1909" custLinFactNeighborY="4235">
        <dgm:presLayoutVars>
          <dgm:bulletEnabled val="1"/>
        </dgm:presLayoutVars>
      </dgm:prSet>
      <dgm:spPr/>
    </dgm:pt>
    <dgm:pt modelId="{906BC8AA-8F38-4C99-BD9C-C21FD1B542CB}" type="pres">
      <dgm:prSet presAssocID="{85072D25-8043-42DC-9DEB-F29B65CB2402}" presName="sp" presStyleCnt="0"/>
      <dgm:spPr/>
    </dgm:pt>
    <dgm:pt modelId="{40FCA1F3-4F19-4DBA-90EF-C75B97448658}" type="pres">
      <dgm:prSet presAssocID="{88B68E67-50F5-4526-8C04-1C133418CC28}" presName="linNode" presStyleCnt="0"/>
      <dgm:spPr/>
    </dgm:pt>
    <dgm:pt modelId="{38756D0B-DAF4-4AC6-A2CE-7C182A12D266}" type="pres">
      <dgm:prSet presAssocID="{88B68E67-50F5-4526-8C04-1C133418CC28}" presName="parentText" presStyleLbl="node1" presStyleIdx="1" presStyleCnt="4" custScaleX="48248" custLinFactNeighborY="992">
        <dgm:presLayoutVars>
          <dgm:chMax val="1"/>
          <dgm:bulletEnabled val="1"/>
        </dgm:presLayoutVars>
      </dgm:prSet>
      <dgm:spPr/>
    </dgm:pt>
    <dgm:pt modelId="{26F9E434-145F-404A-9B0B-53A89730A6A1}" type="pres">
      <dgm:prSet presAssocID="{88B68E67-50F5-4526-8C04-1C133418CC28}" presName="descendantText" presStyleLbl="alignAccFollowNode1" presStyleIdx="1" presStyleCnt="4">
        <dgm:presLayoutVars>
          <dgm:bulletEnabled val="1"/>
        </dgm:presLayoutVars>
      </dgm:prSet>
      <dgm:spPr/>
    </dgm:pt>
    <dgm:pt modelId="{E4CA4C21-8819-4C0F-82D4-51E44805C2F9}" type="pres">
      <dgm:prSet presAssocID="{5DE59678-EA32-4C22-A6B8-72D40FA8DAA0}" presName="sp" presStyleCnt="0"/>
      <dgm:spPr/>
    </dgm:pt>
    <dgm:pt modelId="{4F878214-401E-4C9B-BCC0-D1C7B4DF6A19}" type="pres">
      <dgm:prSet presAssocID="{04F378B4-06CF-4E40-ACF2-B7D4E73C08DF}" presName="linNode" presStyleCnt="0"/>
      <dgm:spPr/>
    </dgm:pt>
    <dgm:pt modelId="{7F590407-5287-4B97-8438-25F091B0726B}" type="pres">
      <dgm:prSet presAssocID="{04F378B4-06CF-4E40-ACF2-B7D4E73C08DF}" presName="parentText" presStyleLbl="node1" presStyleIdx="2" presStyleCnt="4" custScaleX="48248">
        <dgm:presLayoutVars>
          <dgm:chMax val="1"/>
          <dgm:bulletEnabled val="1"/>
        </dgm:presLayoutVars>
      </dgm:prSet>
      <dgm:spPr/>
    </dgm:pt>
    <dgm:pt modelId="{F1534E20-8440-40CA-A5AE-5DF21E0E93E6}" type="pres">
      <dgm:prSet presAssocID="{04F378B4-06CF-4E40-ACF2-B7D4E73C08DF}" presName="descendantText" presStyleLbl="alignAccFollowNode1" presStyleIdx="2" presStyleCnt="4">
        <dgm:presLayoutVars>
          <dgm:bulletEnabled val="1"/>
        </dgm:presLayoutVars>
      </dgm:prSet>
      <dgm:spPr/>
    </dgm:pt>
    <dgm:pt modelId="{D94F9620-248B-4F23-AE43-3D6D83AFAB0A}" type="pres">
      <dgm:prSet presAssocID="{1831EEE1-230A-42E2-B922-0BC23E71CF5B}" presName="sp" presStyleCnt="0"/>
      <dgm:spPr/>
    </dgm:pt>
    <dgm:pt modelId="{C91AB221-AA86-4CD8-A995-2403298078F4}" type="pres">
      <dgm:prSet presAssocID="{FC2F407D-DE11-40AD-A03E-CA6A05A28B54}" presName="linNode" presStyleCnt="0"/>
      <dgm:spPr/>
    </dgm:pt>
    <dgm:pt modelId="{6792F815-A899-485B-9A6E-47AEFC9196FA}" type="pres">
      <dgm:prSet presAssocID="{FC2F407D-DE11-40AD-A03E-CA6A05A28B54}" presName="parentText" presStyleLbl="node1" presStyleIdx="3" presStyleCnt="4" custScaleX="48248" custScaleY="111196" custLinFactNeighborY="-1984">
        <dgm:presLayoutVars>
          <dgm:chMax val="1"/>
          <dgm:bulletEnabled val="1"/>
        </dgm:presLayoutVars>
      </dgm:prSet>
      <dgm:spPr/>
    </dgm:pt>
    <dgm:pt modelId="{C100AE76-5D77-4D1B-AF23-334C263DFEA7}" type="pres">
      <dgm:prSet presAssocID="{FC2F407D-DE11-40AD-A03E-CA6A05A28B54}" presName="descendantText" presStyleLbl="alignAccFollowNode1" presStyleIdx="3" presStyleCnt="4" custScaleY="141007">
        <dgm:presLayoutVars>
          <dgm:bulletEnabled val="1"/>
        </dgm:presLayoutVars>
      </dgm:prSet>
      <dgm:spPr/>
    </dgm:pt>
  </dgm:ptLst>
  <dgm:cxnLst>
    <dgm:cxn modelId="{A16BF008-AAF0-4D7F-B27F-0C9AB66DFDBF}" type="presOf" srcId="{04F378B4-06CF-4E40-ACF2-B7D4E73C08DF}" destId="{7F590407-5287-4B97-8438-25F091B0726B}" srcOrd="0" destOrd="0" presId="urn:microsoft.com/office/officeart/2005/8/layout/vList5"/>
    <dgm:cxn modelId="{C58AC80B-3B44-47F8-B7B6-D5B0C19165DF}" srcId="{FC2F407D-DE11-40AD-A03E-CA6A05A28B54}" destId="{D470C09F-D0B3-456C-B961-596F94A507D1}" srcOrd="0" destOrd="0" parTransId="{BBB758E7-4C9D-4D68-960F-D22D25F801C3}" sibTransId="{333BF649-36F8-4FC5-921B-5A93291CBA30}"/>
    <dgm:cxn modelId="{2021BA19-E168-4905-9B0B-186F423A4BDF}" type="presOf" srcId="{FC2F407D-DE11-40AD-A03E-CA6A05A28B54}" destId="{6792F815-A899-485B-9A6E-47AEFC9196FA}" srcOrd="0" destOrd="0" presId="urn:microsoft.com/office/officeart/2005/8/layout/vList5"/>
    <dgm:cxn modelId="{621AAB2B-C757-4433-8338-7593326BEDA5}" srcId="{FC2F407D-DE11-40AD-A03E-CA6A05A28B54}" destId="{C1E16AB2-2884-4EBA-A046-40D539B67383}" srcOrd="1" destOrd="0" parTransId="{511A012D-7CC0-4DAA-9A03-EE9C1F879E74}" sibTransId="{0D94418E-A8EE-4D33-9736-AD5D3D551D57}"/>
    <dgm:cxn modelId="{3B52642E-7B5E-448A-959C-B0F217911826}" srcId="{BBE0E723-3E2A-4388-AD10-5006DF780B04}" destId="{8BF4D402-A01E-4149-A281-1A958B03FAE6}" srcOrd="0" destOrd="0" parTransId="{8CCDE01D-FC57-4EB4-837C-1B71B31B3A68}" sibTransId="{71B37847-B87D-4877-857F-97EC93E8C907}"/>
    <dgm:cxn modelId="{0222D363-E914-45DE-ACD7-1A6197BEC677}" srcId="{88B68E67-50F5-4526-8C04-1C133418CC28}" destId="{42946CA4-1670-4F03-872A-208FA8D3530F}" srcOrd="0" destOrd="0" parTransId="{F5CC77AA-4DE9-4ECF-96F6-76351A782F9E}" sibTransId="{6582BCC3-1915-45B8-B507-21C4F343EFC7}"/>
    <dgm:cxn modelId="{36303167-3EB6-4B19-87BF-D4CA71B9B447}" srcId="{ED41E337-92E6-4F58-8FC8-BCE17267D619}" destId="{88B68E67-50F5-4526-8C04-1C133418CC28}" srcOrd="1" destOrd="0" parTransId="{63F9D90A-A682-4D58-87DB-7DCD84DAF410}" sibTransId="{5DE59678-EA32-4C22-A6B8-72D40FA8DAA0}"/>
    <dgm:cxn modelId="{1E163D4D-DC37-4FED-94E9-CE2E7CEE5ED5}" type="presOf" srcId="{AEB9724A-6E58-4E99-9AEE-044D688B12BA}" destId="{11287E2F-D710-4A65-8A3C-D458BD6142DF}" srcOrd="0" destOrd="1" presId="urn:microsoft.com/office/officeart/2005/8/layout/vList5"/>
    <dgm:cxn modelId="{60CAD784-8A41-4501-9F59-AB6D2CF2E963}" type="presOf" srcId="{8BF4D402-A01E-4149-A281-1A958B03FAE6}" destId="{11287E2F-D710-4A65-8A3C-D458BD6142DF}" srcOrd="0" destOrd="0" presId="urn:microsoft.com/office/officeart/2005/8/layout/vList5"/>
    <dgm:cxn modelId="{137C8085-5F29-43D3-9F30-AB2E7C32DCB6}" type="presOf" srcId="{88B68E67-50F5-4526-8C04-1C133418CC28}" destId="{38756D0B-DAF4-4AC6-A2CE-7C182A12D266}" srcOrd="0" destOrd="0" presId="urn:microsoft.com/office/officeart/2005/8/layout/vList5"/>
    <dgm:cxn modelId="{6C40A489-07D2-4049-9A23-F0235D61072C}" srcId="{04F378B4-06CF-4E40-ACF2-B7D4E73C08DF}" destId="{994B6F54-AEB1-4D9C-98A6-C38AF81C579F}" srcOrd="1" destOrd="0" parTransId="{FD9AA70E-7F46-47C4-947E-FEA5B02719B3}" sibTransId="{FBF956D4-FCD5-43AF-B4DD-AF3825FB333F}"/>
    <dgm:cxn modelId="{CD35948B-2D6E-40BC-87B2-8A6692A4BCA7}" type="presOf" srcId="{BBE0E723-3E2A-4388-AD10-5006DF780B04}" destId="{1D094432-ECEC-43D9-A25D-117D8A01A35B}" srcOrd="0" destOrd="0" presId="urn:microsoft.com/office/officeart/2005/8/layout/vList5"/>
    <dgm:cxn modelId="{FA1DF694-1672-4E64-84F4-5689E0693F2A}" type="presOf" srcId="{C1E16AB2-2884-4EBA-A046-40D539B67383}" destId="{C100AE76-5D77-4D1B-AF23-334C263DFEA7}" srcOrd="0" destOrd="1" presId="urn:microsoft.com/office/officeart/2005/8/layout/vList5"/>
    <dgm:cxn modelId="{B7ED63AF-B098-427B-AC43-469C3A727790}" type="presOf" srcId="{0C6E6C40-7BD0-4122-B58A-DCB93C7B2A40}" destId="{C100AE76-5D77-4D1B-AF23-334C263DFEA7}" srcOrd="0" destOrd="2" presId="urn:microsoft.com/office/officeart/2005/8/layout/vList5"/>
    <dgm:cxn modelId="{6DA322B2-F80C-4166-A867-F7E34BA0CCF4}" srcId="{FC2F407D-DE11-40AD-A03E-CA6A05A28B54}" destId="{0C6E6C40-7BD0-4122-B58A-DCB93C7B2A40}" srcOrd="2" destOrd="0" parTransId="{697C7F49-E92E-41F0-8BF1-F39A2AFF6A5C}" sibTransId="{B77A75D0-F712-45B4-A91C-DD5190D79B4D}"/>
    <dgm:cxn modelId="{91F605BA-FC1C-43C6-833B-A32AEEFC2EEA}" type="presOf" srcId="{D470C09F-D0B3-456C-B961-596F94A507D1}" destId="{C100AE76-5D77-4D1B-AF23-334C263DFEA7}" srcOrd="0" destOrd="0" presId="urn:microsoft.com/office/officeart/2005/8/layout/vList5"/>
    <dgm:cxn modelId="{D0336DBF-3794-4415-A872-9BA9EC9E7E78}" srcId="{ED41E337-92E6-4F58-8FC8-BCE17267D619}" destId="{FC2F407D-DE11-40AD-A03E-CA6A05A28B54}" srcOrd="3" destOrd="0" parTransId="{CEF8F869-867E-4324-878B-80DEB45ABF47}" sibTransId="{9CB98FB4-4408-4917-8D9C-DABE12C5FC1B}"/>
    <dgm:cxn modelId="{AAC28DBF-0D73-4C41-9DF9-F6DAA1B1126B}" type="presOf" srcId="{125B8FB3-EA4B-41FF-9E2D-3C9FE62652CB}" destId="{F1534E20-8440-40CA-A5AE-5DF21E0E93E6}" srcOrd="0" destOrd="0" presId="urn:microsoft.com/office/officeart/2005/8/layout/vList5"/>
    <dgm:cxn modelId="{03BD9DBF-8D40-4821-93C6-DE79F66C3E34}" srcId="{ED41E337-92E6-4F58-8FC8-BCE17267D619}" destId="{04F378B4-06CF-4E40-ACF2-B7D4E73C08DF}" srcOrd="2" destOrd="0" parTransId="{E7F7A0F7-655B-41C8-84B0-556BD26C06E0}" sibTransId="{1831EEE1-230A-42E2-B922-0BC23E71CF5B}"/>
    <dgm:cxn modelId="{8C9869C0-F99B-4D17-940D-5F66514CFEA5}" type="presOf" srcId="{3CEA8A4F-8EE6-4860-A108-E53ED289B1F4}" destId="{26F9E434-145F-404A-9B0B-53A89730A6A1}" srcOrd="0" destOrd="1" presId="urn:microsoft.com/office/officeart/2005/8/layout/vList5"/>
    <dgm:cxn modelId="{5B8FA0C0-F86D-40CB-BE94-56F459254542}" srcId="{88B68E67-50F5-4526-8C04-1C133418CC28}" destId="{3CEA8A4F-8EE6-4860-A108-E53ED289B1F4}" srcOrd="1" destOrd="0" parTransId="{A2A48462-9899-4ED6-BB4F-48416CD138FA}" sibTransId="{BB7C4F8E-7C05-4681-AA41-5370CB6841CE}"/>
    <dgm:cxn modelId="{947C19C2-3D11-425D-A24D-AF390F1C4131}" srcId="{BBE0E723-3E2A-4388-AD10-5006DF780B04}" destId="{AEB9724A-6E58-4E99-9AEE-044D688B12BA}" srcOrd="1" destOrd="0" parTransId="{3BC960C3-8CEB-4F04-9173-1916FED25BC5}" sibTransId="{A68BC8C6-B30C-47A0-86A4-01E26089B10C}"/>
    <dgm:cxn modelId="{BFB26BCF-87B0-453D-8F98-2CDEBD677724}" type="presOf" srcId="{994B6F54-AEB1-4D9C-98A6-C38AF81C579F}" destId="{F1534E20-8440-40CA-A5AE-5DF21E0E93E6}" srcOrd="0" destOrd="1" presId="urn:microsoft.com/office/officeart/2005/8/layout/vList5"/>
    <dgm:cxn modelId="{2E2073DF-6A74-43BC-A1A5-DD3DC0EC402B}" srcId="{ED41E337-92E6-4F58-8FC8-BCE17267D619}" destId="{BBE0E723-3E2A-4388-AD10-5006DF780B04}" srcOrd="0" destOrd="0" parTransId="{2F4D810B-5A2D-4E75-BC4E-00BF2ADA25AE}" sibTransId="{85072D25-8043-42DC-9DEB-F29B65CB2402}"/>
    <dgm:cxn modelId="{22EDC3E7-4C02-4864-806B-601DE3337B63}" srcId="{04F378B4-06CF-4E40-ACF2-B7D4E73C08DF}" destId="{125B8FB3-EA4B-41FF-9E2D-3C9FE62652CB}" srcOrd="0" destOrd="0" parTransId="{1C3B44BB-F2C3-401A-A584-21FA9F317E70}" sibTransId="{1E26D748-D32A-400C-BBA6-41C3B0B0DC63}"/>
    <dgm:cxn modelId="{4C9E6AF0-0458-493E-995F-459B63DC01C3}" type="presOf" srcId="{ED41E337-92E6-4F58-8FC8-BCE17267D619}" destId="{C144D58B-4A7C-413B-BCD9-8099606971A5}" srcOrd="0" destOrd="0" presId="urn:microsoft.com/office/officeart/2005/8/layout/vList5"/>
    <dgm:cxn modelId="{51F1BCF0-9A9B-4A5C-A7B3-5FCBD7C0FEAB}" type="presOf" srcId="{42946CA4-1670-4F03-872A-208FA8D3530F}" destId="{26F9E434-145F-404A-9B0B-53A89730A6A1}" srcOrd="0" destOrd="0" presId="urn:microsoft.com/office/officeart/2005/8/layout/vList5"/>
    <dgm:cxn modelId="{2432D21F-12FE-4722-9FF7-151CEE3658C0}" type="presParOf" srcId="{C144D58B-4A7C-413B-BCD9-8099606971A5}" destId="{7B691953-3D9F-4C54-931B-1BDC529C66A0}" srcOrd="0" destOrd="0" presId="urn:microsoft.com/office/officeart/2005/8/layout/vList5"/>
    <dgm:cxn modelId="{AEC09A6B-ACBC-4EDD-8919-AC93980F0825}" type="presParOf" srcId="{7B691953-3D9F-4C54-931B-1BDC529C66A0}" destId="{1D094432-ECEC-43D9-A25D-117D8A01A35B}" srcOrd="0" destOrd="0" presId="urn:microsoft.com/office/officeart/2005/8/layout/vList5"/>
    <dgm:cxn modelId="{FEE0ECB4-788C-4CB5-864D-9B2001B83959}" type="presParOf" srcId="{7B691953-3D9F-4C54-931B-1BDC529C66A0}" destId="{11287E2F-D710-4A65-8A3C-D458BD6142DF}" srcOrd="1" destOrd="0" presId="urn:microsoft.com/office/officeart/2005/8/layout/vList5"/>
    <dgm:cxn modelId="{721D8099-AAA8-4706-A59D-9731A4CBA8D6}" type="presParOf" srcId="{C144D58B-4A7C-413B-BCD9-8099606971A5}" destId="{906BC8AA-8F38-4C99-BD9C-C21FD1B542CB}" srcOrd="1" destOrd="0" presId="urn:microsoft.com/office/officeart/2005/8/layout/vList5"/>
    <dgm:cxn modelId="{FA7E51FB-6E7E-43D5-9107-0F2C9DFAA26B}" type="presParOf" srcId="{C144D58B-4A7C-413B-BCD9-8099606971A5}" destId="{40FCA1F3-4F19-4DBA-90EF-C75B97448658}" srcOrd="2" destOrd="0" presId="urn:microsoft.com/office/officeart/2005/8/layout/vList5"/>
    <dgm:cxn modelId="{35E5508F-65A1-44B0-A685-A3EB6D1BE76A}" type="presParOf" srcId="{40FCA1F3-4F19-4DBA-90EF-C75B97448658}" destId="{38756D0B-DAF4-4AC6-A2CE-7C182A12D266}" srcOrd="0" destOrd="0" presId="urn:microsoft.com/office/officeart/2005/8/layout/vList5"/>
    <dgm:cxn modelId="{F6AB3C88-A25D-415D-A8D6-10B0C2780FD1}" type="presParOf" srcId="{40FCA1F3-4F19-4DBA-90EF-C75B97448658}" destId="{26F9E434-145F-404A-9B0B-53A89730A6A1}" srcOrd="1" destOrd="0" presId="urn:microsoft.com/office/officeart/2005/8/layout/vList5"/>
    <dgm:cxn modelId="{B46FA7D9-4156-492E-801C-3294B66AEEC5}" type="presParOf" srcId="{C144D58B-4A7C-413B-BCD9-8099606971A5}" destId="{E4CA4C21-8819-4C0F-82D4-51E44805C2F9}" srcOrd="3" destOrd="0" presId="urn:microsoft.com/office/officeart/2005/8/layout/vList5"/>
    <dgm:cxn modelId="{8DC6EC2F-E6C2-4602-BEFD-BF17EF4C7753}" type="presParOf" srcId="{C144D58B-4A7C-413B-BCD9-8099606971A5}" destId="{4F878214-401E-4C9B-BCC0-D1C7B4DF6A19}" srcOrd="4" destOrd="0" presId="urn:microsoft.com/office/officeart/2005/8/layout/vList5"/>
    <dgm:cxn modelId="{ED901735-68E8-4C97-AE70-F7BFD1703BFC}" type="presParOf" srcId="{4F878214-401E-4C9B-BCC0-D1C7B4DF6A19}" destId="{7F590407-5287-4B97-8438-25F091B0726B}" srcOrd="0" destOrd="0" presId="urn:microsoft.com/office/officeart/2005/8/layout/vList5"/>
    <dgm:cxn modelId="{6B88573B-E9C2-4588-94C3-816B219A4025}" type="presParOf" srcId="{4F878214-401E-4C9B-BCC0-D1C7B4DF6A19}" destId="{F1534E20-8440-40CA-A5AE-5DF21E0E93E6}" srcOrd="1" destOrd="0" presId="urn:microsoft.com/office/officeart/2005/8/layout/vList5"/>
    <dgm:cxn modelId="{514E4CC0-2CBD-4D6B-966A-CA801E23F631}" type="presParOf" srcId="{C144D58B-4A7C-413B-BCD9-8099606971A5}" destId="{D94F9620-248B-4F23-AE43-3D6D83AFAB0A}" srcOrd="5" destOrd="0" presId="urn:microsoft.com/office/officeart/2005/8/layout/vList5"/>
    <dgm:cxn modelId="{175245FE-7E37-47A5-93DD-F2A2E08B9C36}" type="presParOf" srcId="{C144D58B-4A7C-413B-BCD9-8099606971A5}" destId="{C91AB221-AA86-4CD8-A995-2403298078F4}" srcOrd="6" destOrd="0" presId="urn:microsoft.com/office/officeart/2005/8/layout/vList5"/>
    <dgm:cxn modelId="{3ABC64EE-D356-4E95-9967-B9B93B2786E8}" type="presParOf" srcId="{C91AB221-AA86-4CD8-A995-2403298078F4}" destId="{6792F815-A899-485B-9A6E-47AEFC9196FA}" srcOrd="0" destOrd="0" presId="urn:microsoft.com/office/officeart/2005/8/layout/vList5"/>
    <dgm:cxn modelId="{7D08AB7A-7396-4D57-B086-456ED7A8ABC7}" type="presParOf" srcId="{C91AB221-AA86-4CD8-A995-2403298078F4}" destId="{C100AE76-5D77-4D1B-AF23-334C263DFE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ECE7F3-AFE8-4DA6-AFE1-0C187C4E1CDB}" type="doc">
      <dgm:prSet loTypeId="urn:microsoft.com/office/officeart/2016/7/layout/RepeatingBendingProcessNew" loCatId="process" qsTypeId="urn:microsoft.com/office/officeart/2005/8/quickstyle/3d4" qsCatId="3D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4431D83-5C3B-4C17-A3E9-BCE92C2671F2}">
      <dgm:prSet phldrT="[Texto]"/>
      <dgm:spPr/>
      <dgm:t>
        <a:bodyPr/>
        <a:lstStyle/>
        <a:p>
          <a:pPr>
            <a:buAutoNum type="arabicPeriod"/>
          </a:pPr>
          <a:r>
            <a:rPr lang="es-ES" dirty="0">
              <a:solidFill>
                <a:schemeClr val="tx1">
                  <a:lumMod val="75000"/>
                </a:schemeClr>
              </a:solidFill>
            </a:rPr>
            <a:t>1. Creación de usuarios</a:t>
          </a:r>
        </a:p>
      </dgm:t>
    </dgm:pt>
    <dgm:pt modelId="{142AF288-34D7-4C24-8300-5D23D8CACA23}" type="parTrans" cxnId="{FB0039EC-84D1-47E9-BEBC-9F09EF2A82E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E0100CC3-941D-4CD1-AD8A-823337B3A10A}" type="sibTrans" cxnId="{FB0039EC-84D1-47E9-BEBC-9F09EF2A82E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55593A4F-D5C7-4C1B-BDFB-379487BCF202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2. Asignación de perfiles</a:t>
          </a:r>
        </a:p>
      </dgm:t>
    </dgm:pt>
    <dgm:pt modelId="{29B6A7DC-4A83-4E9E-8A94-198526D40E0A}" type="parTrans" cxnId="{7D2A7EEF-24D9-49BA-9539-1504EB282B03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281E7BA0-7481-4172-B36E-B25D3FFE3986}" type="sibTrans" cxnId="{7D2A7EEF-24D9-49BA-9539-1504EB282B03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537710FC-24E7-4FA6-A373-B4E185E22A40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3. Control de acceso basado en roles</a:t>
          </a:r>
        </a:p>
      </dgm:t>
    </dgm:pt>
    <dgm:pt modelId="{B5C604D5-E8F8-41C2-B194-4635558859D9}" type="parTrans" cxnId="{2CF1FB4A-6C61-4086-9557-298C0EBE501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900EA197-8B0A-49F4-9D5D-7DDDF1AF208D}" type="sibTrans" cxnId="{2CF1FB4A-6C61-4086-9557-298C0EBE501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80F56705-5998-4D1D-A216-939FF4A62912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4. Autenticación segura</a:t>
          </a:r>
        </a:p>
      </dgm:t>
    </dgm:pt>
    <dgm:pt modelId="{1EC385C6-CC77-4607-8B7F-605182759481}" type="parTrans" cxnId="{5396C754-556F-43C7-B96B-DD6DFD5088B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9C3CDD8C-CBEC-4AA6-8E15-9DD3DF039D05}" type="sibTrans" cxnId="{5396C754-556F-43C7-B96B-DD6DFD5088B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6B5221E8-4E4A-4628-9806-0C286F8A172F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5. Registro de actividades</a:t>
          </a:r>
        </a:p>
      </dgm:t>
    </dgm:pt>
    <dgm:pt modelId="{AA3D7C15-5338-40B3-B392-9AEB47AE5023}" type="parTrans" cxnId="{4382A406-B0F4-47E5-BAB4-193CA95FE3F0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A0BF199B-C4FF-496F-AF3D-EDD7EDA1B79F}" type="sibTrans" cxnId="{4382A406-B0F4-47E5-BAB4-193CA95FE3F0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E166DC93-B371-48DA-B3F8-BAFA3F56C5FB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6. Gestión de sesiones </a:t>
          </a:r>
        </a:p>
      </dgm:t>
    </dgm:pt>
    <dgm:pt modelId="{FF976D3C-5D63-4DC3-81EE-5E8DA7B486E2}" type="parTrans" cxnId="{90CEDB75-65BD-4F50-9668-7EC9290B5976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EC7E4836-787C-4A28-BFEA-DD8333255484}" type="sibTrans" cxnId="{90CEDB75-65BD-4F50-9668-7EC9290B5976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895EB3B2-8FE0-4D12-B319-B9693C72656B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7. Recuperación de contraseñas</a:t>
          </a:r>
        </a:p>
      </dgm:t>
    </dgm:pt>
    <dgm:pt modelId="{41C57C9B-FD14-4627-B3A4-786BAC86AFBE}" type="parTrans" cxnId="{E9146C35-EC3A-4D43-AD75-29361A53C518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6BA0D7CE-9902-49D1-BE2F-9B93FFE3E526}" type="sibTrans" cxnId="{E9146C35-EC3A-4D43-AD75-29361A53C518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1F99B93B-9302-404A-ABC9-553EE6B41184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8. Aprobación de accesos especiales</a:t>
          </a:r>
        </a:p>
      </dgm:t>
    </dgm:pt>
    <dgm:pt modelId="{D1206CF8-446F-4348-9684-4B364FB52DD4}" type="parTrans" cxnId="{F9E1F541-B74C-4B99-AE5B-C2AA0679084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F69A9958-5FCA-45DA-8B65-979FB5F305CF}" type="sibTrans" cxnId="{F9E1F541-B74C-4B99-AE5B-C2AA0679084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9AB197D5-0F7E-4C84-86AA-07EF9A2E6F18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9. Gestión de grupos de usuarios</a:t>
          </a:r>
        </a:p>
      </dgm:t>
    </dgm:pt>
    <dgm:pt modelId="{965FEABD-3159-4E6B-AB3D-9678F1B00408}" type="parTrans" cxnId="{E0BB31B0-47F3-41EC-9FDC-76CE88BC9E0E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0022F175-1F57-4D27-8816-3A1B05218946}" type="sibTrans" cxnId="{E0BB31B0-47F3-41EC-9FDC-76CE88BC9E0E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0776B3EA-F297-4546-BE27-824C2F93F26F}" type="pres">
      <dgm:prSet presAssocID="{79ECE7F3-AFE8-4DA6-AFE1-0C187C4E1CDB}" presName="Name0" presStyleCnt="0">
        <dgm:presLayoutVars>
          <dgm:dir/>
          <dgm:resizeHandles val="exact"/>
        </dgm:presLayoutVars>
      </dgm:prSet>
      <dgm:spPr/>
    </dgm:pt>
    <dgm:pt modelId="{92C3E540-7005-4991-921A-CF245BFEA7A8}" type="pres">
      <dgm:prSet presAssocID="{24431D83-5C3B-4C17-A3E9-BCE92C2671F2}" presName="node" presStyleLbl="node1" presStyleIdx="0" presStyleCnt="9">
        <dgm:presLayoutVars>
          <dgm:bulletEnabled val="1"/>
        </dgm:presLayoutVars>
      </dgm:prSet>
      <dgm:spPr/>
    </dgm:pt>
    <dgm:pt modelId="{A2A42A66-88A9-4F5D-9250-67194A5B4B58}" type="pres">
      <dgm:prSet presAssocID="{E0100CC3-941D-4CD1-AD8A-823337B3A10A}" presName="sibTrans" presStyleLbl="sibTrans1D1" presStyleIdx="0" presStyleCnt="8"/>
      <dgm:spPr/>
    </dgm:pt>
    <dgm:pt modelId="{83704EC0-FED3-4E99-BDE9-C3642C848C5F}" type="pres">
      <dgm:prSet presAssocID="{E0100CC3-941D-4CD1-AD8A-823337B3A10A}" presName="connectorText" presStyleLbl="sibTrans1D1" presStyleIdx="0" presStyleCnt="8"/>
      <dgm:spPr/>
    </dgm:pt>
    <dgm:pt modelId="{DD9B887A-E746-48C9-86A6-7D0C74DAECDB}" type="pres">
      <dgm:prSet presAssocID="{55593A4F-D5C7-4C1B-BDFB-379487BCF202}" presName="node" presStyleLbl="node1" presStyleIdx="1" presStyleCnt="9">
        <dgm:presLayoutVars>
          <dgm:bulletEnabled val="1"/>
        </dgm:presLayoutVars>
      </dgm:prSet>
      <dgm:spPr/>
    </dgm:pt>
    <dgm:pt modelId="{88FA126F-EC77-45FE-8A5B-E1C7FC47C71B}" type="pres">
      <dgm:prSet presAssocID="{281E7BA0-7481-4172-B36E-B25D3FFE3986}" presName="sibTrans" presStyleLbl="sibTrans1D1" presStyleIdx="1" presStyleCnt="8"/>
      <dgm:spPr/>
    </dgm:pt>
    <dgm:pt modelId="{23239AF3-E6D9-49E5-A33D-47F9040C9648}" type="pres">
      <dgm:prSet presAssocID="{281E7BA0-7481-4172-B36E-B25D3FFE3986}" presName="connectorText" presStyleLbl="sibTrans1D1" presStyleIdx="1" presStyleCnt="8"/>
      <dgm:spPr/>
    </dgm:pt>
    <dgm:pt modelId="{1000CD7D-4120-4FAA-B9C6-19D2674857D8}" type="pres">
      <dgm:prSet presAssocID="{537710FC-24E7-4FA6-A373-B4E185E22A40}" presName="node" presStyleLbl="node1" presStyleIdx="2" presStyleCnt="9">
        <dgm:presLayoutVars>
          <dgm:bulletEnabled val="1"/>
        </dgm:presLayoutVars>
      </dgm:prSet>
      <dgm:spPr/>
    </dgm:pt>
    <dgm:pt modelId="{6C39F4F2-6444-4298-BE7A-1DC9E453267F}" type="pres">
      <dgm:prSet presAssocID="{900EA197-8B0A-49F4-9D5D-7DDDF1AF208D}" presName="sibTrans" presStyleLbl="sibTrans1D1" presStyleIdx="2" presStyleCnt="8"/>
      <dgm:spPr/>
    </dgm:pt>
    <dgm:pt modelId="{E7049BA6-BE4C-490C-A944-43342F74CDF0}" type="pres">
      <dgm:prSet presAssocID="{900EA197-8B0A-49F4-9D5D-7DDDF1AF208D}" presName="connectorText" presStyleLbl="sibTrans1D1" presStyleIdx="2" presStyleCnt="8"/>
      <dgm:spPr/>
    </dgm:pt>
    <dgm:pt modelId="{BC1ED07F-AF0D-44C0-9661-2526A8F6EA14}" type="pres">
      <dgm:prSet presAssocID="{80F56705-5998-4D1D-A216-939FF4A62912}" presName="node" presStyleLbl="node1" presStyleIdx="3" presStyleCnt="9">
        <dgm:presLayoutVars>
          <dgm:bulletEnabled val="1"/>
        </dgm:presLayoutVars>
      </dgm:prSet>
      <dgm:spPr/>
    </dgm:pt>
    <dgm:pt modelId="{E2673D7E-FE6E-42A6-A4BA-286F2B53F6E6}" type="pres">
      <dgm:prSet presAssocID="{9C3CDD8C-CBEC-4AA6-8E15-9DD3DF039D05}" presName="sibTrans" presStyleLbl="sibTrans1D1" presStyleIdx="3" presStyleCnt="8"/>
      <dgm:spPr/>
    </dgm:pt>
    <dgm:pt modelId="{375F3168-E8EF-499B-AE40-CFDDEC6FCCA1}" type="pres">
      <dgm:prSet presAssocID="{9C3CDD8C-CBEC-4AA6-8E15-9DD3DF039D05}" presName="connectorText" presStyleLbl="sibTrans1D1" presStyleIdx="3" presStyleCnt="8"/>
      <dgm:spPr/>
    </dgm:pt>
    <dgm:pt modelId="{C9E84EEF-127B-436E-9A2D-BCBBE97BD94D}" type="pres">
      <dgm:prSet presAssocID="{6B5221E8-4E4A-4628-9806-0C286F8A172F}" presName="node" presStyleLbl="node1" presStyleIdx="4" presStyleCnt="9">
        <dgm:presLayoutVars>
          <dgm:bulletEnabled val="1"/>
        </dgm:presLayoutVars>
      </dgm:prSet>
      <dgm:spPr/>
    </dgm:pt>
    <dgm:pt modelId="{204425F1-A447-4092-832B-291B49DC577F}" type="pres">
      <dgm:prSet presAssocID="{A0BF199B-C4FF-496F-AF3D-EDD7EDA1B79F}" presName="sibTrans" presStyleLbl="sibTrans1D1" presStyleIdx="4" presStyleCnt="8"/>
      <dgm:spPr/>
    </dgm:pt>
    <dgm:pt modelId="{73E82843-E4EB-4D9F-9A43-00FA2663CF12}" type="pres">
      <dgm:prSet presAssocID="{A0BF199B-C4FF-496F-AF3D-EDD7EDA1B79F}" presName="connectorText" presStyleLbl="sibTrans1D1" presStyleIdx="4" presStyleCnt="8"/>
      <dgm:spPr/>
    </dgm:pt>
    <dgm:pt modelId="{1B7D710D-DE5F-44E5-B133-E95372AC3125}" type="pres">
      <dgm:prSet presAssocID="{E166DC93-B371-48DA-B3F8-BAFA3F56C5FB}" presName="node" presStyleLbl="node1" presStyleIdx="5" presStyleCnt="9">
        <dgm:presLayoutVars>
          <dgm:bulletEnabled val="1"/>
        </dgm:presLayoutVars>
      </dgm:prSet>
      <dgm:spPr/>
    </dgm:pt>
    <dgm:pt modelId="{CF651239-6860-412A-82B7-28028884EFA5}" type="pres">
      <dgm:prSet presAssocID="{EC7E4836-787C-4A28-BFEA-DD8333255484}" presName="sibTrans" presStyleLbl="sibTrans1D1" presStyleIdx="5" presStyleCnt="8"/>
      <dgm:spPr/>
    </dgm:pt>
    <dgm:pt modelId="{8B9F98BD-3B9E-4F77-BB8F-C1F65DF522CB}" type="pres">
      <dgm:prSet presAssocID="{EC7E4836-787C-4A28-BFEA-DD8333255484}" presName="connectorText" presStyleLbl="sibTrans1D1" presStyleIdx="5" presStyleCnt="8"/>
      <dgm:spPr/>
    </dgm:pt>
    <dgm:pt modelId="{C82FAB43-A789-4E8F-9F57-A123887F7166}" type="pres">
      <dgm:prSet presAssocID="{895EB3B2-8FE0-4D12-B319-B9693C72656B}" presName="node" presStyleLbl="node1" presStyleIdx="6" presStyleCnt="9">
        <dgm:presLayoutVars>
          <dgm:bulletEnabled val="1"/>
        </dgm:presLayoutVars>
      </dgm:prSet>
      <dgm:spPr/>
    </dgm:pt>
    <dgm:pt modelId="{AFF64C81-518F-4F64-A54F-E866837E26FE}" type="pres">
      <dgm:prSet presAssocID="{6BA0D7CE-9902-49D1-BE2F-9B93FFE3E526}" presName="sibTrans" presStyleLbl="sibTrans1D1" presStyleIdx="6" presStyleCnt="8"/>
      <dgm:spPr/>
    </dgm:pt>
    <dgm:pt modelId="{95A6F27C-AB64-4B74-9099-CBDFC9E2D746}" type="pres">
      <dgm:prSet presAssocID="{6BA0D7CE-9902-49D1-BE2F-9B93FFE3E526}" presName="connectorText" presStyleLbl="sibTrans1D1" presStyleIdx="6" presStyleCnt="8"/>
      <dgm:spPr/>
    </dgm:pt>
    <dgm:pt modelId="{48248890-AEFA-49F4-A0D0-786E14D202DE}" type="pres">
      <dgm:prSet presAssocID="{1F99B93B-9302-404A-ABC9-553EE6B41184}" presName="node" presStyleLbl="node1" presStyleIdx="7" presStyleCnt="9">
        <dgm:presLayoutVars>
          <dgm:bulletEnabled val="1"/>
        </dgm:presLayoutVars>
      </dgm:prSet>
      <dgm:spPr/>
    </dgm:pt>
    <dgm:pt modelId="{D0742BC5-5A7B-4071-9BAB-C2E819ADB390}" type="pres">
      <dgm:prSet presAssocID="{F69A9958-5FCA-45DA-8B65-979FB5F305CF}" presName="sibTrans" presStyleLbl="sibTrans1D1" presStyleIdx="7" presStyleCnt="8"/>
      <dgm:spPr/>
    </dgm:pt>
    <dgm:pt modelId="{B195E602-FE7F-40EE-A660-9CB711F33AE8}" type="pres">
      <dgm:prSet presAssocID="{F69A9958-5FCA-45DA-8B65-979FB5F305CF}" presName="connectorText" presStyleLbl="sibTrans1D1" presStyleIdx="7" presStyleCnt="8"/>
      <dgm:spPr/>
    </dgm:pt>
    <dgm:pt modelId="{0D201DC8-0AE9-4EF6-829D-5625C4C4D05C}" type="pres">
      <dgm:prSet presAssocID="{9AB197D5-0F7E-4C84-86AA-07EF9A2E6F18}" presName="node" presStyleLbl="node1" presStyleIdx="8" presStyleCnt="9">
        <dgm:presLayoutVars>
          <dgm:bulletEnabled val="1"/>
        </dgm:presLayoutVars>
      </dgm:prSet>
      <dgm:spPr/>
    </dgm:pt>
  </dgm:ptLst>
  <dgm:cxnLst>
    <dgm:cxn modelId="{1E7A7B03-CABF-4FB1-BAA5-DB8E7270A3A9}" type="presOf" srcId="{F69A9958-5FCA-45DA-8B65-979FB5F305CF}" destId="{B195E602-FE7F-40EE-A660-9CB711F33AE8}" srcOrd="1" destOrd="0" presId="urn:microsoft.com/office/officeart/2016/7/layout/RepeatingBendingProcessNew"/>
    <dgm:cxn modelId="{4382A406-B0F4-47E5-BAB4-193CA95FE3F0}" srcId="{79ECE7F3-AFE8-4DA6-AFE1-0C187C4E1CDB}" destId="{6B5221E8-4E4A-4628-9806-0C286F8A172F}" srcOrd="4" destOrd="0" parTransId="{AA3D7C15-5338-40B3-B392-9AEB47AE5023}" sibTransId="{A0BF199B-C4FF-496F-AF3D-EDD7EDA1B79F}"/>
    <dgm:cxn modelId="{AEA1FE0E-D508-4550-83DC-9C70F50493B4}" type="presOf" srcId="{6BA0D7CE-9902-49D1-BE2F-9B93FFE3E526}" destId="{95A6F27C-AB64-4B74-9099-CBDFC9E2D746}" srcOrd="1" destOrd="0" presId="urn:microsoft.com/office/officeart/2016/7/layout/RepeatingBendingProcessNew"/>
    <dgm:cxn modelId="{DC19E512-5D40-43FA-89AC-2E73916DE1C6}" type="presOf" srcId="{6BA0D7CE-9902-49D1-BE2F-9B93FFE3E526}" destId="{AFF64C81-518F-4F64-A54F-E866837E26FE}" srcOrd="0" destOrd="0" presId="urn:microsoft.com/office/officeart/2016/7/layout/RepeatingBendingProcessNew"/>
    <dgm:cxn modelId="{88037C13-1C68-4F54-91B7-DD1EAE0F6553}" type="presOf" srcId="{537710FC-24E7-4FA6-A373-B4E185E22A40}" destId="{1000CD7D-4120-4FAA-B9C6-19D2674857D8}" srcOrd="0" destOrd="0" presId="urn:microsoft.com/office/officeart/2016/7/layout/RepeatingBendingProcessNew"/>
    <dgm:cxn modelId="{57BB0018-916F-45E2-8D1D-5A94179A2032}" type="presOf" srcId="{9AB197D5-0F7E-4C84-86AA-07EF9A2E6F18}" destId="{0D201DC8-0AE9-4EF6-829D-5625C4C4D05C}" srcOrd="0" destOrd="0" presId="urn:microsoft.com/office/officeart/2016/7/layout/RepeatingBendingProcessNew"/>
    <dgm:cxn modelId="{0916B618-979C-43D7-B898-53E2D417F3EC}" type="presOf" srcId="{24431D83-5C3B-4C17-A3E9-BCE92C2671F2}" destId="{92C3E540-7005-4991-921A-CF245BFEA7A8}" srcOrd="0" destOrd="0" presId="urn:microsoft.com/office/officeart/2016/7/layout/RepeatingBendingProcessNew"/>
    <dgm:cxn modelId="{78E3E42E-0B89-480A-9158-74271E65668C}" type="presOf" srcId="{6B5221E8-4E4A-4628-9806-0C286F8A172F}" destId="{C9E84EEF-127B-436E-9A2D-BCBBE97BD94D}" srcOrd="0" destOrd="0" presId="urn:microsoft.com/office/officeart/2016/7/layout/RepeatingBendingProcessNew"/>
    <dgm:cxn modelId="{9E6AC234-5B3B-439B-AB1E-5F178051023C}" type="presOf" srcId="{895EB3B2-8FE0-4D12-B319-B9693C72656B}" destId="{C82FAB43-A789-4E8F-9F57-A123887F7166}" srcOrd="0" destOrd="0" presId="urn:microsoft.com/office/officeart/2016/7/layout/RepeatingBendingProcessNew"/>
    <dgm:cxn modelId="{E9146C35-EC3A-4D43-AD75-29361A53C518}" srcId="{79ECE7F3-AFE8-4DA6-AFE1-0C187C4E1CDB}" destId="{895EB3B2-8FE0-4D12-B319-B9693C72656B}" srcOrd="6" destOrd="0" parTransId="{41C57C9B-FD14-4627-B3A4-786BAC86AFBE}" sibTransId="{6BA0D7CE-9902-49D1-BE2F-9B93FFE3E526}"/>
    <dgm:cxn modelId="{B773363A-7A86-472D-9DF1-2C133D8355F8}" type="presOf" srcId="{80F56705-5998-4D1D-A216-939FF4A62912}" destId="{BC1ED07F-AF0D-44C0-9661-2526A8F6EA14}" srcOrd="0" destOrd="0" presId="urn:microsoft.com/office/officeart/2016/7/layout/RepeatingBendingProcessNew"/>
    <dgm:cxn modelId="{93670E5E-143D-44DB-844E-32D665EB78D3}" type="presOf" srcId="{1F99B93B-9302-404A-ABC9-553EE6B41184}" destId="{48248890-AEFA-49F4-A0D0-786E14D202DE}" srcOrd="0" destOrd="0" presId="urn:microsoft.com/office/officeart/2016/7/layout/RepeatingBendingProcessNew"/>
    <dgm:cxn modelId="{5900E060-A0D3-4B5D-A97C-679E08C4BF2A}" type="presOf" srcId="{55593A4F-D5C7-4C1B-BDFB-379487BCF202}" destId="{DD9B887A-E746-48C9-86A6-7D0C74DAECDB}" srcOrd="0" destOrd="0" presId="urn:microsoft.com/office/officeart/2016/7/layout/RepeatingBendingProcessNew"/>
    <dgm:cxn modelId="{F9E1F541-B74C-4B99-AE5B-C2AA06790849}" srcId="{79ECE7F3-AFE8-4DA6-AFE1-0C187C4E1CDB}" destId="{1F99B93B-9302-404A-ABC9-553EE6B41184}" srcOrd="7" destOrd="0" parTransId="{D1206CF8-446F-4348-9684-4B364FB52DD4}" sibTransId="{F69A9958-5FCA-45DA-8B65-979FB5F305CF}"/>
    <dgm:cxn modelId="{BBABBF6A-976F-48EF-87E2-239EEF682FB7}" type="presOf" srcId="{F69A9958-5FCA-45DA-8B65-979FB5F305CF}" destId="{D0742BC5-5A7B-4071-9BAB-C2E819ADB390}" srcOrd="0" destOrd="0" presId="urn:microsoft.com/office/officeart/2016/7/layout/RepeatingBendingProcessNew"/>
    <dgm:cxn modelId="{ED7CF06A-E463-44AC-9000-C62ECB0BD056}" type="presOf" srcId="{900EA197-8B0A-49F4-9D5D-7DDDF1AF208D}" destId="{6C39F4F2-6444-4298-BE7A-1DC9E453267F}" srcOrd="0" destOrd="0" presId="urn:microsoft.com/office/officeart/2016/7/layout/RepeatingBendingProcessNew"/>
    <dgm:cxn modelId="{2CF1FB4A-6C61-4086-9557-298C0EBE501B}" srcId="{79ECE7F3-AFE8-4DA6-AFE1-0C187C4E1CDB}" destId="{537710FC-24E7-4FA6-A373-B4E185E22A40}" srcOrd="2" destOrd="0" parTransId="{B5C604D5-E8F8-41C2-B194-4635558859D9}" sibTransId="{900EA197-8B0A-49F4-9D5D-7DDDF1AF208D}"/>
    <dgm:cxn modelId="{148AC64C-FE70-4F2D-A30A-725071F79809}" type="presOf" srcId="{E166DC93-B371-48DA-B3F8-BAFA3F56C5FB}" destId="{1B7D710D-DE5F-44E5-B133-E95372AC3125}" srcOrd="0" destOrd="0" presId="urn:microsoft.com/office/officeart/2016/7/layout/RepeatingBendingProcessNew"/>
    <dgm:cxn modelId="{5396C754-556F-43C7-B96B-DD6DFD5088B9}" srcId="{79ECE7F3-AFE8-4DA6-AFE1-0C187C4E1CDB}" destId="{80F56705-5998-4D1D-A216-939FF4A62912}" srcOrd="3" destOrd="0" parTransId="{1EC385C6-CC77-4607-8B7F-605182759481}" sibTransId="{9C3CDD8C-CBEC-4AA6-8E15-9DD3DF039D05}"/>
    <dgm:cxn modelId="{90CEDB75-65BD-4F50-9668-7EC9290B5976}" srcId="{79ECE7F3-AFE8-4DA6-AFE1-0C187C4E1CDB}" destId="{E166DC93-B371-48DA-B3F8-BAFA3F56C5FB}" srcOrd="5" destOrd="0" parTransId="{FF976D3C-5D63-4DC3-81EE-5E8DA7B486E2}" sibTransId="{EC7E4836-787C-4A28-BFEA-DD8333255484}"/>
    <dgm:cxn modelId="{D1205789-35ED-47A2-AFBB-19BF887993F3}" type="presOf" srcId="{900EA197-8B0A-49F4-9D5D-7DDDF1AF208D}" destId="{E7049BA6-BE4C-490C-A944-43342F74CDF0}" srcOrd="1" destOrd="0" presId="urn:microsoft.com/office/officeart/2016/7/layout/RepeatingBendingProcessNew"/>
    <dgm:cxn modelId="{B8DBA28B-49E5-4E02-AF3F-F266BB08C771}" type="presOf" srcId="{79ECE7F3-AFE8-4DA6-AFE1-0C187C4E1CDB}" destId="{0776B3EA-F297-4546-BE27-824C2F93F26F}" srcOrd="0" destOrd="0" presId="urn:microsoft.com/office/officeart/2016/7/layout/RepeatingBendingProcessNew"/>
    <dgm:cxn modelId="{9CF8208F-DB5E-46FC-AB21-1DA591E117F5}" type="presOf" srcId="{9C3CDD8C-CBEC-4AA6-8E15-9DD3DF039D05}" destId="{375F3168-E8EF-499B-AE40-CFDDEC6FCCA1}" srcOrd="1" destOrd="0" presId="urn:microsoft.com/office/officeart/2016/7/layout/RepeatingBendingProcessNew"/>
    <dgm:cxn modelId="{71696396-F5AF-497D-B791-334E232C7523}" type="presOf" srcId="{A0BF199B-C4FF-496F-AF3D-EDD7EDA1B79F}" destId="{73E82843-E4EB-4D9F-9A43-00FA2663CF12}" srcOrd="1" destOrd="0" presId="urn:microsoft.com/office/officeart/2016/7/layout/RepeatingBendingProcessNew"/>
    <dgm:cxn modelId="{8829D697-C801-438B-B265-2B02BC8B81B0}" type="presOf" srcId="{281E7BA0-7481-4172-B36E-B25D3FFE3986}" destId="{88FA126F-EC77-45FE-8A5B-E1C7FC47C71B}" srcOrd="0" destOrd="0" presId="urn:microsoft.com/office/officeart/2016/7/layout/RepeatingBendingProcessNew"/>
    <dgm:cxn modelId="{39F5E198-74FD-4A54-B2FF-E5455C722C09}" type="presOf" srcId="{EC7E4836-787C-4A28-BFEA-DD8333255484}" destId="{8B9F98BD-3B9E-4F77-BB8F-C1F65DF522CB}" srcOrd="1" destOrd="0" presId="urn:microsoft.com/office/officeart/2016/7/layout/RepeatingBendingProcessNew"/>
    <dgm:cxn modelId="{214ADFA8-F31E-4538-A107-E496CC0DD06C}" type="presOf" srcId="{E0100CC3-941D-4CD1-AD8A-823337B3A10A}" destId="{83704EC0-FED3-4E99-BDE9-C3642C848C5F}" srcOrd="1" destOrd="0" presId="urn:microsoft.com/office/officeart/2016/7/layout/RepeatingBendingProcessNew"/>
    <dgm:cxn modelId="{E0BB31B0-47F3-41EC-9FDC-76CE88BC9E0E}" srcId="{79ECE7F3-AFE8-4DA6-AFE1-0C187C4E1CDB}" destId="{9AB197D5-0F7E-4C84-86AA-07EF9A2E6F18}" srcOrd="8" destOrd="0" parTransId="{965FEABD-3159-4E6B-AB3D-9678F1B00408}" sibTransId="{0022F175-1F57-4D27-8816-3A1B05218946}"/>
    <dgm:cxn modelId="{5709AFBD-B974-4AB3-B974-E6FF6DB46874}" type="presOf" srcId="{A0BF199B-C4FF-496F-AF3D-EDD7EDA1B79F}" destId="{204425F1-A447-4092-832B-291B49DC577F}" srcOrd="0" destOrd="0" presId="urn:microsoft.com/office/officeart/2016/7/layout/RepeatingBendingProcessNew"/>
    <dgm:cxn modelId="{8506B3D0-5724-485A-B995-ACEE600FE73B}" type="presOf" srcId="{9C3CDD8C-CBEC-4AA6-8E15-9DD3DF039D05}" destId="{E2673D7E-FE6E-42A6-A4BA-286F2B53F6E6}" srcOrd="0" destOrd="0" presId="urn:microsoft.com/office/officeart/2016/7/layout/RepeatingBendingProcessNew"/>
    <dgm:cxn modelId="{09BCC6D1-DB38-43AA-A97F-1E283E180719}" type="presOf" srcId="{EC7E4836-787C-4A28-BFEA-DD8333255484}" destId="{CF651239-6860-412A-82B7-28028884EFA5}" srcOrd="0" destOrd="0" presId="urn:microsoft.com/office/officeart/2016/7/layout/RepeatingBendingProcessNew"/>
    <dgm:cxn modelId="{FB0039EC-84D1-47E9-BEBC-9F09EF2A82EB}" srcId="{79ECE7F3-AFE8-4DA6-AFE1-0C187C4E1CDB}" destId="{24431D83-5C3B-4C17-A3E9-BCE92C2671F2}" srcOrd="0" destOrd="0" parTransId="{142AF288-34D7-4C24-8300-5D23D8CACA23}" sibTransId="{E0100CC3-941D-4CD1-AD8A-823337B3A10A}"/>
    <dgm:cxn modelId="{7D2A7EEF-24D9-49BA-9539-1504EB282B03}" srcId="{79ECE7F3-AFE8-4DA6-AFE1-0C187C4E1CDB}" destId="{55593A4F-D5C7-4C1B-BDFB-379487BCF202}" srcOrd="1" destOrd="0" parTransId="{29B6A7DC-4A83-4E9E-8A94-198526D40E0A}" sibTransId="{281E7BA0-7481-4172-B36E-B25D3FFE3986}"/>
    <dgm:cxn modelId="{D6861DF8-E2F0-4738-AADD-6473F1A898F8}" type="presOf" srcId="{281E7BA0-7481-4172-B36E-B25D3FFE3986}" destId="{23239AF3-E6D9-49E5-A33D-47F9040C9648}" srcOrd="1" destOrd="0" presId="urn:microsoft.com/office/officeart/2016/7/layout/RepeatingBendingProcessNew"/>
    <dgm:cxn modelId="{12E38CFC-668A-44BB-B7ED-DD4666D47110}" type="presOf" srcId="{E0100CC3-941D-4CD1-AD8A-823337B3A10A}" destId="{A2A42A66-88A9-4F5D-9250-67194A5B4B58}" srcOrd="0" destOrd="0" presId="urn:microsoft.com/office/officeart/2016/7/layout/RepeatingBendingProcessNew"/>
    <dgm:cxn modelId="{30649457-57C3-4D75-8414-9BCB938A7C91}" type="presParOf" srcId="{0776B3EA-F297-4546-BE27-824C2F93F26F}" destId="{92C3E540-7005-4991-921A-CF245BFEA7A8}" srcOrd="0" destOrd="0" presId="urn:microsoft.com/office/officeart/2016/7/layout/RepeatingBendingProcessNew"/>
    <dgm:cxn modelId="{43C2A159-0151-489F-B2AF-880C2618183C}" type="presParOf" srcId="{0776B3EA-F297-4546-BE27-824C2F93F26F}" destId="{A2A42A66-88A9-4F5D-9250-67194A5B4B58}" srcOrd="1" destOrd="0" presId="urn:microsoft.com/office/officeart/2016/7/layout/RepeatingBendingProcessNew"/>
    <dgm:cxn modelId="{13FD7D43-22AB-4942-845D-1AE6D49BA56D}" type="presParOf" srcId="{A2A42A66-88A9-4F5D-9250-67194A5B4B58}" destId="{83704EC0-FED3-4E99-BDE9-C3642C848C5F}" srcOrd="0" destOrd="0" presId="urn:microsoft.com/office/officeart/2016/7/layout/RepeatingBendingProcessNew"/>
    <dgm:cxn modelId="{1721BABE-E50A-4D28-BC07-37E78E132ECF}" type="presParOf" srcId="{0776B3EA-F297-4546-BE27-824C2F93F26F}" destId="{DD9B887A-E746-48C9-86A6-7D0C74DAECDB}" srcOrd="2" destOrd="0" presId="urn:microsoft.com/office/officeart/2016/7/layout/RepeatingBendingProcessNew"/>
    <dgm:cxn modelId="{AC8E01E8-5F1A-4758-8562-628F60492C39}" type="presParOf" srcId="{0776B3EA-F297-4546-BE27-824C2F93F26F}" destId="{88FA126F-EC77-45FE-8A5B-E1C7FC47C71B}" srcOrd="3" destOrd="0" presId="urn:microsoft.com/office/officeart/2016/7/layout/RepeatingBendingProcessNew"/>
    <dgm:cxn modelId="{980C0606-46DA-43F2-8B39-9AAAED1977BE}" type="presParOf" srcId="{88FA126F-EC77-45FE-8A5B-E1C7FC47C71B}" destId="{23239AF3-E6D9-49E5-A33D-47F9040C9648}" srcOrd="0" destOrd="0" presId="urn:microsoft.com/office/officeart/2016/7/layout/RepeatingBendingProcessNew"/>
    <dgm:cxn modelId="{09205112-EAC0-4BB2-BFF3-2E05CF6C35AC}" type="presParOf" srcId="{0776B3EA-F297-4546-BE27-824C2F93F26F}" destId="{1000CD7D-4120-4FAA-B9C6-19D2674857D8}" srcOrd="4" destOrd="0" presId="urn:microsoft.com/office/officeart/2016/7/layout/RepeatingBendingProcessNew"/>
    <dgm:cxn modelId="{A0D173D0-1714-414D-943A-35B0C7DCC8FF}" type="presParOf" srcId="{0776B3EA-F297-4546-BE27-824C2F93F26F}" destId="{6C39F4F2-6444-4298-BE7A-1DC9E453267F}" srcOrd="5" destOrd="0" presId="urn:microsoft.com/office/officeart/2016/7/layout/RepeatingBendingProcessNew"/>
    <dgm:cxn modelId="{74349787-E7F5-4ADA-8673-C50DD51685CF}" type="presParOf" srcId="{6C39F4F2-6444-4298-BE7A-1DC9E453267F}" destId="{E7049BA6-BE4C-490C-A944-43342F74CDF0}" srcOrd="0" destOrd="0" presId="urn:microsoft.com/office/officeart/2016/7/layout/RepeatingBendingProcessNew"/>
    <dgm:cxn modelId="{659FEB8B-DC28-4519-A8B3-BD70EA491B9C}" type="presParOf" srcId="{0776B3EA-F297-4546-BE27-824C2F93F26F}" destId="{BC1ED07F-AF0D-44C0-9661-2526A8F6EA14}" srcOrd="6" destOrd="0" presId="urn:microsoft.com/office/officeart/2016/7/layout/RepeatingBendingProcessNew"/>
    <dgm:cxn modelId="{C82A86E5-4D10-4A1B-96D9-589B8352ADD1}" type="presParOf" srcId="{0776B3EA-F297-4546-BE27-824C2F93F26F}" destId="{E2673D7E-FE6E-42A6-A4BA-286F2B53F6E6}" srcOrd="7" destOrd="0" presId="urn:microsoft.com/office/officeart/2016/7/layout/RepeatingBendingProcessNew"/>
    <dgm:cxn modelId="{244C5FED-D9BB-4076-BCFF-61949555BC33}" type="presParOf" srcId="{E2673D7E-FE6E-42A6-A4BA-286F2B53F6E6}" destId="{375F3168-E8EF-499B-AE40-CFDDEC6FCCA1}" srcOrd="0" destOrd="0" presId="urn:microsoft.com/office/officeart/2016/7/layout/RepeatingBendingProcessNew"/>
    <dgm:cxn modelId="{FD742490-6753-4309-9D92-72053BB2F7CC}" type="presParOf" srcId="{0776B3EA-F297-4546-BE27-824C2F93F26F}" destId="{C9E84EEF-127B-436E-9A2D-BCBBE97BD94D}" srcOrd="8" destOrd="0" presId="urn:microsoft.com/office/officeart/2016/7/layout/RepeatingBendingProcessNew"/>
    <dgm:cxn modelId="{F34C57F2-61FC-4D1D-A907-5D1089F123FF}" type="presParOf" srcId="{0776B3EA-F297-4546-BE27-824C2F93F26F}" destId="{204425F1-A447-4092-832B-291B49DC577F}" srcOrd="9" destOrd="0" presId="urn:microsoft.com/office/officeart/2016/7/layout/RepeatingBendingProcessNew"/>
    <dgm:cxn modelId="{B501F35A-8D47-4ACF-8B3D-ADE45D7FDE87}" type="presParOf" srcId="{204425F1-A447-4092-832B-291B49DC577F}" destId="{73E82843-E4EB-4D9F-9A43-00FA2663CF12}" srcOrd="0" destOrd="0" presId="urn:microsoft.com/office/officeart/2016/7/layout/RepeatingBendingProcessNew"/>
    <dgm:cxn modelId="{42C56B92-A831-42BB-A972-B7325A2A481D}" type="presParOf" srcId="{0776B3EA-F297-4546-BE27-824C2F93F26F}" destId="{1B7D710D-DE5F-44E5-B133-E95372AC3125}" srcOrd="10" destOrd="0" presId="urn:microsoft.com/office/officeart/2016/7/layout/RepeatingBendingProcessNew"/>
    <dgm:cxn modelId="{B84EB158-6948-446B-9E51-570E50B60AD1}" type="presParOf" srcId="{0776B3EA-F297-4546-BE27-824C2F93F26F}" destId="{CF651239-6860-412A-82B7-28028884EFA5}" srcOrd="11" destOrd="0" presId="urn:microsoft.com/office/officeart/2016/7/layout/RepeatingBendingProcessNew"/>
    <dgm:cxn modelId="{4CDCDC53-14C3-4696-8853-5737F99DB79E}" type="presParOf" srcId="{CF651239-6860-412A-82B7-28028884EFA5}" destId="{8B9F98BD-3B9E-4F77-BB8F-C1F65DF522CB}" srcOrd="0" destOrd="0" presId="urn:microsoft.com/office/officeart/2016/7/layout/RepeatingBendingProcessNew"/>
    <dgm:cxn modelId="{1818B11A-3ABF-40DA-BFA0-E26CC5F5206F}" type="presParOf" srcId="{0776B3EA-F297-4546-BE27-824C2F93F26F}" destId="{C82FAB43-A789-4E8F-9F57-A123887F7166}" srcOrd="12" destOrd="0" presId="urn:microsoft.com/office/officeart/2016/7/layout/RepeatingBendingProcessNew"/>
    <dgm:cxn modelId="{AA395A3C-7FF8-433D-A241-BC591FEDDF9E}" type="presParOf" srcId="{0776B3EA-F297-4546-BE27-824C2F93F26F}" destId="{AFF64C81-518F-4F64-A54F-E866837E26FE}" srcOrd="13" destOrd="0" presId="urn:microsoft.com/office/officeart/2016/7/layout/RepeatingBendingProcessNew"/>
    <dgm:cxn modelId="{7C919A42-BC10-45D2-9E89-DD78FDDF2C2F}" type="presParOf" srcId="{AFF64C81-518F-4F64-A54F-E866837E26FE}" destId="{95A6F27C-AB64-4B74-9099-CBDFC9E2D746}" srcOrd="0" destOrd="0" presId="urn:microsoft.com/office/officeart/2016/7/layout/RepeatingBendingProcessNew"/>
    <dgm:cxn modelId="{0E12CFAF-043E-4D9C-A4AD-80882209326C}" type="presParOf" srcId="{0776B3EA-F297-4546-BE27-824C2F93F26F}" destId="{48248890-AEFA-49F4-A0D0-786E14D202DE}" srcOrd="14" destOrd="0" presId="urn:microsoft.com/office/officeart/2016/7/layout/RepeatingBendingProcessNew"/>
    <dgm:cxn modelId="{B0517D20-AC47-4A9B-AB8D-156201E44EEE}" type="presParOf" srcId="{0776B3EA-F297-4546-BE27-824C2F93F26F}" destId="{D0742BC5-5A7B-4071-9BAB-C2E819ADB390}" srcOrd="15" destOrd="0" presId="urn:microsoft.com/office/officeart/2016/7/layout/RepeatingBendingProcessNew"/>
    <dgm:cxn modelId="{35DAB99D-176D-4821-A0F7-D189784DDA33}" type="presParOf" srcId="{D0742BC5-5A7B-4071-9BAB-C2E819ADB390}" destId="{B195E602-FE7F-40EE-A660-9CB711F33AE8}" srcOrd="0" destOrd="0" presId="urn:microsoft.com/office/officeart/2016/7/layout/RepeatingBendingProcessNew"/>
    <dgm:cxn modelId="{63812A52-2895-4A93-9FB8-DAD46826B611}" type="presParOf" srcId="{0776B3EA-F297-4546-BE27-824C2F93F26F}" destId="{0D201DC8-0AE9-4EF6-829D-5625C4C4D05C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A207A5-8A1C-46A8-A21F-2AE4B1FE175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C6FD59B-D71A-4F2F-B1B7-F28844A5881B}">
      <dgm:prSet phldrT="[Texto]"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pPr>
            <a:buAutoNum type="arabicPeriod"/>
          </a:pPr>
          <a:r>
            <a:rPr lang="es-ES" dirty="0">
              <a:solidFill>
                <a:schemeClr val="tx1"/>
              </a:solidFill>
            </a:rPr>
            <a:t>Creación y automatización de campaña</a:t>
          </a:r>
        </a:p>
      </dgm:t>
    </dgm:pt>
    <dgm:pt modelId="{50AEE12F-1865-483A-A606-2C520B4066E3}" type="parTrans" cxnId="{490C01D9-B2D0-433A-8D41-611052B6A5A4}">
      <dgm:prSet/>
      <dgm:spPr/>
      <dgm:t>
        <a:bodyPr/>
        <a:lstStyle/>
        <a:p>
          <a:endParaRPr lang="es-ES"/>
        </a:p>
      </dgm:t>
    </dgm:pt>
    <dgm:pt modelId="{356918FA-418C-401B-A1C0-D416B8C807B0}" type="sibTrans" cxnId="{490C01D9-B2D0-433A-8D41-611052B6A5A4}">
      <dgm:prSet/>
      <dgm:spPr/>
      <dgm:t>
        <a:bodyPr/>
        <a:lstStyle/>
        <a:p>
          <a:endParaRPr lang="es-ES"/>
        </a:p>
      </dgm:t>
    </dgm:pt>
    <dgm:pt modelId="{479558AD-0ABA-401C-9ED4-78CD48317FC4}">
      <dgm:prSet phldrT="[Texto]"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pPr>
            <a:buAutoNum type="arabicPeriod"/>
          </a:pPr>
          <a:r>
            <a:rPr lang="es-ES" dirty="0">
              <a:solidFill>
                <a:schemeClr val="tx1"/>
              </a:solidFill>
            </a:rPr>
            <a:t>Selección de canales de marketing</a:t>
          </a:r>
        </a:p>
      </dgm:t>
    </dgm:pt>
    <dgm:pt modelId="{BB86168D-3407-4CCC-B277-E3B6109C260B}" type="parTrans" cxnId="{B690A329-8BBF-49F0-AD14-740093857E8B}">
      <dgm:prSet/>
      <dgm:spPr/>
      <dgm:t>
        <a:bodyPr/>
        <a:lstStyle/>
        <a:p>
          <a:endParaRPr lang="es-ES"/>
        </a:p>
      </dgm:t>
    </dgm:pt>
    <dgm:pt modelId="{6D03F729-A2B7-4D08-B6A3-D519E1C4D62E}" type="sibTrans" cxnId="{B690A329-8BBF-49F0-AD14-740093857E8B}">
      <dgm:prSet/>
      <dgm:spPr/>
      <dgm:t>
        <a:bodyPr/>
        <a:lstStyle/>
        <a:p>
          <a:endParaRPr lang="es-ES"/>
        </a:p>
      </dgm:t>
    </dgm:pt>
    <dgm:pt modelId="{13608DB5-2C1A-446A-B267-018699442ADB}">
      <dgm:prSet phldrT="[Texto]"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pPr algn="l">
            <a:buNone/>
          </a:pPr>
          <a:r>
            <a:rPr lang="es-ES" dirty="0">
              <a:solidFill>
                <a:schemeClr val="tx1"/>
              </a:solidFill>
            </a:rPr>
            <a:t>Diseño de contenidos</a:t>
          </a:r>
        </a:p>
      </dgm:t>
    </dgm:pt>
    <dgm:pt modelId="{E713D018-FCC7-41BF-84CD-44DD87A87A1B}" type="parTrans" cxnId="{CAC20499-CD9C-46DE-BFFE-F5149350AFFF}">
      <dgm:prSet/>
      <dgm:spPr/>
      <dgm:t>
        <a:bodyPr/>
        <a:lstStyle/>
        <a:p>
          <a:endParaRPr lang="es-ES"/>
        </a:p>
      </dgm:t>
    </dgm:pt>
    <dgm:pt modelId="{81EAD7C7-EFBD-4106-9CC5-506DAD327F5B}" type="sibTrans" cxnId="{CAC20499-CD9C-46DE-BFFE-F5149350AFFF}">
      <dgm:prSet/>
      <dgm:spPr/>
      <dgm:t>
        <a:bodyPr/>
        <a:lstStyle/>
        <a:p>
          <a:endParaRPr lang="es-ES"/>
        </a:p>
      </dgm:t>
    </dgm:pt>
    <dgm:pt modelId="{3B0FA709-1982-4B93-AA55-4A03A07E846F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>
              <a:solidFill>
                <a:schemeClr val="tx1"/>
              </a:solidFill>
            </a:rPr>
            <a:t>Lanzamiento de campañas</a:t>
          </a:r>
          <a:endParaRPr lang="es-ES" dirty="0">
            <a:solidFill>
              <a:schemeClr val="tx1"/>
            </a:solidFill>
          </a:endParaRPr>
        </a:p>
      </dgm:t>
    </dgm:pt>
    <dgm:pt modelId="{672F7BDB-B35B-492A-99FB-7DA2AE4DD6B6}" type="parTrans" cxnId="{F198CC2D-0B58-4918-9AFB-E27F45E9074C}">
      <dgm:prSet/>
      <dgm:spPr/>
      <dgm:t>
        <a:bodyPr/>
        <a:lstStyle/>
        <a:p>
          <a:endParaRPr lang="es-ES"/>
        </a:p>
      </dgm:t>
    </dgm:pt>
    <dgm:pt modelId="{32B4AB0A-E51C-4F6C-A3CB-7F8E6380DF9F}" type="sibTrans" cxnId="{F198CC2D-0B58-4918-9AFB-E27F45E9074C}">
      <dgm:prSet/>
      <dgm:spPr/>
      <dgm:t>
        <a:bodyPr/>
        <a:lstStyle/>
        <a:p>
          <a:endParaRPr lang="es-ES"/>
        </a:p>
      </dgm:t>
    </dgm:pt>
    <dgm:pt modelId="{F35F9338-67DA-4FA5-97DB-AA01743BA80E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>
              <a:solidFill>
                <a:schemeClr val="tx1"/>
              </a:solidFill>
            </a:rPr>
            <a:t>Seguimiento de resultados</a:t>
          </a:r>
          <a:endParaRPr lang="es-ES" dirty="0">
            <a:solidFill>
              <a:schemeClr val="tx1"/>
            </a:solidFill>
          </a:endParaRPr>
        </a:p>
      </dgm:t>
    </dgm:pt>
    <dgm:pt modelId="{D032C711-8E20-4BF5-BBD9-830EA9D972ED}" type="parTrans" cxnId="{6E122936-EEC4-4ED5-B509-A809FB4AA66A}">
      <dgm:prSet/>
      <dgm:spPr/>
      <dgm:t>
        <a:bodyPr/>
        <a:lstStyle/>
        <a:p>
          <a:endParaRPr lang="es-ES"/>
        </a:p>
      </dgm:t>
    </dgm:pt>
    <dgm:pt modelId="{0B4A96B7-2F82-46CC-BEB7-7DA70551890B}" type="sibTrans" cxnId="{6E122936-EEC4-4ED5-B509-A809FB4AA66A}">
      <dgm:prSet/>
      <dgm:spPr/>
      <dgm:t>
        <a:bodyPr/>
        <a:lstStyle/>
        <a:p>
          <a:endParaRPr lang="es-ES"/>
        </a:p>
      </dgm:t>
    </dgm:pt>
    <dgm:pt modelId="{0B041FED-33AB-4AB7-97B0-3A9FC7F538CB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Personalización de contenidos</a:t>
          </a:r>
        </a:p>
      </dgm:t>
    </dgm:pt>
    <dgm:pt modelId="{2E65944C-2D30-47F7-9CF3-F6BFD3543C14}" type="parTrans" cxnId="{7B7CAED0-6757-455F-8D51-6D0EE31DF466}">
      <dgm:prSet/>
      <dgm:spPr/>
      <dgm:t>
        <a:bodyPr/>
        <a:lstStyle/>
        <a:p>
          <a:endParaRPr lang="es-ES"/>
        </a:p>
      </dgm:t>
    </dgm:pt>
    <dgm:pt modelId="{85B43CEB-9714-484F-A743-D42B1E3CFFBB}" type="sibTrans" cxnId="{7B7CAED0-6757-455F-8D51-6D0EE31DF466}">
      <dgm:prSet/>
      <dgm:spPr/>
      <dgm:t>
        <a:bodyPr/>
        <a:lstStyle/>
        <a:p>
          <a:endParaRPr lang="es-ES"/>
        </a:p>
      </dgm:t>
    </dgm:pt>
    <dgm:pt modelId="{26D80328-5BFC-48EC-BC56-DACCE806BD9D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>
              <a:solidFill>
                <a:schemeClr val="tx1"/>
              </a:solidFill>
            </a:rPr>
            <a:t>Análisis de segmentos</a:t>
          </a:r>
          <a:endParaRPr lang="es-ES" dirty="0">
            <a:solidFill>
              <a:schemeClr val="tx1"/>
            </a:solidFill>
          </a:endParaRPr>
        </a:p>
      </dgm:t>
    </dgm:pt>
    <dgm:pt modelId="{FCFA922D-E519-4324-B13D-7323CB719E2D}" type="parTrans" cxnId="{D464F9DA-910C-42DF-8D25-FE9C0BAC4722}">
      <dgm:prSet/>
      <dgm:spPr/>
      <dgm:t>
        <a:bodyPr/>
        <a:lstStyle/>
        <a:p>
          <a:endParaRPr lang="es-ES"/>
        </a:p>
      </dgm:t>
    </dgm:pt>
    <dgm:pt modelId="{807449C3-03CD-4782-BB79-A8020935D0EA}" type="sibTrans" cxnId="{D464F9DA-910C-42DF-8D25-FE9C0BAC4722}">
      <dgm:prSet/>
      <dgm:spPr/>
      <dgm:t>
        <a:bodyPr/>
        <a:lstStyle/>
        <a:p>
          <a:endParaRPr lang="es-ES"/>
        </a:p>
      </dgm:t>
    </dgm:pt>
    <dgm:pt modelId="{9E205C93-D4F9-43AA-B93B-FA37FF1F64B1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Gestión de eventos</a:t>
          </a:r>
        </a:p>
      </dgm:t>
    </dgm:pt>
    <dgm:pt modelId="{107B07E3-578D-42FD-B124-8391891EF6B6}" type="parTrans" cxnId="{337C2950-BE87-4EB8-A9AE-CDA4B4E46B31}">
      <dgm:prSet/>
      <dgm:spPr/>
      <dgm:t>
        <a:bodyPr/>
        <a:lstStyle/>
        <a:p>
          <a:endParaRPr lang="es-ES"/>
        </a:p>
      </dgm:t>
    </dgm:pt>
    <dgm:pt modelId="{DC9800FA-2242-4ABE-941F-10061DECC129}" type="sibTrans" cxnId="{337C2950-BE87-4EB8-A9AE-CDA4B4E46B31}">
      <dgm:prSet/>
      <dgm:spPr/>
      <dgm:t>
        <a:bodyPr/>
        <a:lstStyle/>
        <a:p>
          <a:endParaRPr lang="es-ES"/>
        </a:p>
      </dgm:t>
    </dgm:pt>
    <dgm:pt modelId="{606C62B5-223C-4A62-A50D-145C57884500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Encuestas y retroalimentación</a:t>
          </a:r>
        </a:p>
      </dgm:t>
    </dgm:pt>
    <dgm:pt modelId="{8987EA9F-9E1D-434C-958C-E9511CECCB84}" type="parTrans" cxnId="{6029E958-C00E-44AA-AB55-48DED2947DD1}">
      <dgm:prSet/>
      <dgm:spPr/>
      <dgm:t>
        <a:bodyPr/>
        <a:lstStyle/>
        <a:p>
          <a:endParaRPr lang="es-ES"/>
        </a:p>
      </dgm:t>
    </dgm:pt>
    <dgm:pt modelId="{8F7FF18F-AF8C-42A1-B321-7555DCBFB898}" type="sibTrans" cxnId="{6029E958-C00E-44AA-AB55-48DED2947DD1}">
      <dgm:prSet/>
      <dgm:spPr/>
      <dgm:t>
        <a:bodyPr/>
        <a:lstStyle/>
        <a:p>
          <a:endParaRPr lang="es-ES"/>
        </a:p>
      </dgm:t>
    </dgm:pt>
    <dgm:pt modelId="{41E4D2AA-B34F-46C7-81B1-EA18AE7159FB}" type="pres">
      <dgm:prSet presAssocID="{E4A207A5-8A1C-46A8-A21F-2AE4B1FE175C}" presName="Name0" presStyleCnt="0">
        <dgm:presLayoutVars>
          <dgm:dir/>
          <dgm:resizeHandles val="exact"/>
        </dgm:presLayoutVars>
      </dgm:prSet>
      <dgm:spPr/>
    </dgm:pt>
    <dgm:pt modelId="{10653DE0-0D8A-4051-BC58-B9E2BA6BC9D5}" type="pres">
      <dgm:prSet presAssocID="{2C6FD59B-D71A-4F2F-B1B7-F28844A5881B}" presName="composite" presStyleCnt="0"/>
      <dgm:spPr/>
    </dgm:pt>
    <dgm:pt modelId="{80488609-5B57-44F0-9DF4-7155C679B0F9}" type="pres">
      <dgm:prSet presAssocID="{2C6FD59B-D71A-4F2F-B1B7-F28844A5881B}" presName="rect1" presStyleLbl="trAlignAcc1" presStyleIdx="0" presStyleCnt="9" custLinFactNeighborY="872">
        <dgm:presLayoutVars>
          <dgm:bulletEnabled val="1"/>
        </dgm:presLayoutVars>
      </dgm:prSet>
      <dgm:spPr/>
    </dgm:pt>
    <dgm:pt modelId="{82F83742-192C-4E27-B280-83684187E065}" type="pres">
      <dgm:prSet presAssocID="{2C6FD59B-D71A-4F2F-B1B7-F28844A5881B}" presName="rect2" presStyleLbl="fgImgPlace1" presStyleIdx="0" presStyleCnt="9" custLinFactNeighborX="1619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1 con relleno sólido"/>
        </a:ext>
      </dgm:extLst>
    </dgm:pt>
    <dgm:pt modelId="{B06A96D1-669D-442D-9F54-5995FA8C8713}" type="pres">
      <dgm:prSet presAssocID="{356918FA-418C-401B-A1C0-D416B8C807B0}" presName="sibTrans" presStyleCnt="0"/>
      <dgm:spPr/>
    </dgm:pt>
    <dgm:pt modelId="{568D9E9B-C1F5-4496-94BE-86EEE381AC0D}" type="pres">
      <dgm:prSet presAssocID="{479558AD-0ABA-401C-9ED4-78CD48317FC4}" presName="composite" presStyleCnt="0"/>
      <dgm:spPr/>
    </dgm:pt>
    <dgm:pt modelId="{F1E20A88-42A7-4642-B844-FCCEFAA7E642}" type="pres">
      <dgm:prSet presAssocID="{479558AD-0ABA-401C-9ED4-78CD48317FC4}" presName="rect1" presStyleLbl="trAlignAcc1" presStyleIdx="1" presStyleCnt="9">
        <dgm:presLayoutVars>
          <dgm:bulletEnabled val="1"/>
        </dgm:presLayoutVars>
      </dgm:prSet>
      <dgm:spPr/>
    </dgm:pt>
    <dgm:pt modelId="{8A442221-3D51-4F7F-B761-48B7F7F22F4A}" type="pres">
      <dgm:prSet presAssocID="{479558AD-0ABA-401C-9ED4-78CD48317FC4}" presName="rect2" presStyleLbl="fgImgPlace1" presStyleIdx="1" presStyleCnt="9" custLinFactNeighborX="112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con relleno sólido"/>
        </a:ext>
      </dgm:extLst>
    </dgm:pt>
    <dgm:pt modelId="{8ED8B71A-C31A-4C05-9403-4FF30AE6367D}" type="pres">
      <dgm:prSet presAssocID="{6D03F729-A2B7-4D08-B6A3-D519E1C4D62E}" presName="sibTrans" presStyleCnt="0"/>
      <dgm:spPr/>
    </dgm:pt>
    <dgm:pt modelId="{E29C2F24-B686-464E-B078-D011E2F7D52F}" type="pres">
      <dgm:prSet presAssocID="{13608DB5-2C1A-446A-B267-018699442ADB}" presName="composite" presStyleCnt="0"/>
      <dgm:spPr/>
    </dgm:pt>
    <dgm:pt modelId="{2BFDE5D1-8784-4138-8414-62D4F93548A2}" type="pres">
      <dgm:prSet presAssocID="{13608DB5-2C1A-446A-B267-018699442ADB}" presName="rect1" presStyleLbl="trAlignAcc1" presStyleIdx="2" presStyleCnt="9">
        <dgm:presLayoutVars>
          <dgm:bulletEnabled val="1"/>
        </dgm:presLayoutVars>
      </dgm:prSet>
      <dgm:spPr/>
    </dgm:pt>
    <dgm:pt modelId="{B650BB8A-BAF9-4703-9EE2-2DC0C365ED54}" type="pres">
      <dgm:prSet presAssocID="{13608DB5-2C1A-446A-B267-018699442ADB}" presName="rect2" presStyleLbl="fgImgPlace1" presStyleIdx="2" presStyleCnt="9" custLinFactNeighborX="112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3 con relleno sólido"/>
        </a:ext>
      </dgm:extLst>
    </dgm:pt>
    <dgm:pt modelId="{D8840E15-0101-40E2-9A7C-60D433B8894B}" type="pres">
      <dgm:prSet presAssocID="{81EAD7C7-EFBD-4106-9CC5-506DAD327F5B}" presName="sibTrans" presStyleCnt="0"/>
      <dgm:spPr/>
    </dgm:pt>
    <dgm:pt modelId="{235449A4-C7AA-45BB-BEA7-A918FCFEED1C}" type="pres">
      <dgm:prSet presAssocID="{3B0FA709-1982-4B93-AA55-4A03A07E846F}" presName="composite" presStyleCnt="0"/>
      <dgm:spPr/>
    </dgm:pt>
    <dgm:pt modelId="{E7C92D43-049C-427D-9FFB-0404DCB62F36}" type="pres">
      <dgm:prSet presAssocID="{3B0FA709-1982-4B93-AA55-4A03A07E846F}" presName="rect1" presStyleLbl="trAlignAcc1" presStyleIdx="3" presStyleCnt="9" custLinFactNeighborY="872">
        <dgm:presLayoutVars>
          <dgm:bulletEnabled val="1"/>
        </dgm:presLayoutVars>
      </dgm:prSet>
      <dgm:spPr/>
    </dgm:pt>
    <dgm:pt modelId="{005D3902-E5EA-4F24-A98F-BB54BDF630C1}" type="pres">
      <dgm:prSet presAssocID="{3B0FA709-1982-4B93-AA55-4A03A07E846F}" presName="rect2" presStyleLbl="fgImgPlace1" presStyleIdx="3" presStyleCnt="9" custLinFactNeighborX="1128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4 con relleno sólido"/>
        </a:ext>
      </dgm:extLst>
    </dgm:pt>
    <dgm:pt modelId="{0AE7EA12-D690-4993-8436-7A079BA33FE6}" type="pres">
      <dgm:prSet presAssocID="{32B4AB0A-E51C-4F6C-A3CB-7F8E6380DF9F}" presName="sibTrans" presStyleCnt="0"/>
      <dgm:spPr/>
    </dgm:pt>
    <dgm:pt modelId="{B0848343-423A-4626-BE73-8388847406A4}" type="pres">
      <dgm:prSet presAssocID="{F35F9338-67DA-4FA5-97DB-AA01743BA80E}" presName="composite" presStyleCnt="0"/>
      <dgm:spPr/>
    </dgm:pt>
    <dgm:pt modelId="{34AEB04D-3E00-4413-BF19-50AB66336340}" type="pres">
      <dgm:prSet presAssocID="{F35F9338-67DA-4FA5-97DB-AA01743BA80E}" presName="rect1" presStyleLbl="trAlignAcc1" presStyleIdx="4" presStyleCnt="9" custLinFactNeighborX="2469" custLinFactNeighborY="872">
        <dgm:presLayoutVars>
          <dgm:bulletEnabled val="1"/>
        </dgm:presLayoutVars>
      </dgm:prSet>
      <dgm:spPr/>
    </dgm:pt>
    <dgm:pt modelId="{9B6C5011-7C7C-4742-9FC0-4D8741F45D5C}" type="pres">
      <dgm:prSet presAssocID="{F35F9338-67DA-4FA5-97DB-AA01743BA80E}" presName="rect2" presStyleLbl="fgImgPlace1" presStyleIdx="4" presStyleCnt="9" custLinFactNeighborX="13501" custLinFactNeighborY="-359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5 con relleno sólido"/>
        </a:ext>
      </dgm:extLst>
    </dgm:pt>
    <dgm:pt modelId="{506F34C9-6E43-4F75-B1A8-4D8335889170}" type="pres">
      <dgm:prSet presAssocID="{0B4A96B7-2F82-46CC-BEB7-7DA70551890B}" presName="sibTrans" presStyleCnt="0"/>
      <dgm:spPr/>
    </dgm:pt>
    <dgm:pt modelId="{565ACD47-675F-4E7A-9DC2-9E3729ECAF61}" type="pres">
      <dgm:prSet presAssocID="{0B041FED-33AB-4AB7-97B0-3A9FC7F538CB}" presName="composite" presStyleCnt="0"/>
      <dgm:spPr/>
    </dgm:pt>
    <dgm:pt modelId="{3E378229-D659-4D5A-BDD0-FEF673C0E87C}" type="pres">
      <dgm:prSet presAssocID="{0B041FED-33AB-4AB7-97B0-3A9FC7F538CB}" presName="rect1" presStyleLbl="trAlignAcc1" presStyleIdx="5" presStyleCnt="9">
        <dgm:presLayoutVars>
          <dgm:bulletEnabled val="1"/>
        </dgm:presLayoutVars>
      </dgm:prSet>
      <dgm:spPr/>
    </dgm:pt>
    <dgm:pt modelId="{763EA0A4-087C-4DEF-A1D4-B13C220D000B}" type="pres">
      <dgm:prSet presAssocID="{0B041FED-33AB-4AB7-97B0-3A9FC7F538CB}" presName="rect2" presStyleLbl="fgImgPlace1" presStyleIdx="5" presStyleCnt="9" custLinFactNeighborX="1128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6 con relleno sólido"/>
        </a:ext>
      </dgm:extLst>
    </dgm:pt>
    <dgm:pt modelId="{1D19128A-2738-4161-BC6C-D35135D6D56B}" type="pres">
      <dgm:prSet presAssocID="{85B43CEB-9714-484F-A743-D42B1E3CFFBB}" presName="sibTrans" presStyleCnt="0"/>
      <dgm:spPr/>
    </dgm:pt>
    <dgm:pt modelId="{E1E4570F-D3F5-44C6-8477-243465E74C32}" type="pres">
      <dgm:prSet presAssocID="{26D80328-5BFC-48EC-BC56-DACCE806BD9D}" presName="composite" presStyleCnt="0"/>
      <dgm:spPr/>
    </dgm:pt>
    <dgm:pt modelId="{84838671-29DF-4093-9279-8F4FC1EEF69F}" type="pres">
      <dgm:prSet presAssocID="{26D80328-5BFC-48EC-BC56-DACCE806BD9D}" presName="rect1" presStyleLbl="trAlignAcc1" presStyleIdx="6" presStyleCnt="9" custLinFactNeighborX="2469" custLinFactNeighborY="872">
        <dgm:presLayoutVars>
          <dgm:bulletEnabled val="1"/>
        </dgm:presLayoutVars>
      </dgm:prSet>
      <dgm:spPr/>
    </dgm:pt>
    <dgm:pt modelId="{AD64C95E-988B-42B7-A04C-7CEB7F931A8C}" type="pres">
      <dgm:prSet presAssocID="{26D80328-5BFC-48EC-BC56-DACCE806BD9D}" presName="rect2" presStyleLbl="fgImgPlace1" presStyleIdx="6" presStyleCnt="9" custLinFactNeighborX="899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7 con relleno sólido"/>
        </a:ext>
      </dgm:extLst>
    </dgm:pt>
    <dgm:pt modelId="{8A818C60-6850-4335-96DC-11670ACA3C4F}" type="pres">
      <dgm:prSet presAssocID="{807449C3-03CD-4782-BB79-A8020935D0EA}" presName="sibTrans" presStyleCnt="0"/>
      <dgm:spPr/>
    </dgm:pt>
    <dgm:pt modelId="{1ACB6ECA-288D-4429-B006-9D0A00B690A0}" type="pres">
      <dgm:prSet presAssocID="{9E205C93-D4F9-43AA-B93B-FA37FF1F64B1}" presName="composite" presStyleCnt="0"/>
      <dgm:spPr/>
    </dgm:pt>
    <dgm:pt modelId="{B87D5F18-C86F-464A-A2CD-EFA427DDFB87}" type="pres">
      <dgm:prSet presAssocID="{9E205C93-D4F9-43AA-B93B-FA37FF1F64B1}" presName="rect1" presStyleLbl="trAlignAcc1" presStyleIdx="7" presStyleCnt="9" custLinFactNeighborY="872">
        <dgm:presLayoutVars>
          <dgm:bulletEnabled val="1"/>
        </dgm:presLayoutVars>
      </dgm:prSet>
      <dgm:spPr/>
    </dgm:pt>
    <dgm:pt modelId="{9B38EC0B-E479-499F-A00A-7F55F6CBE46F}" type="pres">
      <dgm:prSet presAssocID="{9E205C93-D4F9-43AA-B93B-FA37FF1F64B1}" presName="rect2" presStyleLbl="fgImgPlace1" presStyleIdx="7" presStyleCnt="9" custLinFactNeighborX="1128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8 con relleno sólido"/>
        </a:ext>
      </dgm:extLst>
    </dgm:pt>
    <dgm:pt modelId="{17BA5995-F55C-44B9-B59A-0FD10F3C7848}" type="pres">
      <dgm:prSet presAssocID="{DC9800FA-2242-4ABE-941F-10061DECC129}" presName="sibTrans" presStyleCnt="0"/>
      <dgm:spPr/>
    </dgm:pt>
    <dgm:pt modelId="{B06F5BAF-A158-46E3-8009-06BE6A2C0544}" type="pres">
      <dgm:prSet presAssocID="{606C62B5-223C-4A62-A50D-145C57884500}" presName="composite" presStyleCnt="0"/>
      <dgm:spPr/>
    </dgm:pt>
    <dgm:pt modelId="{ADB63338-724C-4F03-A2D8-7A528B4C5474}" type="pres">
      <dgm:prSet presAssocID="{606C62B5-223C-4A62-A50D-145C57884500}" presName="rect1" presStyleLbl="trAlignAcc1" presStyleIdx="8" presStyleCnt="9">
        <dgm:presLayoutVars>
          <dgm:bulletEnabled val="1"/>
        </dgm:presLayoutVars>
      </dgm:prSet>
      <dgm:spPr/>
    </dgm:pt>
    <dgm:pt modelId="{F5CF2FBF-8E2E-4777-84EA-D0EE131A1E3B}" type="pres">
      <dgm:prSet presAssocID="{606C62B5-223C-4A62-A50D-145C57884500}" presName="rect2" presStyleLbl="fgImgPlace1" presStyleIdx="8" presStyleCnt="9" custLinFactNeighborX="1128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9 con relleno sólido"/>
        </a:ext>
      </dgm:extLst>
    </dgm:pt>
  </dgm:ptLst>
  <dgm:cxnLst>
    <dgm:cxn modelId="{10E49D09-0ABE-443B-B4D5-C826B73ADE86}" type="presOf" srcId="{0B041FED-33AB-4AB7-97B0-3A9FC7F538CB}" destId="{3E378229-D659-4D5A-BDD0-FEF673C0E87C}" srcOrd="0" destOrd="0" presId="urn:microsoft.com/office/officeart/2008/layout/PictureStrips"/>
    <dgm:cxn modelId="{B690A329-8BBF-49F0-AD14-740093857E8B}" srcId="{E4A207A5-8A1C-46A8-A21F-2AE4B1FE175C}" destId="{479558AD-0ABA-401C-9ED4-78CD48317FC4}" srcOrd="1" destOrd="0" parTransId="{BB86168D-3407-4CCC-B277-E3B6109C260B}" sibTransId="{6D03F729-A2B7-4D08-B6A3-D519E1C4D62E}"/>
    <dgm:cxn modelId="{F198CC2D-0B58-4918-9AFB-E27F45E9074C}" srcId="{E4A207A5-8A1C-46A8-A21F-2AE4B1FE175C}" destId="{3B0FA709-1982-4B93-AA55-4A03A07E846F}" srcOrd="3" destOrd="0" parTransId="{672F7BDB-B35B-492A-99FB-7DA2AE4DD6B6}" sibTransId="{32B4AB0A-E51C-4F6C-A3CB-7F8E6380DF9F}"/>
    <dgm:cxn modelId="{6E122936-EEC4-4ED5-B509-A809FB4AA66A}" srcId="{E4A207A5-8A1C-46A8-A21F-2AE4B1FE175C}" destId="{F35F9338-67DA-4FA5-97DB-AA01743BA80E}" srcOrd="4" destOrd="0" parTransId="{D032C711-8E20-4BF5-BBD9-830EA9D972ED}" sibTransId="{0B4A96B7-2F82-46CC-BEB7-7DA70551890B}"/>
    <dgm:cxn modelId="{1712E03B-25A1-4782-BD83-7AE67426B294}" type="presOf" srcId="{13608DB5-2C1A-446A-B267-018699442ADB}" destId="{2BFDE5D1-8784-4138-8414-62D4F93548A2}" srcOrd="0" destOrd="0" presId="urn:microsoft.com/office/officeart/2008/layout/PictureStrips"/>
    <dgm:cxn modelId="{DEE99A6C-24A5-46DA-A3CA-7FB99B4543F1}" type="presOf" srcId="{26D80328-5BFC-48EC-BC56-DACCE806BD9D}" destId="{84838671-29DF-4093-9279-8F4FC1EEF69F}" srcOrd="0" destOrd="0" presId="urn:microsoft.com/office/officeart/2008/layout/PictureStrips"/>
    <dgm:cxn modelId="{337C2950-BE87-4EB8-A9AE-CDA4B4E46B31}" srcId="{E4A207A5-8A1C-46A8-A21F-2AE4B1FE175C}" destId="{9E205C93-D4F9-43AA-B93B-FA37FF1F64B1}" srcOrd="7" destOrd="0" parTransId="{107B07E3-578D-42FD-B124-8391891EF6B6}" sibTransId="{DC9800FA-2242-4ABE-941F-10061DECC129}"/>
    <dgm:cxn modelId="{6029E958-C00E-44AA-AB55-48DED2947DD1}" srcId="{E4A207A5-8A1C-46A8-A21F-2AE4B1FE175C}" destId="{606C62B5-223C-4A62-A50D-145C57884500}" srcOrd="8" destOrd="0" parTransId="{8987EA9F-9E1D-434C-958C-E9511CECCB84}" sibTransId="{8F7FF18F-AF8C-42A1-B321-7555DCBFB898}"/>
    <dgm:cxn modelId="{CAC20499-CD9C-46DE-BFFE-F5149350AFFF}" srcId="{E4A207A5-8A1C-46A8-A21F-2AE4B1FE175C}" destId="{13608DB5-2C1A-446A-B267-018699442ADB}" srcOrd="2" destOrd="0" parTransId="{E713D018-FCC7-41BF-84CD-44DD87A87A1B}" sibTransId="{81EAD7C7-EFBD-4106-9CC5-506DAD327F5B}"/>
    <dgm:cxn modelId="{3A892FA3-6EE3-4BF7-A55A-824A6F7B11AF}" type="presOf" srcId="{2C6FD59B-D71A-4F2F-B1B7-F28844A5881B}" destId="{80488609-5B57-44F0-9DF4-7155C679B0F9}" srcOrd="0" destOrd="0" presId="urn:microsoft.com/office/officeart/2008/layout/PictureStrips"/>
    <dgm:cxn modelId="{EA105EB4-4334-4F50-8B56-85CEA8AE00EA}" type="presOf" srcId="{E4A207A5-8A1C-46A8-A21F-2AE4B1FE175C}" destId="{41E4D2AA-B34F-46C7-81B1-EA18AE7159FB}" srcOrd="0" destOrd="0" presId="urn:microsoft.com/office/officeart/2008/layout/PictureStrips"/>
    <dgm:cxn modelId="{2584FEBB-41C7-4200-BE5F-76EA7EED20FF}" type="presOf" srcId="{9E205C93-D4F9-43AA-B93B-FA37FF1F64B1}" destId="{B87D5F18-C86F-464A-A2CD-EFA427DDFB87}" srcOrd="0" destOrd="0" presId="urn:microsoft.com/office/officeart/2008/layout/PictureStrips"/>
    <dgm:cxn modelId="{4477C6C3-A720-4BD6-B24A-FF5AFED8DEF8}" type="presOf" srcId="{479558AD-0ABA-401C-9ED4-78CD48317FC4}" destId="{F1E20A88-42A7-4642-B844-FCCEFAA7E642}" srcOrd="0" destOrd="0" presId="urn:microsoft.com/office/officeart/2008/layout/PictureStrips"/>
    <dgm:cxn modelId="{36C8DDC5-A1FB-45F5-A1ED-21AE544C2EDE}" type="presOf" srcId="{606C62B5-223C-4A62-A50D-145C57884500}" destId="{ADB63338-724C-4F03-A2D8-7A528B4C5474}" srcOrd="0" destOrd="0" presId="urn:microsoft.com/office/officeart/2008/layout/PictureStrips"/>
    <dgm:cxn modelId="{39CE47C8-D919-4950-AD15-3139B8B8E364}" type="presOf" srcId="{F35F9338-67DA-4FA5-97DB-AA01743BA80E}" destId="{34AEB04D-3E00-4413-BF19-50AB66336340}" srcOrd="0" destOrd="0" presId="urn:microsoft.com/office/officeart/2008/layout/PictureStrips"/>
    <dgm:cxn modelId="{7B7CAED0-6757-455F-8D51-6D0EE31DF466}" srcId="{E4A207A5-8A1C-46A8-A21F-2AE4B1FE175C}" destId="{0B041FED-33AB-4AB7-97B0-3A9FC7F538CB}" srcOrd="5" destOrd="0" parTransId="{2E65944C-2D30-47F7-9CF3-F6BFD3543C14}" sibTransId="{85B43CEB-9714-484F-A743-D42B1E3CFFBB}"/>
    <dgm:cxn modelId="{490C01D9-B2D0-433A-8D41-611052B6A5A4}" srcId="{E4A207A5-8A1C-46A8-A21F-2AE4B1FE175C}" destId="{2C6FD59B-D71A-4F2F-B1B7-F28844A5881B}" srcOrd="0" destOrd="0" parTransId="{50AEE12F-1865-483A-A606-2C520B4066E3}" sibTransId="{356918FA-418C-401B-A1C0-D416B8C807B0}"/>
    <dgm:cxn modelId="{D464F9DA-910C-42DF-8D25-FE9C0BAC4722}" srcId="{E4A207A5-8A1C-46A8-A21F-2AE4B1FE175C}" destId="{26D80328-5BFC-48EC-BC56-DACCE806BD9D}" srcOrd="6" destOrd="0" parTransId="{FCFA922D-E519-4324-B13D-7323CB719E2D}" sibTransId="{807449C3-03CD-4782-BB79-A8020935D0EA}"/>
    <dgm:cxn modelId="{3651B2E3-E94B-44E8-970B-8FD395BC90D0}" type="presOf" srcId="{3B0FA709-1982-4B93-AA55-4A03A07E846F}" destId="{E7C92D43-049C-427D-9FFB-0404DCB62F36}" srcOrd="0" destOrd="0" presId="urn:microsoft.com/office/officeart/2008/layout/PictureStrips"/>
    <dgm:cxn modelId="{3AD4336C-0EDE-47E2-8869-6B9E34D57B6D}" type="presParOf" srcId="{41E4D2AA-B34F-46C7-81B1-EA18AE7159FB}" destId="{10653DE0-0D8A-4051-BC58-B9E2BA6BC9D5}" srcOrd="0" destOrd="0" presId="urn:microsoft.com/office/officeart/2008/layout/PictureStrips"/>
    <dgm:cxn modelId="{4589A43F-C47E-4539-A346-6B003531683F}" type="presParOf" srcId="{10653DE0-0D8A-4051-BC58-B9E2BA6BC9D5}" destId="{80488609-5B57-44F0-9DF4-7155C679B0F9}" srcOrd="0" destOrd="0" presId="urn:microsoft.com/office/officeart/2008/layout/PictureStrips"/>
    <dgm:cxn modelId="{700844A2-5A76-4313-B9FA-8CB16606B62E}" type="presParOf" srcId="{10653DE0-0D8A-4051-BC58-B9E2BA6BC9D5}" destId="{82F83742-192C-4E27-B280-83684187E065}" srcOrd="1" destOrd="0" presId="urn:microsoft.com/office/officeart/2008/layout/PictureStrips"/>
    <dgm:cxn modelId="{2959519E-16D2-45AB-9755-1E0DAAEE6C87}" type="presParOf" srcId="{41E4D2AA-B34F-46C7-81B1-EA18AE7159FB}" destId="{B06A96D1-669D-442D-9F54-5995FA8C8713}" srcOrd="1" destOrd="0" presId="urn:microsoft.com/office/officeart/2008/layout/PictureStrips"/>
    <dgm:cxn modelId="{496CEA3F-346E-4A3E-A56E-D9EA8B8C2BA9}" type="presParOf" srcId="{41E4D2AA-B34F-46C7-81B1-EA18AE7159FB}" destId="{568D9E9B-C1F5-4496-94BE-86EEE381AC0D}" srcOrd="2" destOrd="0" presId="urn:microsoft.com/office/officeart/2008/layout/PictureStrips"/>
    <dgm:cxn modelId="{E57CB934-299F-45A0-BC40-D1EA2D961540}" type="presParOf" srcId="{568D9E9B-C1F5-4496-94BE-86EEE381AC0D}" destId="{F1E20A88-42A7-4642-B844-FCCEFAA7E642}" srcOrd="0" destOrd="0" presId="urn:microsoft.com/office/officeart/2008/layout/PictureStrips"/>
    <dgm:cxn modelId="{0561BD88-9679-4085-8486-8D7B691AC159}" type="presParOf" srcId="{568D9E9B-C1F5-4496-94BE-86EEE381AC0D}" destId="{8A442221-3D51-4F7F-B761-48B7F7F22F4A}" srcOrd="1" destOrd="0" presId="urn:microsoft.com/office/officeart/2008/layout/PictureStrips"/>
    <dgm:cxn modelId="{B2BE2330-84E8-4E00-85D2-98B10455F563}" type="presParOf" srcId="{41E4D2AA-B34F-46C7-81B1-EA18AE7159FB}" destId="{8ED8B71A-C31A-4C05-9403-4FF30AE6367D}" srcOrd="3" destOrd="0" presId="urn:microsoft.com/office/officeart/2008/layout/PictureStrips"/>
    <dgm:cxn modelId="{85F2360A-3096-4B22-BDE6-D2AD0B3E3331}" type="presParOf" srcId="{41E4D2AA-B34F-46C7-81B1-EA18AE7159FB}" destId="{E29C2F24-B686-464E-B078-D011E2F7D52F}" srcOrd="4" destOrd="0" presId="urn:microsoft.com/office/officeart/2008/layout/PictureStrips"/>
    <dgm:cxn modelId="{4D523172-9D0A-4FE5-B3C9-F16085A7B118}" type="presParOf" srcId="{E29C2F24-B686-464E-B078-D011E2F7D52F}" destId="{2BFDE5D1-8784-4138-8414-62D4F93548A2}" srcOrd="0" destOrd="0" presId="urn:microsoft.com/office/officeart/2008/layout/PictureStrips"/>
    <dgm:cxn modelId="{AC23F4EC-EA62-410E-B7E1-7413E17EC0C3}" type="presParOf" srcId="{E29C2F24-B686-464E-B078-D011E2F7D52F}" destId="{B650BB8A-BAF9-4703-9EE2-2DC0C365ED54}" srcOrd="1" destOrd="0" presId="urn:microsoft.com/office/officeart/2008/layout/PictureStrips"/>
    <dgm:cxn modelId="{50EE5423-6844-4B01-B22F-4C668D0FE77E}" type="presParOf" srcId="{41E4D2AA-B34F-46C7-81B1-EA18AE7159FB}" destId="{D8840E15-0101-40E2-9A7C-60D433B8894B}" srcOrd="5" destOrd="0" presId="urn:microsoft.com/office/officeart/2008/layout/PictureStrips"/>
    <dgm:cxn modelId="{AB367EEB-87BA-4393-9083-82C8466F4174}" type="presParOf" srcId="{41E4D2AA-B34F-46C7-81B1-EA18AE7159FB}" destId="{235449A4-C7AA-45BB-BEA7-A918FCFEED1C}" srcOrd="6" destOrd="0" presId="urn:microsoft.com/office/officeart/2008/layout/PictureStrips"/>
    <dgm:cxn modelId="{3549006F-55EE-43D9-99B7-87463BBEA221}" type="presParOf" srcId="{235449A4-C7AA-45BB-BEA7-A918FCFEED1C}" destId="{E7C92D43-049C-427D-9FFB-0404DCB62F36}" srcOrd="0" destOrd="0" presId="urn:microsoft.com/office/officeart/2008/layout/PictureStrips"/>
    <dgm:cxn modelId="{68C99ED6-BB5B-4B27-B332-677AB989D986}" type="presParOf" srcId="{235449A4-C7AA-45BB-BEA7-A918FCFEED1C}" destId="{005D3902-E5EA-4F24-A98F-BB54BDF630C1}" srcOrd="1" destOrd="0" presId="urn:microsoft.com/office/officeart/2008/layout/PictureStrips"/>
    <dgm:cxn modelId="{E2AB9A63-5729-4183-BB1E-AA51A94CD2D3}" type="presParOf" srcId="{41E4D2AA-B34F-46C7-81B1-EA18AE7159FB}" destId="{0AE7EA12-D690-4993-8436-7A079BA33FE6}" srcOrd="7" destOrd="0" presId="urn:microsoft.com/office/officeart/2008/layout/PictureStrips"/>
    <dgm:cxn modelId="{EDD23F91-A12B-4CEE-A955-FE985336E754}" type="presParOf" srcId="{41E4D2AA-B34F-46C7-81B1-EA18AE7159FB}" destId="{B0848343-423A-4626-BE73-8388847406A4}" srcOrd="8" destOrd="0" presId="urn:microsoft.com/office/officeart/2008/layout/PictureStrips"/>
    <dgm:cxn modelId="{4E2365BF-0E25-4B88-9A33-745B28E7447F}" type="presParOf" srcId="{B0848343-423A-4626-BE73-8388847406A4}" destId="{34AEB04D-3E00-4413-BF19-50AB66336340}" srcOrd="0" destOrd="0" presId="urn:microsoft.com/office/officeart/2008/layout/PictureStrips"/>
    <dgm:cxn modelId="{D2B27DE1-2FD1-4502-AA61-C9211FCA561E}" type="presParOf" srcId="{B0848343-423A-4626-BE73-8388847406A4}" destId="{9B6C5011-7C7C-4742-9FC0-4D8741F45D5C}" srcOrd="1" destOrd="0" presId="urn:microsoft.com/office/officeart/2008/layout/PictureStrips"/>
    <dgm:cxn modelId="{3D905408-7C0A-48CE-957B-0E6A5A877EEC}" type="presParOf" srcId="{41E4D2AA-B34F-46C7-81B1-EA18AE7159FB}" destId="{506F34C9-6E43-4F75-B1A8-4D8335889170}" srcOrd="9" destOrd="0" presId="urn:microsoft.com/office/officeart/2008/layout/PictureStrips"/>
    <dgm:cxn modelId="{CE449B45-D0B0-4901-9FA2-8445D905884D}" type="presParOf" srcId="{41E4D2AA-B34F-46C7-81B1-EA18AE7159FB}" destId="{565ACD47-675F-4E7A-9DC2-9E3729ECAF61}" srcOrd="10" destOrd="0" presId="urn:microsoft.com/office/officeart/2008/layout/PictureStrips"/>
    <dgm:cxn modelId="{9926BB72-7DD5-4F9B-A0EC-AD886261C577}" type="presParOf" srcId="{565ACD47-675F-4E7A-9DC2-9E3729ECAF61}" destId="{3E378229-D659-4D5A-BDD0-FEF673C0E87C}" srcOrd="0" destOrd="0" presId="urn:microsoft.com/office/officeart/2008/layout/PictureStrips"/>
    <dgm:cxn modelId="{74ED3C40-F517-44BC-8698-1AFF528E4745}" type="presParOf" srcId="{565ACD47-675F-4E7A-9DC2-9E3729ECAF61}" destId="{763EA0A4-087C-4DEF-A1D4-B13C220D000B}" srcOrd="1" destOrd="0" presId="urn:microsoft.com/office/officeart/2008/layout/PictureStrips"/>
    <dgm:cxn modelId="{60DB6187-FE50-43F5-9F0E-AC48FD911D4B}" type="presParOf" srcId="{41E4D2AA-B34F-46C7-81B1-EA18AE7159FB}" destId="{1D19128A-2738-4161-BC6C-D35135D6D56B}" srcOrd="11" destOrd="0" presId="urn:microsoft.com/office/officeart/2008/layout/PictureStrips"/>
    <dgm:cxn modelId="{ED54331F-DFC5-42C6-B601-AA836B15D225}" type="presParOf" srcId="{41E4D2AA-B34F-46C7-81B1-EA18AE7159FB}" destId="{E1E4570F-D3F5-44C6-8477-243465E74C32}" srcOrd="12" destOrd="0" presId="urn:microsoft.com/office/officeart/2008/layout/PictureStrips"/>
    <dgm:cxn modelId="{A7F9044F-91F2-42A3-9888-60B6601A8816}" type="presParOf" srcId="{E1E4570F-D3F5-44C6-8477-243465E74C32}" destId="{84838671-29DF-4093-9279-8F4FC1EEF69F}" srcOrd="0" destOrd="0" presId="urn:microsoft.com/office/officeart/2008/layout/PictureStrips"/>
    <dgm:cxn modelId="{EB7AEF63-D5F0-43F0-A257-59944E57469B}" type="presParOf" srcId="{E1E4570F-D3F5-44C6-8477-243465E74C32}" destId="{AD64C95E-988B-42B7-A04C-7CEB7F931A8C}" srcOrd="1" destOrd="0" presId="urn:microsoft.com/office/officeart/2008/layout/PictureStrips"/>
    <dgm:cxn modelId="{3F15DE2E-CDFC-4366-8A53-1DD0AD80F930}" type="presParOf" srcId="{41E4D2AA-B34F-46C7-81B1-EA18AE7159FB}" destId="{8A818C60-6850-4335-96DC-11670ACA3C4F}" srcOrd="13" destOrd="0" presId="urn:microsoft.com/office/officeart/2008/layout/PictureStrips"/>
    <dgm:cxn modelId="{59424E8D-0F9F-40DE-B559-B5AC92FB526E}" type="presParOf" srcId="{41E4D2AA-B34F-46C7-81B1-EA18AE7159FB}" destId="{1ACB6ECA-288D-4429-B006-9D0A00B690A0}" srcOrd="14" destOrd="0" presId="urn:microsoft.com/office/officeart/2008/layout/PictureStrips"/>
    <dgm:cxn modelId="{28D0736B-280D-40E5-9BAE-675747EB84CD}" type="presParOf" srcId="{1ACB6ECA-288D-4429-B006-9D0A00B690A0}" destId="{B87D5F18-C86F-464A-A2CD-EFA427DDFB87}" srcOrd="0" destOrd="0" presId="urn:microsoft.com/office/officeart/2008/layout/PictureStrips"/>
    <dgm:cxn modelId="{D5277992-5197-45A1-87AB-49ED263D56F2}" type="presParOf" srcId="{1ACB6ECA-288D-4429-B006-9D0A00B690A0}" destId="{9B38EC0B-E479-499F-A00A-7F55F6CBE46F}" srcOrd="1" destOrd="0" presId="urn:microsoft.com/office/officeart/2008/layout/PictureStrips"/>
    <dgm:cxn modelId="{D097CFA1-3958-4431-8B56-FC3803C274BA}" type="presParOf" srcId="{41E4D2AA-B34F-46C7-81B1-EA18AE7159FB}" destId="{17BA5995-F55C-44B9-B59A-0FD10F3C7848}" srcOrd="15" destOrd="0" presId="urn:microsoft.com/office/officeart/2008/layout/PictureStrips"/>
    <dgm:cxn modelId="{177E3725-CC98-488F-B170-1D2964194F29}" type="presParOf" srcId="{41E4D2AA-B34F-46C7-81B1-EA18AE7159FB}" destId="{B06F5BAF-A158-46E3-8009-06BE6A2C0544}" srcOrd="16" destOrd="0" presId="urn:microsoft.com/office/officeart/2008/layout/PictureStrips"/>
    <dgm:cxn modelId="{CA3AD77C-B992-4D67-A405-5CB55839999B}" type="presParOf" srcId="{B06F5BAF-A158-46E3-8009-06BE6A2C0544}" destId="{ADB63338-724C-4F03-A2D8-7A528B4C5474}" srcOrd="0" destOrd="0" presId="urn:microsoft.com/office/officeart/2008/layout/PictureStrips"/>
    <dgm:cxn modelId="{52E732E0-C4B0-4C10-910C-6638C0C0F91A}" type="presParOf" srcId="{B06F5BAF-A158-46E3-8009-06BE6A2C0544}" destId="{F5CF2FBF-8E2E-4777-84EA-D0EE131A1E3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0638F3-9D0E-4C6D-832F-9011BE2C17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7164A381-F9BF-4506-A014-AE00CA20F5C6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s-ES" dirty="0"/>
            <a:t>Integración con medios electrónicos y redes sociales</a:t>
          </a:r>
        </a:p>
      </dgm:t>
    </dgm:pt>
    <dgm:pt modelId="{FEB057BE-3F75-46C6-A0D0-68E95266D0F4}" type="parTrans" cxnId="{527F6C70-4CD8-49A5-87B2-C0EB07240AAC}">
      <dgm:prSet/>
      <dgm:spPr/>
      <dgm:t>
        <a:bodyPr/>
        <a:lstStyle/>
        <a:p>
          <a:endParaRPr lang="es-ES"/>
        </a:p>
      </dgm:t>
    </dgm:pt>
    <dgm:pt modelId="{425F0B19-78C5-41FD-A9D3-D22243D41FE4}" type="sibTrans" cxnId="{527F6C70-4CD8-49A5-87B2-C0EB07240AAC}">
      <dgm:prSet/>
      <dgm:spPr/>
      <dgm:t>
        <a:bodyPr/>
        <a:lstStyle/>
        <a:p>
          <a:endParaRPr lang="es-ES"/>
        </a:p>
      </dgm:t>
    </dgm:pt>
    <dgm:pt modelId="{C1A4CBD7-B6C6-427D-9DCB-3E7AD8D5DDCD}">
      <dgm:prSet phldrT="[Texto]"/>
      <dgm:spPr/>
      <dgm:t>
        <a:bodyPr/>
        <a:lstStyle/>
        <a:p>
          <a:pPr>
            <a:buNone/>
          </a:pPr>
          <a:r>
            <a:rPr lang="es-ES" dirty="0"/>
            <a:t>Registro he historial de comunicaciones</a:t>
          </a:r>
        </a:p>
      </dgm:t>
    </dgm:pt>
    <dgm:pt modelId="{4036483C-1CC3-4996-94CE-A9A55377D57F}" type="parTrans" cxnId="{F5A7261D-83A7-4088-ABEF-0A98F744FB6A}">
      <dgm:prSet/>
      <dgm:spPr/>
      <dgm:t>
        <a:bodyPr/>
        <a:lstStyle/>
        <a:p>
          <a:endParaRPr lang="es-ES"/>
        </a:p>
      </dgm:t>
    </dgm:pt>
    <dgm:pt modelId="{24F102A7-B259-4B2C-8FBF-235B57BCA52D}" type="sibTrans" cxnId="{F5A7261D-83A7-4088-ABEF-0A98F744FB6A}">
      <dgm:prSet/>
      <dgm:spPr/>
      <dgm:t>
        <a:bodyPr/>
        <a:lstStyle/>
        <a:p>
          <a:endParaRPr lang="es-ES"/>
        </a:p>
      </dgm:t>
    </dgm:pt>
    <dgm:pt modelId="{64DE07B4-FD30-414E-97B5-506B5A749F4D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s-ES" dirty="0"/>
            <a:t>Seguimiento de llamadas telefónicas, mensajería</a:t>
          </a:r>
        </a:p>
      </dgm:t>
    </dgm:pt>
    <dgm:pt modelId="{1C161038-8349-48D9-825B-2A2095623C3C}" type="parTrans" cxnId="{29D205C7-91F4-49C8-A7DC-76243A6D0D93}">
      <dgm:prSet/>
      <dgm:spPr/>
      <dgm:t>
        <a:bodyPr/>
        <a:lstStyle/>
        <a:p>
          <a:endParaRPr lang="es-ES"/>
        </a:p>
      </dgm:t>
    </dgm:pt>
    <dgm:pt modelId="{15966C4C-E85A-4922-8B0E-5BC1FFAC5428}" type="sibTrans" cxnId="{29D205C7-91F4-49C8-A7DC-76243A6D0D93}">
      <dgm:prSet/>
      <dgm:spPr/>
      <dgm:t>
        <a:bodyPr/>
        <a:lstStyle/>
        <a:p>
          <a:endParaRPr lang="es-ES"/>
        </a:p>
      </dgm:t>
    </dgm:pt>
    <dgm:pt modelId="{8BEF73B9-BE62-4DCF-81C8-733129770208}">
      <dgm:prSet/>
      <dgm:spPr/>
      <dgm:t>
        <a:bodyPr/>
        <a:lstStyle/>
        <a:p>
          <a:r>
            <a:rPr lang="es-ES" dirty="0"/>
            <a:t>Tickets y soporte</a:t>
          </a:r>
        </a:p>
      </dgm:t>
    </dgm:pt>
    <dgm:pt modelId="{7A7A8E63-516E-4051-A077-0A0DB7A44BDC}" type="parTrans" cxnId="{0B616D2E-3532-4FAC-8786-5A2613130CF9}">
      <dgm:prSet/>
      <dgm:spPr/>
      <dgm:t>
        <a:bodyPr/>
        <a:lstStyle/>
        <a:p>
          <a:endParaRPr lang="es-ES"/>
        </a:p>
      </dgm:t>
    </dgm:pt>
    <dgm:pt modelId="{5409CB5C-848E-45F9-96C9-93969C48D194}" type="sibTrans" cxnId="{0B616D2E-3532-4FAC-8786-5A2613130CF9}">
      <dgm:prSet/>
      <dgm:spPr/>
      <dgm:t>
        <a:bodyPr/>
        <a:lstStyle/>
        <a:p>
          <a:endParaRPr lang="es-ES"/>
        </a:p>
      </dgm:t>
    </dgm:pt>
    <dgm:pt modelId="{9F8A6DDB-1469-4E6D-85F0-1F6027D8DA19}">
      <dgm:prSet/>
      <dgm:spPr/>
      <dgm:t>
        <a:bodyPr/>
        <a:lstStyle/>
        <a:p>
          <a:r>
            <a:rPr lang="es-ES" dirty="0"/>
            <a:t>Automatización de respuestas</a:t>
          </a:r>
        </a:p>
      </dgm:t>
    </dgm:pt>
    <dgm:pt modelId="{75A1456B-EC21-4D65-879C-7EFBD839A8A4}" type="parTrans" cxnId="{D1EE0545-34D8-498D-912F-6EACCFCC957C}">
      <dgm:prSet/>
      <dgm:spPr/>
      <dgm:t>
        <a:bodyPr/>
        <a:lstStyle/>
        <a:p>
          <a:endParaRPr lang="es-ES"/>
        </a:p>
      </dgm:t>
    </dgm:pt>
    <dgm:pt modelId="{F161CDD5-2ED2-4957-AEE4-334339EE77CE}" type="sibTrans" cxnId="{D1EE0545-34D8-498D-912F-6EACCFCC957C}">
      <dgm:prSet/>
      <dgm:spPr/>
      <dgm:t>
        <a:bodyPr/>
        <a:lstStyle/>
        <a:p>
          <a:endParaRPr lang="es-ES"/>
        </a:p>
      </dgm:t>
    </dgm:pt>
    <dgm:pt modelId="{7F0D819E-6AA9-4743-91AF-3EAA718CB053}">
      <dgm:prSet custT="1"/>
      <dgm:spPr/>
      <dgm:t>
        <a:bodyPr/>
        <a:lstStyle/>
        <a:p>
          <a:r>
            <a:rPr lang="es-ES" sz="2500" kern="1200"/>
            <a:t>Etiquetado y </a:t>
          </a:r>
          <a:r>
            <a:rPr lang="es-ES" sz="2500" kern="1200">
              <a:latin typeface="Calibri" panose="020F0502020204030204"/>
              <a:ea typeface="+mn-ea"/>
              <a:cs typeface="+mn-cs"/>
            </a:rPr>
            <a:t>categorización</a:t>
          </a:r>
          <a:endParaRPr lang="es-ES" sz="2500" kern="1200" dirty="0">
            <a:latin typeface="Calibri" panose="020F0502020204030204"/>
            <a:ea typeface="+mn-ea"/>
            <a:cs typeface="+mn-cs"/>
          </a:endParaRPr>
        </a:p>
      </dgm:t>
    </dgm:pt>
    <dgm:pt modelId="{9AD1E0F3-E7C8-4B1E-BD92-73DB2C953D3F}" type="parTrans" cxnId="{A77B80F9-20AC-435D-9262-566924415315}">
      <dgm:prSet/>
      <dgm:spPr/>
      <dgm:t>
        <a:bodyPr/>
        <a:lstStyle/>
        <a:p>
          <a:endParaRPr lang="es-ES"/>
        </a:p>
      </dgm:t>
    </dgm:pt>
    <dgm:pt modelId="{18454869-8112-4E49-915C-2A309D3158CB}" type="sibTrans" cxnId="{A77B80F9-20AC-435D-9262-566924415315}">
      <dgm:prSet/>
      <dgm:spPr/>
      <dgm:t>
        <a:bodyPr/>
        <a:lstStyle/>
        <a:p>
          <a:endParaRPr lang="es-ES"/>
        </a:p>
      </dgm:t>
    </dgm:pt>
    <dgm:pt modelId="{C4D20BA2-5DD2-4FEA-BBF8-48BF3D88C828}">
      <dgm:prSet/>
      <dgm:spPr/>
      <dgm:t>
        <a:bodyPr/>
        <a:lstStyle/>
        <a:p>
          <a:endParaRPr lang="es-MX"/>
        </a:p>
      </dgm:t>
    </dgm:pt>
    <dgm:pt modelId="{061F5E31-E26B-47E4-AABA-0702CC542F49}" type="parTrans" cxnId="{A4EBEB1C-8AEC-468C-8820-067E352F43F7}">
      <dgm:prSet/>
      <dgm:spPr/>
      <dgm:t>
        <a:bodyPr/>
        <a:lstStyle/>
        <a:p>
          <a:endParaRPr lang="es-ES"/>
        </a:p>
      </dgm:t>
    </dgm:pt>
    <dgm:pt modelId="{1C7FF247-9196-4A15-B7E2-FEE3E8574F25}" type="sibTrans" cxnId="{A4EBEB1C-8AEC-468C-8820-067E352F43F7}">
      <dgm:prSet/>
      <dgm:spPr/>
      <dgm:t>
        <a:bodyPr/>
        <a:lstStyle/>
        <a:p>
          <a:endParaRPr lang="es-ES"/>
        </a:p>
      </dgm:t>
    </dgm:pt>
    <dgm:pt modelId="{C31442E8-56BF-47D5-A502-1FD040986A48}">
      <dgm:prSet/>
      <dgm:spPr/>
      <dgm:t>
        <a:bodyPr/>
        <a:lstStyle/>
        <a:p>
          <a:pPr>
            <a:buFont typeface="Arial" panose="020B0604020202020204" pitchFamily="34" charset="0"/>
            <a:buAutoNum type="arabicPeriod"/>
          </a:pPr>
          <a:r>
            <a:rPr lang="es-ES"/>
            <a:t>Análisis de seguimiento</a:t>
          </a:r>
          <a:endParaRPr lang="es-ES" dirty="0"/>
        </a:p>
      </dgm:t>
    </dgm:pt>
    <dgm:pt modelId="{7F9502DC-DC69-409C-B656-1974572C12BA}" type="parTrans" cxnId="{7306FCEC-6BDF-4ECB-A149-92A1E7AACBB7}">
      <dgm:prSet/>
      <dgm:spPr/>
      <dgm:t>
        <a:bodyPr/>
        <a:lstStyle/>
        <a:p>
          <a:endParaRPr lang="es-ES"/>
        </a:p>
      </dgm:t>
    </dgm:pt>
    <dgm:pt modelId="{8C7E770D-540E-41BB-A06D-C1DBBFCC42B1}" type="sibTrans" cxnId="{7306FCEC-6BDF-4ECB-A149-92A1E7AACBB7}">
      <dgm:prSet/>
      <dgm:spPr/>
      <dgm:t>
        <a:bodyPr/>
        <a:lstStyle/>
        <a:p>
          <a:endParaRPr lang="es-ES"/>
        </a:p>
      </dgm:t>
    </dgm:pt>
    <dgm:pt modelId="{BB69058A-5894-41F6-AFFD-513DA2AF4D0E}" type="pres">
      <dgm:prSet presAssocID="{770638F3-9D0E-4C6D-832F-9011BE2C17C7}" presName="Name0" presStyleCnt="0">
        <dgm:presLayoutVars>
          <dgm:chMax val="7"/>
          <dgm:chPref val="7"/>
          <dgm:dir/>
        </dgm:presLayoutVars>
      </dgm:prSet>
      <dgm:spPr/>
    </dgm:pt>
    <dgm:pt modelId="{99C54B85-9897-4923-8A39-8D925E02D055}" type="pres">
      <dgm:prSet presAssocID="{770638F3-9D0E-4C6D-832F-9011BE2C17C7}" presName="Name1" presStyleCnt="0"/>
      <dgm:spPr/>
    </dgm:pt>
    <dgm:pt modelId="{4380DC2F-FC19-421E-A218-185C3031DB92}" type="pres">
      <dgm:prSet presAssocID="{770638F3-9D0E-4C6D-832F-9011BE2C17C7}" presName="cycle" presStyleCnt="0"/>
      <dgm:spPr/>
    </dgm:pt>
    <dgm:pt modelId="{884A92D8-8652-44AF-AA95-BB5018A6F5F9}" type="pres">
      <dgm:prSet presAssocID="{770638F3-9D0E-4C6D-832F-9011BE2C17C7}" presName="srcNode" presStyleLbl="node1" presStyleIdx="0" presStyleCnt="7"/>
      <dgm:spPr/>
    </dgm:pt>
    <dgm:pt modelId="{CBEE48E0-CD39-4DA6-9EED-3545A1239A2D}" type="pres">
      <dgm:prSet presAssocID="{770638F3-9D0E-4C6D-832F-9011BE2C17C7}" presName="conn" presStyleLbl="parChTrans1D2" presStyleIdx="0" presStyleCnt="1"/>
      <dgm:spPr/>
    </dgm:pt>
    <dgm:pt modelId="{14686E90-FA4F-4DCF-9893-AF7D053ED90A}" type="pres">
      <dgm:prSet presAssocID="{770638F3-9D0E-4C6D-832F-9011BE2C17C7}" presName="extraNode" presStyleLbl="node1" presStyleIdx="0" presStyleCnt="7"/>
      <dgm:spPr/>
    </dgm:pt>
    <dgm:pt modelId="{DCF3E1FD-160D-4C88-A125-45315AD896E2}" type="pres">
      <dgm:prSet presAssocID="{770638F3-9D0E-4C6D-832F-9011BE2C17C7}" presName="dstNode" presStyleLbl="node1" presStyleIdx="0" presStyleCnt="7"/>
      <dgm:spPr/>
    </dgm:pt>
    <dgm:pt modelId="{B74B44AA-A2F4-4B3E-82F0-E4D0064F1E2B}" type="pres">
      <dgm:prSet presAssocID="{7164A381-F9BF-4506-A014-AE00CA20F5C6}" presName="text_1" presStyleLbl="node1" presStyleIdx="0" presStyleCnt="7">
        <dgm:presLayoutVars>
          <dgm:bulletEnabled val="1"/>
        </dgm:presLayoutVars>
      </dgm:prSet>
      <dgm:spPr/>
    </dgm:pt>
    <dgm:pt modelId="{ACDAE487-2612-40F7-8830-CB5A2EDB8531}" type="pres">
      <dgm:prSet presAssocID="{7164A381-F9BF-4506-A014-AE00CA20F5C6}" presName="accent_1" presStyleCnt="0"/>
      <dgm:spPr/>
    </dgm:pt>
    <dgm:pt modelId="{63829DE1-486B-45D8-9CF0-9DFA7338879E}" type="pres">
      <dgm:prSet presAssocID="{7164A381-F9BF-4506-A014-AE00CA20F5C6}" presName="accentRepeatNode" presStyleLbl="solidFgAcc1" presStyleIdx="0" presStyleCnt="7"/>
      <dgm:spPr/>
    </dgm:pt>
    <dgm:pt modelId="{0AF6132B-E69D-4720-911E-1A011784B80E}" type="pres">
      <dgm:prSet presAssocID="{C1A4CBD7-B6C6-427D-9DCB-3E7AD8D5DDCD}" presName="text_2" presStyleLbl="node1" presStyleIdx="1" presStyleCnt="7" custLinFactNeighborX="320" custLinFactNeighborY="4139">
        <dgm:presLayoutVars>
          <dgm:bulletEnabled val="1"/>
        </dgm:presLayoutVars>
      </dgm:prSet>
      <dgm:spPr/>
    </dgm:pt>
    <dgm:pt modelId="{50C07360-3B6E-4179-AA03-8526CFD9EBF2}" type="pres">
      <dgm:prSet presAssocID="{C1A4CBD7-B6C6-427D-9DCB-3E7AD8D5DDCD}" presName="accent_2" presStyleCnt="0"/>
      <dgm:spPr/>
    </dgm:pt>
    <dgm:pt modelId="{E6AA4A02-D5BA-496B-913B-0394C1C575A1}" type="pres">
      <dgm:prSet presAssocID="{C1A4CBD7-B6C6-427D-9DCB-3E7AD8D5DDCD}" presName="accentRepeatNode" presStyleLbl="solidFgAcc1" presStyleIdx="1" presStyleCnt="7"/>
      <dgm:spPr/>
    </dgm:pt>
    <dgm:pt modelId="{1C106CAB-35B4-4A86-B561-7B71A916EA08}" type="pres">
      <dgm:prSet presAssocID="{64DE07B4-FD30-414E-97B5-506B5A749F4D}" presName="text_3" presStyleLbl="node1" presStyleIdx="2" presStyleCnt="7">
        <dgm:presLayoutVars>
          <dgm:bulletEnabled val="1"/>
        </dgm:presLayoutVars>
      </dgm:prSet>
      <dgm:spPr/>
    </dgm:pt>
    <dgm:pt modelId="{AD23AE53-FC58-4A81-84E1-13AAE8F27102}" type="pres">
      <dgm:prSet presAssocID="{64DE07B4-FD30-414E-97B5-506B5A749F4D}" presName="accent_3" presStyleCnt="0"/>
      <dgm:spPr/>
    </dgm:pt>
    <dgm:pt modelId="{8F6F37AB-AEE3-41AC-9E4B-47607EDA2E48}" type="pres">
      <dgm:prSet presAssocID="{64DE07B4-FD30-414E-97B5-506B5A749F4D}" presName="accentRepeatNode" presStyleLbl="solidFgAcc1" presStyleIdx="2" presStyleCnt="7"/>
      <dgm:spPr/>
    </dgm:pt>
    <dgm:pt modelId="{DB36D6FA-E1F2-457B-90B8-D9A943916DDF}" type="pres">
      <dgm:prSet presAssocID="{8BEF73B9-BE62-4DCF-81C8-733129770208}" presName="text_4" presStyleLbl="node1" presStyleIdx="3" presStyleCnt="7">
        <dgm:presLayoutVars>
          <dgm:bulletEnabled val="1"/>
        </dgm:presLayoutVars>
      </dgm:prSet>
      <dgm:spPr/>
    </dgm:pt>
    <dgm:pt modelId="{ABFE3EC7-B079-4B7F-BA48-E39A40D78C74}" type="pres">
      <dgm:prSet presAssocID="{8BEF73B9-BE62-4DCF-81C8-733129770208}" presName="accent_4" presStyleCnt="0"/>
      <dgm:spPr/>
    </dgm:pt>
    <dgm:pt modelId="{A41AD449-4D4B-4DAB-93BE-23B7550FABCE}" type="pres">
      <dgm:prSet presAssocID="{8BEF73B9-BE62-4DCF-81C8-733129770208}" presName="accentRepeatNode" presStyleLbl="solidFgAcc1" presStyleIdx="3" presStyleCnt="7"/>
      <dgm:spPr/>
    </dgm:pt>
    <dgm:pt modelId="{4956EA30-93C5-468B-A2B5-9B3F7A4FEA4E}" type="pres">
      <dgm:prSet presAssocID="{9F8A6DDB-1469-4E6D-85F0-1F6027D8DA19}" presName="text_5" presStyleLbl="node1" presStyleIdx="4" presStyleCnt="7">
        <dgm:presLayoutVars>
          <dgm:bulletEnabled val="1"/>
        </dgm:presLayoutVars>
      </dgm:prSet>
      <dgm:spPr/>
    </dgm:pt>
    <dgm:pt modelId="{1407BF9B-429A-467E-9A9E-6F9164E2D1CA}" type="pres">
      <dgm:prSet presAssocID="{9F8A6DDB-1469-4E6D-85F0-1F6027D8DA19}" presName="accent_5" presStyleCnt="0"/>
      <dgm:spPr/>
    </dgm:pt>
    <dgm:pt modelId="{43D7AC13-28DB-4F5B-A5EB-B2AC51FAB208}" type="pres">
      <dgm:prSet presAssocID="{9F8A6DDB-1469-4E6D-85F0-1F6027D8DA19}" presName="accentRepeatNode" presStyleLbl="solidFgAcc1" presStyleIdx="4" presStyleCnt="7"/>
      <dgm:spPr/>
    </dgm:pt>
    <dgm:pt modelId="{11865C98-A469-411A-824E-16B11ED8C132}" type="pres">
      <dgm:prSet presAssocID="{C31442E8-56BF-47D5-A502-1FD040986A48}" presName="text_6" presStyleLbl="node1" presStyleIdx="5" presStyleCnt="7">
        <dgm:presLayoutVars>
          <dgm:bulletEnabled val="1"/>
        </dgm:presLayoutVars>
      </dgm:prSet>
      <dgm:spPr/>
    </dgm:pt>
    <dgm:pt modelId="{16592866-589C-400B-9C1C-5FF0FBC7AA6A}" type="pres">
      <dgm:prSet presAssocID="{C31442E8-56BF-47D5-A502-1FD040986A48}" presName="accent_6" presStyleCnt="0"/>
      <dgm:spPr/>
    </dgm:pt>
    <dgm:pt modelId="{B084CF26-6FE5-4BB2-971F-4341C70862E4}" type="pres">
      <dgm:prSet presAssocID="{C31442E8-56BF-47D5-A502-1FD040986A48}" presName="accentRepeatNode" presStyleLbl="solidFgAcc1" presStyleIdx="5" presStyleCnt="7"/>
      <dgm:spPr/>
    </dgm:pt>
    <dgm:pt modelId="{86799224-764B-4FEE-9C61-860452443C9D}" type="pres">
      <dgm:prSet presAssocID="{7F0D819E-6AA9-4743-91AF-3EAA718CB053}" presName="text_7" presStyleLbl="node1" presStyleIdx="6" presStyleCnt="7">
        <dgm:presLayoutVars>
          <dgm:bulletEnabled val="1"/>
        </dgm:presLayoutVars>
      </dgm:prSet>
      <dgm:spPr/>
    </dgm:pt>
    <dgm:pt modelId="{2E2FBBE4-2822-463E-B7F1-E0D5B84DB165}" type="pres">
      <dgm:prSet presAssocID="{7F0D819E-6AA9-4743-91AF-3EAA718CB053}" presName="accent_7" presStyleCnt="0"/>
      <dgm:spPr/>
    </dgm:pt>
    <dgm:pt modelId="{730671D8-A60C-4FB3-A595-25F9F621BD4B}" type="pres">
      <dgm:prSet presAssocID="{7F0D819E-6AA9-4743-91AF-3EAA718CB053}" presName="accentRepeatNode" presStyleLbl="solidFgAcc1" presStyleIdx="6" presStyleCnt="7"/>
      <dgm:spPr/>
    </dgm:pt>
  </dgm:ptLst>
  <dgm:cxnLst>
    <dgm:cxn modelId="{A4EBEB1C-8AEC-468C-8820-067E352F43F7}" srcId="{770638F3-9D0E-4C6D-832F-9011BE2C17C7}" destId="{C4D20BA2-5DD2-4FEA-BBF8-48BF3D88C828}" srcOrd="7" destOrd="0" parTransId="{061F5E31-E26B-47E4-AABA-0702CC542F49}" sibTransId="{1C7FF247-9196-4A15-B7E2-FEE3E8574F25}"/>
    <dgm:cxn modelId="{F5A7261D-83A7-4088-ABEF-0A98F744FB6A}" srcId="{770638F3-9D0E-4C6D-832F-9011BE2C17C7}" destId="{C1A4CBD7-B6C6-427D-9DCB-3E7AD8D5DDCD}" srcOrd="1" destOrd="0" parTransId="{4036483C-1CC3-4996-94CE-A9A55377D57F}" sibTransId="{24F102A7-B259-4B2C-8FBF-235B57BCA52D}"/>
    <dgm:cxn modelId="{0B616D2E-3532-4FAC-8786-5A2613130CF9}" srcId="{770638F3-9D0E-4C6D-832F-9011BE2C17C7}" destId="{8BEF73B9-BE62-4DCF-81C8-733129770208}" srcOrd="3" destOrd="0" parTransId="{7A7A8E63-516E-4051-A077-0A0DB7A44BDC}" sibTransId="{5409CB5C-848E-45F9-96C9-93969C48D194}"/>
    <dgm:cxn modelId="{448E7431-3FB7-457E-810C-C61FA23406CB}" type="presOf" srcId="{C1A4CBD7-B6C6-427D-9DCB-3E7AD8D5DDCD}" destId="{0AF6132B-E69D-4720-911E-1A011784B80E}" srcOrd="0" destOrd="0" presId="urn:microsoft.com/office/officeart/2008/layout/VerticalCurvedList"/>
    <dgm:cxn modelId="{4F070239-9420-4B8B-B29D-B0289A37B193}" type="presOf" srcId="{8BEF73B9-BE62-4DCF-81C8-733129770208}" destId="{DB36D6FA-E1F2-457B-90B8-D9A943916DDF}" srcOrd="0" destOrd="0" presId="urn:microsoft.com/office/officeart/2008/layout/VerticalCurvedList"/>
    <dgm:cxn modelId="{0C998540-ED52-478F-B998-2ED3BE76CB84}" type="presOf" srcId="{64DE07B4-FD30-414E-97B5-506B5A749F4D}" destId="{1C106CAB-35B4-4A86-B561-7B71A916EA08}" srcOrd="0" destOrd="0" presId="urn:microsoft.com/office/officeart/2008/layout/VerticalCurvedList"/>
    <dgm:cxn modelId="{D1EE0545-34D8-498D-912F-6EACCFCC957C}" srcId="{770638F3-9D0E-4C6D-832F-9011BE2C17C7}" destId="{9F8A6DDB-1469-4E6D-85F0-1F6027D8DA19}" srcOrd="4" destOrd="0" parTransId="{75A1456B-EC21-4D65-879C-7EFBD839A8A4}" sibTransId="{F161CDD5-2ED2-4957-AEE4-334339EE77CE}"/>
    <dgm:cxn modelId="{286B924B-10EE-4754-90DD-0A142E7EA19A}" type="presOf" srcId="{9F8A6DDB-1469-4E6D-85F0-1F6027D8DA19}" destId="{4956EA30-93C5-468B-A2B5-9B3F7A4FEA4E}" srcOrd="0" destOrd="0" presId="urn:microsoft.com/office/officeart/2008/layout/VerticalCurvedList"/>
    <dgm:cxn modelId="{527F6C70-4CD8-49A5-87B2-C0EB07240AAC}" srcId="{770638F3-9D0E-4C6D-832F-9011BE2C17C7}" destId="{7164A381-F9BF-4506-A014-AE00CA20F5C6}" srcOrd="0" destOrd="0" parTransId="{FEB057BE-3F75-46C6-A0D0-68E95266D0F4}" sibTransId="{425F0B19-78C5-41FD-A9D3-D22243D41FE4}"/>
    <dgm:cxn modelId="{DD3F6F70-E605-4AEE-9EA6-994EC1497BE2}" type="presOf" srcId="{7F0D819E-6AA9-4743-91AF-3EAA718CB053}" destId="{86799224-764B-4FEE-9C61-860452443C9D}" srcOrd="0" destOrd="0" presId="urn:microsoft.com/office/officeart/2008/layout/VerticalCurvedList"/>
    <dgm:cxn modelId="{905B3C54-E41A-4E28-A560-D4B742F27FBF}" type="presOf" srcId="{C31442E8-56BF-47D5-A502-1FD040986A48}" destId="{11865C98-A469-411A-824E-16B11ED8C132}" srcOrd="0" destOrd="0" presId="urn:microsoft.com/office/officeart/2008/layout/VerticalCurvedList"/>
    <dgm:cxn modelId="{1D2C0197-7F6E-404C-83BE-8681478FC7E4}" type="presOf" srcId="{7164A381-F9BF-4506-A014-AE00CA20F5C6}" destId="{B74B44AA-A2F4-4B3E-82F0-E4D0064F1E2B}" srcOrd="0" destOrd="0" presId="urn:microsoft.com/office/officeart/2008/layout/VerticalCurvedList"/>
    <dgm:cxn modelId="{B822A1A9-FB8D-48AE-8013-08168C9F681B}" type="presOf" srcId="{770638F3-9D0E-4C6D-832F-9011BE2C17C7}" destId="{BB69058A-5894-41F6-AFFD-513DA2AF4D0E}" srcOrd="0" destOrd="0" presId="urn:microsoft.com/office/officeart/2008/layout/VerticalCurvedList"/>
    <dgm:cxn modelId="{8C695CBF-F35D-484F-8BD1-47AA439A4A60}" type="presOf" srcId="{425F0B19-78C5-41FD-A9D3-D22243D41FE4}" destId="{CBEE48E0-CD39-4DA6-9EED-3545A1239A2D}" srcOrd="0" destOrd="0" presId="urn:microsoft.com/office/officeart/2008/layout/VerticalCurvedList"/>
    <dgm:cxn modelId="{29D205C7-91F4-49C8-A7DC-76243A6D0D93}" srcId="{770638F3-9D0E-4C6D-832F-9011BE2C17C7}" destId="{64DE07B4-FD30-414E-97B5-506B5A749F4D}" srcOrd="2" destOrd="0" parTransId="{1C161038-8349-48D9-825B-2A2095623C3C}" sibTransId="{15966C4C-E85A-4922-8B0E-5BC1FFAC5428}"/>
    <dgm:cxn modelId="{7306FCEC-6BDF-4ECB-A149-92A1E7AACBB7}" srcId="{770638F3-9D0E-4C6D-832F-9011BE2C17C7}" destId="{C31442E8-56BF-47D5-A502-1FD040986A48}" srcOrd="5" destOrd="0" parTransId="{7F9502DC-DC69-409C-B656-1974572C12BA}" sibTransId="{8C7E770D-540E-41BB-A06D-C1DBBFCC42B1}"/>
    <dgm:cxn modelId="{A77B80F9-20AC-435D-9262-566924415315}" srcId="{770638F3-9D0E-4C6D-832F-9011BE2C17C7}" destId="{7F0D819E-6AA9-4743-91AF-3EAA718CB053}" srcOrd="6" destOrd="0" parTransId="{9AD1E0F3-E7C8-4B1E-BD92-73DB2C953D3F}" sibTransId="{18454869-8112-4E49-915C-2A309D3158CB}"/>
    <dgm:cxn modelId="{FD690DF8-3390-43A9-A18F-F0FF55B94E54}" type="presParOf" srcId="{BB69058A-5894-41F6-AFFD-513DA2AF4D0E}" destId="{99C54B85-9897-4923-8A39-8D925E02D055}" srcOrd="0" destOrd="0" presId="urn:microsoft.com/office/officeart/2008/layout/VerticalCurvedList"/>
    <dgm:cxn modelId="{4592FFE7-2587-4C24-AF2E-8354E8AF9CD1}" type="presParOf" srcId="{99C54B85-9897-4923-8A39-8D925E02D055}" destId="{4380DC2F-FC19-421E-A218-185C3031DB92}" srcOrd="0" destOrd="0" presId="urn:microsoft.com/office/officeart/2008/layout/VerticalCurvedList"/>
    <dgm:cxn modelId="{F791BA41-FEA9-4DB4-8C57-33F67C01873B}" type="presParOf" srcId="{4380DC2F-FC19-421E-A218-185C3031DB92}" destId="{884A92D8-8652-44AF-AA95-BB5018A6F5F9}" srcOrd="0" destOrd="0" presId="urn:microsoft.com/office/officeart/2008/layout/VerticalCurvedList"/>
    <dgm:cxn modelId="{B2565B95-1AFE-417B-8680-C733F6AD05A6}" type="presParOf" srcId="{4380DC2F-FC19-421E-A218-185C3031DB92}" destId="{CBEE48E0-CD39-4DA6-9EED-3545A1239A2D}" srcOrd="1" destOrd="0" presId="urn:microsoft.com/office/officeart/2008/layout/VerticalCurvedList"/>
    <dgm:cxn modelId="{5D3C86DD-C170-4243-8089-C6C6CEE80C1A}" type="presParOf" srcId="{4380DC2F-FC19-421E-A218-185C3031DB92}" destId="{14686E90-FA4F-4DCF-9893-AF7D053ED90A}" srcOrd="2" destOrd="0" presId="urn:microsoft.com/office/officeart/2008/layout/VerticalCurvedList"/>
    <dgm:cxn modelId="{E9C2D122-8AAC-427E-A30E-6C4851860DED}" type="presParOf" srcId="{4380DC2F-FC19-421E-A218-185C3031DB92}" destId="{DCF3E1FD-160D-4C88-A125-45315AD896E2}" srcOrd="3" destOrd="0" presId="urn:microsoft.com/office/officeart/2008/layout/VerticalCurvedList"/>
    <dgm:cxn modelId="{A6AC44FD-B68A-4FB0-B59A-E9C6932A5869}" type="presParOf" srcId="{99C54B85-9897-4923-8A39-8D925E02D055}" destId="{B74B44AA-A2F4-4B3E-82F0-E4D0064F1E2B}" srcOrd="1" destOrd="0" presId="urn:microsoft.com/office/officeart/2008/layout/VerticalCurvedList"/>
    <dgm:cxn modelId="{C18A9C6E-287E-44EC-B76B-4C2F9A608238}" type="presParOf" srcId="{99C54B85-9897-4923-8A39-8D925E02D055}" destId="{ACDAE487-2612-40F7-8830-CB5A2EDB8531}" srcOrd="2" destOrd="0" presId="urn:microsoft.com/office/officeart/2008/layout/VerticalCurvedList"/>
    <dgm:cxn modelId="{F3A3CF3A-2950-4ADD-B891-29C8AA012116}" type="presParOf" srcId="{ACDAE487-2612-40F7-8830-CB5A2EDB8531}" destId="{63829DE1-486B-45D8-9CF0-9DFA7338879E}" srcOrd="0" destOrd="0" presId="urn:microsoft.com/office/officeart/2008/layout/VerticalCurvedList"/>
    <dgm:cxn modelId="{957B2566-B0C7-4DF7-9F80-04174DFF68D5}" type="presParOf" srcId="{99C54B85-9897-4923-8A39-8D925E02D055}" destId="{0AF6132B-E69D-4720-911E-1A011784B80E}" srcOrd="3" destOrd="0" presId="urn:microsoft.com/office/officeart/2008/layout/VerticalCurvedList"/>
    <dgm:cxn modelId="{66A7550E-3D78-4687-91F4-92E306175B3B}" type="presParOf" srcId="{99C54B85-9897-4923-8A39-8D925E02D055}" destId="{50C07360-3B6E-4179-AA03-8526CFD9EBF2}" srcOrd="4" destOrd="0" presId="urn:microsoft.com/office/officeart/2008/layout/VerticalCurvedList"/>
    <dgm:cxn modelId="{9DB17011-C80B-4578-88E7-36EA7C89F1F5}" type="presParOf" srcId="{50C07360-3B6E-4179-AA03-8526CFD9EBF2}" destId="{E6AA4A02-D5BA-496B-913B-0394C1C575A1}" srcOrd="0" destOrd="0" presId="urn:microsoft.com/office/officeart/2008/layout/VerticalCurvedList"/>
    <dgm:cxn modelId="{B8098E55-CBCA-4B21-955F-FC630A3865BF}" type="presParOf" srcId="{99C54B85-9897-4923-8A39-8D925E02D055}" destId="{1C106CAB-35B4-4A86-B561-7B71A916EA08}" srcOrd="5" destOrd="0" presId="urn:microsoft.com/office/officeart/2008/layout/VerticalCurvedList"/>
    <dgm:cxn modelId="{F2793D4E-EDC7-4D1E-BFF9-B54D96F8AD94}" type="presParOf" srcId="{99C54B85-9897-4923-8A39-8D925E02D055}" destId="{AD23AE53-FC58-4A81-84E1-13AAE8F27102}" srcOrd="6" destOrd="0" presId="urn:microsoft.com/office/officeart/2008/layout/VerticalCurvedList"/>
    <dgm:cxn modelId="{EF497F5E-CD0E-4FB8-ACBC-CC3DD71758AF}" type="presParOf" srcId="{AD23AE53-FC58-4A81-84E1-13AAE8F27102}" destId="{8F6F37AB-AEE3-41AC-9E4B-47607EDA2E48}" srcOrd="0" destOrd="0" presId="urn:microsoft.com/office/officeart/2008/layout/VerticalCurvedList"/>
    <dgm:cxn modelId="{D31D46CD-47B0-4C3E-B646-23EC36AFDDE7}" type="presParOf" srcId="{99C54B85-9897-4923-8A39-8D925E02D055}" destId="{DB36D6FA-E1F2-457B-90B8-D9A943916DDF}" srcOrd="7" destOrd="0" presId="urn:microsoft.com/office/officeart/2008/layout/VerticalCurvedList"/>
    <dgm:cxn modelId="{5F638184-BA0A-404F-98E9-A23FD5BE9A9D}" type="presParOf" srcId="{99C54B85-9897-4923-8A39-8D925E02D055}" destId="{ABFE3EC7-B079-4B7F-BA48-E39A40D78C74}" srcOrd="8" destOrd="0" presId="urn:microsoft.com/office/officeart/2008/layout/VerticalCurvedList"/>
    <dgm:cxn modelId="{3C979FEB-2A83-4197-9E4C-C1B75608794D}" type="presParOf" srcId="{ABFE3EC7-B079-4B7F-BA48-E39A40D78C74}" destId="{A41AD449-4D4B-4DAB-93BE-23B7550FABCE}" srcOrd="0" destOrd="0" presId="urn:microsoft.com/office/officeart/2008/layout/VerticalCurvedList"/>
    <dgm:cxn modelId="{EBA5CB39-0DAD-4E34-B463-94B151ECBC87}" type="presParOf" srcId="{99C54B85-9897-4923-8A39-8D925E02D055}" destId="{4956EA30-93C5-468B-A2B5-9B3F7A4FEA4E}" srcOrd="9" destOrd="0" presId="urn:microsoft.com/office/officeart/2008/layout/VerticalCurvedList"/>
    <dgm:cxn modelId="{C6459B6E-8F3F-441D-BAC5-57FFBE4EE961}" type="presParOf" srcId="{99C54B85-9897-4923-8A39-8D925E02D055}" destId="{1407BF9B-429A-467E-9A9E-6F9164E2D1CA}" srcOrd="10" destOrd="0" presId="urn:microsoft.com/office/officeart/2008/layout/VerticalCurvedList"/>
    <dgm:cxn modelId="{0983CFD7-2C52-415B-AE85-390AF90D97D0}" type="presParOf" srcId="{1407BF9B-429A-467E-9A9E-6F9164E2D1CA}" destId="{43D7AC13-28DB-4F5B-A5EB-B2AC51FAB208}" srcOrd="0" destOrd="0" presId="urn:microsoft.com/office/officeart/2008/layout/VerticalCurvedList"/>
    <dgm:cxn modelId="{DA4097F0-4057-458E-89C5-21E6367D1EB9}" type="presParOf" srcId="{99C54B85-9897-4923-8A39-8D925E02D055}" destId="{11865C98-A469-411A-824E-16B11ED8C132}" srcOrd="11" destOrd="0" presId="urn:microsoft.com/office/officeart/2008/layout/VerticalCurvedList"/>
    <dgm:cxn modelId="{7899717D-4FA7-449D-B598-1C8FE7A39044}" type="presParOf" srcId="{99C54B85-9897-4923-8A39-8D925E02D055}" destId="{16592866-589C-400B-9C1C-5FF0FBC7AA6A}" srcOrd="12" destOrd="0" presId="urn:microsoft.com/office/officeart/2008/layout/VerticalCurvedList"/>
    <dgm:cxn modelId="{9896DF8A-8F23-4F9B-94B0-0F1FD71A69FF}" type="presParOf" srcId="{16592866-589C-400B-9C1C-5FF0FBC7AA6A}" destId="{B084CF26-6FE5-4BB2-971F-4341C70862E4}" srcOrd="0" destOrd="0" presId="urn:microsoft.com/office/officeart/2008/layout/VerticalCurvedList"/>
    <dgm:cxn modelId="{52CBB736-CD57-498A-BAF6-C8B9BB32FDD4}" type="presParOf" srcId="{99C54B85-9897-4923-8A39-8D925E02D055}" destId="{86799224-764B-4FEE-9C61-860452443C9D}" srcOrd="13" destOrd="0" presId="urn:microsoft.com/office/officeart/2008/layout/VerticalCurvedList"/>
    <dgm:cxn modelId="{82A25202-D940-436E-B03E-B5C774BD54BC}" type="presParOf" srcId="{99C54B85-9897-4923-8A39-8D925E02D055}" destId="{2E2FBBE4-2822-463E-B7F1-E0D5B84DB165}" srcOrd="14" destOrd="0" presId="urn:microsoft.com/office/officeart/2008/layout/VerticalCurvedList"/>
    <dgm:cxn modelId="{A0CF5D72-DB98-4196-9C91-ED832DF5D790}" type="presParOf" srcId="{2E2FBBE4-2822-463E-B7F1-E0D5B84DB165}" destId="{730671D8-A60C-4FB3-A595-25F9F621BD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663A7-E648-404F-8CDD-5BE2F3DBBF7C}">
      <dsp:nvSpPr>
        <dsp:cNvPr id="0" name=""/>
        <dsp:cNvSpPr/>
      </dsp:nvSpPr>
      <dsp:spPr>
        <a:xfrm>
          <a:off x="-5028060" y="-770630"/>
          <a:ext cx="5990274" cy="599027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FB729-AD43-4A39-AEC4-EE8F9C5993D1}">
      <dsp:nvSpPr>
        <dsp:cNvPr id="0" name=""/>
        <dsp:cNvSpPr/>
      </dsp:nvSpPr>
      <dsp:spPr>
        <a:xfrm>
          <a:off x="312098" y="202252"/>
          <a:ext cx="6122436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Finanzas</a:t>
          </a:r>
          <a:endParaRPr lang="es-MX" sz="2100" kern="1200" dirty="0"/>
        </a:p>
      </dsp:txBody>
      <dsp:txXfrm>
        <a:off x="312098" y="202252"/>
        <a:ext cx="6122436" cy="404326"/>
      </dsp:txXfrm>
    </dsp:sp>
    <dsp:sp modelId="{3BE23D8A-9EB5-42C2-8B70-9798D0205BA6}">
      <dsp:nvSpPr>
        <dsp:cNvPr id="0" name=""/>
        <dsp:cNvSpPr/>
      </dsp:nvSpPr>
      <dsp:spPr>
        <a:xfrm>
          <a:off x="59394" y="151711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643D0-AFA9-431F-B944-43641271A7F6}">
      <dsp:nvSpPr>
        <dsp:cNvPr id="0" name=""/>
        <dsp:cNvSpPr/>
      </dsp:nvSpPr>
      <dsp:spPr>
        <a:xfrm>
          <a:off x="678252" y="809097"/>
          <a:ext cx="5756282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Recursos humanos</a:t>
          </a:r>
          <a:endParaRPr lang="es-MX" sz="2100" kern="1200" dirty="0"/>
        </a:p>
      </dsp:txBody>
      <dsp:txXfrm>
        <a:off x="678252" y="809097"/>
        <a:ext cx="5756282" cy="404326"/>
      </dsp:txXfrm>
    </dsp:sp>
    <dsp:sp modelId="{B7ACC2DF-0C05-4AD6-B4C6-0C4C47D78FC6}">
      <dsp:nvSpPr>
        <dsp:cNvPr id="0" name=""/>
        <dsp:cNvSpPr/>
      </dsp:nvSpPr>
      <dsp:spPr>
        <a:xfrm>
          <a:off x="425548" y="758556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BBB94-93C6-45DC-9FF4-7586C433C331}">
      <dsp:nvSpPr>
        <dsp:cNvPr id="0" name=""/>
        <dsp:cNvSpPr/>
      </dsp:nvSpPr>
      <dsp:spPr>
        <a:xfrm>
          <a:off x="878902" y="1415498"/>
          <a:ext cx="5555631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Marketing y publicidad</a:t>
          </a:r>
          <a:endParaRPr lang="es-MX" sz="2100" kern="1200" dirty="0"/>
        </a:p>
      </dsp:txBody>
      <dsp:txXfrm>
        <a:off x="878902" y="1415498"/>
        <a:ext cx="5555631" cy="404326"/>
      </dsp:txXfrm>
    </dsp:sp>
    <dsp:sp modelId="{E3203D05-5B0B-43A9-B066-5207FCCE07A4}">
      <dsp:nvSpPr>
        <dsp:cNvPr id="0" name=""/>
        <dsp:cNvSpPr/>
      </dsp:nvSpPr>
      <dsp:spPr>
        <a:xfrm>
          <a:off x="626198" y="1364957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AFB44-EC1B-4086-9216-9B620C97085C}">
      <dsp:nvSpPr>
        <dsp:cNvPr id="0" name=""/>
        <dsp:cNvSpPr/>
      </dsp:nvSpPr>
      <dsp:spPr>
        <a:xfrm>
          <a:off x="942968" y="2022343"/>
          <a:ext cx="5491566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Departamento comercial (ventas)</a:t>
          </a:r>
          <a:endParaRPr lang="es-MX" sz="2100" kern="1200" dirty="0"/>
        </a:p>
      </dsp:txBody>
      <dsp:txXfrm>
        <a:off x="942968" y="2022343"/>
        <a:ext cx="5491566" cy="404326"/>
      </dsp:txXfrm>
    </dsp:sp>
    <dsp:sp modelId="{A771216E-7424-4242-B0C5-7D75C4B7BF0D}">
      <dsp:nvSpPr>
        <dsp:cNvPr id="0" name=""/>
        <dsp:cNvSpPr/>
      </dsp:nvSpPr>
      <dsp:spPr>
        <a:xfrm>
          <a:off x="690264" y="1971803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092EF-4C19-4F21-B8D7-2F999629C087}">
      <dsp:nvSpPr>
        <dsp:cNvPr id="0" name=""/>
        <dsp:cNvSpPr/>
      </dsp:nvSpPr>
      <dsp:spPr>
        <a:xfrm>
          <a:off x="878902" y="2629189"/>
          <a:ext cx="5555631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Compras</a:t>
          </a:r>
          <a:endParaRPr lang="es-MX" sz="2100" kern="1200" dirty="0"/>
        </a:p>
      </dsp:txBody>
      <dsp:txXfrm>
        <a:off x="878902" y="2629189"/>
        <a:ext cx="5555631" cy="404326"/>
      </dsp:txXfrm>
    </dsp:sp>
    <dsp:sp modelId="{12610248-8628-418F-B25D-04B5E43514DE}">
      <dsp:nvSpPr>
        <dsp:cNvPr id="0" name=""/>
        <dsp:cNvSpPr/>
      </dsp:nvSpPr>
      <dsp:spPr>
        <a:xfrm>
          <a:off x="626198" y="2578648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71866-5836-43A3-8F15-F28D4254BE2A}">
      <dsp:nvSpPr>
        <dsp:cNvPr id="0" name=""/>
        <dsp:cNvSpPr/>
      </dsp:nvSpPr>
      <dsp:spPr>
        <a:xfrm>
          <a:off x="678252" y="3235589"/>
          <a:ext cx="5756282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Logística (Almacén, inventarios)</a:t>
          </a:r>
          <a:endParaRPr lang="es-MX" sz="2100" kern="1200" dirty="0"/>
        </a:p>
      </dsp:txBody>
      <dsp:txXfrm>
        <a:off x="678252" y="3235589"/>
        <a:ext cx="5756282" cy="404326"/>
      </dsp:txXfrm>
    </dsp:sp>
    <dsp:sp modelId="{6A6B556B-F30C-451B-B382-7DA074DC32E7}">
      <dsp:nvSpPr>
        <dsp:cNvPr id="0" name=""/>
        <dsp:cNvSpPr/>
      </dsp:nvSpPr>
      <dsp:spPr>
        <a:xfrm>
          <a:off x="425548" y="3185049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658BF-3FF5-40F7-B8FA-5E28D65041DA}">
      <dsp:nvSpPr>
        <dsp:cNvPr id="0" name=""/>
        <dsp:cNvSpPr/>
      </dsp:nvSpPr>
      <dsp:spPr>
        <a:xfrm>
          <a:off x="312098" y="3842435"/>
          <a:ext cx="6122436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Dirección</a:t>
          </a:r>
          <a:endParaRPr lang="es-MX" sz="2100" kern="1200" dirty="0"/>
        </a:p>
      </dsp:txBody>
      <dsp:txXfrm>
        <a:off x="312098" y="3842435"/>
        <a:ext cx="6122436" cy="404326"/>
      </dsp:txXfrm>
    </dsp:sp>
    <dsp:sp modelId="{58D5FD02-A36E-4750-A47A-B885A7B0A891}">
      <dsp:nvSpPr>
        <dsp:cNvPr id="0" name=""/>
        <dsp:cNvSpPr/>
      </dsp:nvSpPr>
      <dsp:spPr>
        <a:xfrm>
          <a:off x="59394" y="3791894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12AB5-A8A2-4F1C-9AFB-C1C8A786CE90}">
      <dsp:nvSpPr>
        <dsp:cNvPr id="0" name=""/>
        <dsp:cNvSpPr/>
      </dsp:nvSpPr>
      <dsp:spPr>
        <a:xfrm>
          <a:off x="-69211" y="138339"/>
          <a:ext cx="224347" cy="556134"/>
        </a:xfrm>
        <a:prstGeom prst="blockArc">
          <a:avLst>
            <a:gd name="adj1" fmla="val 18900000"/>
            <a:gd name="adj2" fmla="val 2700000"/>
            <a:gd name="adj3" fmla="val 181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A11DE-025C-4040-B87A-7CF56DBF6B6D}">
      <dsp:nvSpPr>
        <dsp:cNvPr id="0" name=""/>
        <dsp:cNvSpPr/>
      </dsp:nvSpPr>
      <dsp:spPr>
        <a:xfrm>
          <a:off x="271009" y="221712"/>
          <a:ext cx="6489521" cy="433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0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IT (Tecnología)</a:t>
          </a:r>
        </a:p>
      </dsp:txBody>
      <dsp:txXfrm>
        <a:off x="271009" y="221712"/>
        <a:ext cx="6489521" cy="433614"/>
      </dsp:txXfrm>
    </dsp:sp>
    <dsp:sp modelId="{72F62C33-DFD8-4436-86A9-8BD9C4C5ABDE}">
      <dsp:nvSpPr>
        <dsp:cNvPr id="0" name=""/>
        <dsp:cNvSpPr/>
      </dsp:nvSpPr>
      <dsp:spPr>
        <a:xfrm>
          <a:off x="0" y="167510"/>
          <a:ext cx="542018" cy="5420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87E2F-D710-4A65-8A3C-D458BD6142DF}">
      <dsp:nvSpPr>
        <dsp:cNvPr id="0" name=""/>
        <dsp:cNvSpPr/>
      </dsp:nvSpPr>
      <dsp:spPr>
        <a:xfrm rot="5400000">
          <a:off x="4432955" y="-1968834"/>
          <a:ext cx="1053414" cy="53462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Solicitud de compra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pedidos </a:t>
          </a:r>
          <a:endParaRPr lang="es-ES" sz="2400" kern="1200" dirty="0"/>
        </a:p>
      </dsp:txBody>
      <dsp:txXfrm rot="-5400000">
        <a:off x="2286525" y="229019"/>
        <a:ext cx="5294852" cy="950568"/>
      </dsp:txXfrm>
    </dsp:sp>
    <dsp:sp modelId="{1D094432-ECEC-43D9-A25D-117D8A01A35B}">
      <dsp:nvSpPr>
        <dsp:cNvPr id="0" name=""/>
        <dsp:cNvSpPr/>
      </dsp:nvSpPr>
      <dsp:spPr>
        <a:xfrm>
          <a:off x="757687" y="39678"/>
          <a:ext cx="1450952" cy="131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</a:t>
          </a:r>
        </a:p>
      </dsp:txBody>
      <dsp:txXfrm>
        <a:off x="821966" y="103957"/>
        <a:ext cx="1322394" cy="1188210"/>
      </dsp:txXfrm>
    </dsp:sp>
    <dsp:sp modelId="{26F9E434-145F-404A-9B0B-53A89730A6A1}">
      <dsp:nvSpPr>
        <dsp:cNvPr id="0" name=""/>
        <dsp:cNvSpPr/>
      </dsp:nvSpPr>
      <dsp:spPr>
        <a:xfrm rot="5400000">
          <a:off x="4375546" y="-630839"/>
          <a:ext cx="1053414" cy="53462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Selección de proveedores</a:t>
          </a:r>
          <a:endParaRPr lang="es-ES" sz="2400" kern="1200" dirty="0">
            <a:solidFill>
              <a:srgbClr val="3F3F3F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Recepción de bienes y servicios</a:t>
          </a:r>
        </a:p>
      </dsp:txBody>
      <dsp:txXfrm rot="-5400000">
        <a:off x="2229116" y="1567014"/>
        <a:ext cx="5294852" cy="950568"/>
      </dsp:txXfrm>
    </dsp:sp>
    <dsp:sp modelId="{38756D0B-DAF4-4AC6-A2CE-7C182A12D266}">
      <dsp:nvSpPr>
        <dsp:cNvPr id="0" name=""/>
        <dsp:cNvSpPr/>
      </dsp:nvSpPr>
      <dsp:spPr>
        <a:xfrm>
          <a:off x="778163" y="1396976"/>
          <a:ext cx="1450952" cy="131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</a:t>
          </a:r>
        </a:p>
      </dsp:txBody>
      <dsp:txXfrm>
        <a:off x="842442" y="1461255"/>
        <a:ext cx="1322394" cy="1188210"/>
      </dsp:txXfrm>
    </dsp:sp>
    <dsp:sp modelId="{F1534E20-8440-40CA-A5AE-5DF21E0E93E6}">
      <dsp:nvSpPr>
        <dsp:cNvPr id="0" name=""/>
        <dsp:cNvSpPr/>
      </dsp:nvSpPr>
      <dsp:spPr>
        <a:xfrm rot="5400000">
          <a:off x="4375546" y="751766"/>
          <a:ext cx="1053414" cy="53462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Facturación y pagos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contratos (proveedores)</a:t>
          </a:r>
        </a:p>
      </dsp:txBody>
      <dsp:txXfrm rot="-5400000">
        <a:off x="2229116" y="2949620"/>
        <a:ext cx="5294852" cy="950568"/>
      </dsp:txXfrm>
    </dsp:sp>
    <dsp:sp modelId="{7F590407-5287-4B97-8438-25F091B0726B}">
      <dsp:nvSpPr>
        <dsp:cNvPr id="0" name=""/>
        <dsp:cNvSpPr/>
      </dsp:nvSpPr>
      <dsp:spPr>
        <a:xfrm>
          <a:off x="778163" y="2766520"/>
          <a:ext cx="1450952" cy="131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</a:t>
          </a:r>
        </a:p>
      </dsp:txBody>
      <dsp:txXfrm>
        <a:off x="842442" y="2830799"/>
        <a:ext cx="1322394" cy="1188210"/>
      </dsp:txXfrm>
    </dsp:sp>
    <dsp:sp modelId="{C100AE76-5D77-4D1B-AF23-334C263DFEA7}">
      <dsp:nvSpPr>
        <dsp:cNvPr id="0" name=""/>
        <dsp:cNvSpPr/>
      </dsp:nvSpPr>
      <dsp:spPr>
        <a:xfrm rot="5400000">
          <a:off x="4155532" y="2221294"/>
          <a:ext cx="1485388" cy="53410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Análisis y reportes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Control de inventarios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calidad</a:t>
          </a:r>
        </a:p>
      </dsp:txBody>
      <dsp:txXfrm rot="-5400000">
        <a:off x="2227700" y="4221638"/>
        <a:ext cx="5268543" cy="1340366"/>
      </dsp:txXfrm>
    </dsp:sp>
    <dsp:sp modelId="{6792F815-A899-485B-9A6E-47AEFC9196FA}">
      <dsp:nvSpPr>
        <dsp:cNvPr id="0" name=""/>
        <dsp:cNvSpPr/>
      </dsp:nvSpPr>
      <dsp:spPr>
        <a:xfrm>
          <a:off x="778163" y="4133599"/>
          <a:ext cx="1449535" cy="1464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8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9</a:t>
          </a:r>
        </a:p>
      </dsp:txBody>
      <dsp:txXfrm>
        <a:off x="848923" y="4204359"/>
        <a:ext cx="1308015" cy="1322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42A66-88A9-4F5D-9250-67194A5B4B58}">
      <dsp:nvSpPr>
        <dsp:cNvPr id="0" name=""/>
        <dsp:cNvSpPr/>
      </dsp:nvSpPr>
      <dsp:spPr>
        <a:xfrm>
          <a:off x="2212885" y="1241305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2438898" y="1284485"/>
        <a:ext cx="25401" cy="5080"/>
      </dsp:txXfrm>
    </dsp:sp>
    <dsp:sp modelId="{92C3E540-7005-4991-921A-CF245BFEA7A8}">
      <dsp:nvSpPr>
        <dsp:cNvPr id="0" name=""/>
        <dsp:cNvSpPr/>
      </dsp:nvSpPr>
      <dsp:spPr>
        <a:xfrm>
          <a:off x="5867" y="624380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1. Creación de usuarios</a:t>
          </a:r>
        </a:p>
      </dsp:txBody>
      <dsp:txXfrm>
        <a:off x="5867" y="624380"/>
        <a:ext cx="2208817" cy="1325290"/>
      </dsp:txXfrm>
    </dsp:sp>
    <dsp:sp modelId="{88FA126F-EC77-45FE-8A5B-E1C7FC47C71B}">
      <dsp:nvSpPr>
        <dsp:cNvPr id="0" name=""/>
        <dsp:cNvSpPr/>
      </dsp:nvSpPr>
      <dsp:spPr>
        <a:xfrm>
          <a:off x="4929731" y="1241305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5155744" y="1284485"/>
        <a:ext cx="25401" cy="5080"/>
      </dsp:txXfrm>
    </dsp:sp>
    <dsp:sp modelId="{DD9B887A-E746-48C9-86A6-7D0C74DAECDB}">
      <dsp:nvSpPr>
        <dsp:cNvPr id="0" name=""/>
        <dsp:cNvSpPr/>
      </dsp:nvSpPr>
      <dsp:spPr>
        <a:xfrm>
          <a:off x="2722713" y="624380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2. Asignación de perfiles</a:t>
          </a:r>
        </a:p>
      </dsp:txBody>
      <dsp:txXfrm>
        <a:off x="2722713" y="624380"/>
        <a:ext cx="2208817" cy="1325290"/>
      </dsp:txXfrm>
    </dsp:sp>
    <dsp:sp modelId="{6C39F4F2-6444-4298-BE7A-1DC9E453267F}">
      <dsp:nvSpPr>
        <dsp:cNvPr id="0" name=""/>
        <dsp:cNvSpPr/>
      </dsp:nvSpPr>
      <dsp:spPr>
        <a:xfrm>
          <a:off x="1110276" y="1947871"/>
          <a:ext cx="5433691" cy="477428"/>
        </a:xfrm>
        <a:custGeom>
          <a:avLst/>
          <a:gdLst/>
          <a:ahLst/>
          <a:cxnLst/>
          <a:rect l="0" t="0" r="0" b="0"/>
          <a:pathLst>
            <a:path>
              <a:moveTo>
                <a:pt x="5433691" y="0"/>
              </a:moveTo>
              <a:lnTo>
                <a:pt x="5433691" y="255814"/>
              </a:lnTo>
              <a:lnTo>
                <a:pt x="0" y="255814"/>
              </a:lnTo>
              <a:lnTo>
                <a:pt x="0" y="47742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3690687" y="2184044"/>
        <a:ext cx="272869" cy="5080"/>
      </dsp:txXfrm>
    </dsp:sp>
    <dsp:sp modelId="{1000CD7D-4120-4FAA-B9C6-19D2674857D8}">
      <dsp:nvSpPr>
        <dsp:cNvPr id="0" name=""/>
        <dsp:cNvSpPr/>
      </dsp:nvSpPr>
      <dsp:spPr>
        <a:xfrm>
          <a:off x="5439559" y="624380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3. Control de acceso basado en roles</a:t>
          </a:r>
        </a:p>
      </dsp:txBody>
      <dsp:txXfrm>
        <a:off x="5439559" y="624380"/>
        <a:ext cx="2208817" cy="1325290"/>
      </dsp:txXfrm>
    </dsp:sp>
    <dsp:sp modelId="{E2673D7E-FE6E-42A6-A4BA-286F2B53F6E6}">
      <dsp:nvSpPr>
        <dsp:cNvPr id="0" name=""/>
        <dsp:cNvSpPr/>
      </dsp:nvSpPr>
      <dsp:spPr>
        <a:xfrm>
          <a:off x="2212885" y="3074624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2438898" y="3117804"/>
        <a:ext cx="25401" cy="5080"/>
      </dsp:txXfrm>
    </dsp:sp>
    <dsp:sp modelId="{BC1ED07F-AF0D-44C0-9661-2526A8F6EA14}">
      <dsp:nvSpPr>
        <dsp:cNvPr id="0" name=""/>
        <dsp:cNvSpPr/>
      </dsp:nvSpPr>
      <dsp:spPr>
        <a:xfrm>
          <a:off x="5867" y="2457699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4. Autenticación segura</a:t>
          </a:r>
        </a:p>
      </dsp:txBody>
      <dsp:txXfrm>
        <a:off x="5867" y="2457699"/>
        <a:ext cx="2208817" cy="1325290"/>
      </dsp:txXfrm>
    </dsp:sp>
    <dsp:sp modelId="{204425F1-A447-4092-832B-291B49DC577F}">
      <dsp:nvSpPr>
        <dsp:cNvPr id="0" name=""/>
        <dsp:cNvSpPr/>
      </dsp:nvSpPr>
      <dsp:spPr>
        <a:xfrm>
          <a:off x="4929731" y="3074624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5155744" y="3117804"/>
        <a:ext cx="25401" cy="5080"/>
      </dsp:txXfrm>
    </dsp:sp>
    <dsp:sp modelId="{C9E84EEF-127B-436E-9A2D-BCBBE97BD94D}">
      <dsp:nvSpPr>
        <dsp:cNvPr id="0" name=""/>
        <dsp:cNvSpPr/>
      </dsp:nvSpPr>
      <dsp:spPr>
        <a:xfrm>
          <a:off x="2722713" y="2457699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5. Registro de actividades</a:t>
          </a:r>
        </a:p>
      </dsp:txBody>
      <dsp:txXfrm>
        <a:off x="2722713" y="2457699"/>
        <a:ext cx="2208817" cy="1325290"/>
      </dsp:txXfrm>
    </dsp:sp>
    <dsp:sp modelId="{CF651239-6860-412A-82B7-28028884EFA5}">
      <dsp:nvSpPr>
        <dsp:cNvPr id="0" name=""/>
        <dsp:cNvSpPr/>
      </dsp:nvSpPr>
      <dsp:spPr>
        <a:xfrm>
          <a:off x="1110276" y="3781189"/>
          <a:ext cx="5433691" cy="477428"/>
        </a:xfrm>
        <a:custGeom>
          <a:avLst/>
          <a:gdLst/>
          <a:ahLst/>
          <a:cxnLst/>
          <a:rect l="0" t="0" r="0" b="0"/>
          <a:pathLst>
            <a:path>
              <a:moveTo>
                <a:pt x="5433691" y="0"/>
              </a:moveTo>
              <a:lnTo>
                <a:pt x="5433691" y="255814"/>
              </a:lnTo>
              <a:lnTo>
                <a:pt x="0" y="255814"/>
              </a:lnTo>
              <a:lnTo>
                <a:pt x="0" y="47742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3690687" y="4017363"/>
        <a:ext cx="272869" cy="5080"/>
      </dsp:txXfrm>
    </dsp:sp>
    <dsp:sp modelId="{1B7D710D-DE5F-44E5-B133-E95372AC3125}">
      <dsp:nvSpPr>
        <dsp:cNvPr id="0" name=""/>
        <dsp:cNvSpPr/>
      </dsp:nvSpPr>
      <dsp:spPr>
        <a:xfrm>
          <a:off x="5439559" y="2457699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6. Gestión de sesiones </a:t>
          </a:r>
        </a:p>
      </dsp:txBody>
      <dsp:txXfrm>
        <a:off x="5439559" y="2457699"/>
        <a:ext cx="2208817" cy="1325290"/>
      </dsp:txXfrm>
    </dsp:sp>
    <dsp:sp modelId="{AFF64C81-518F-4F64-A54F-E866837E26FE}">
      <dsp:nvSpPr>
        <dsp:cNvPr id="0" name=""/>
        <dsp:cNvSpPr/>
      </dsp:nvSpPr>
      <dsp:spPr>
        <a:xfrm>
          <a:off x="2212885" y="4907943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2438898" y="4951123"/>
        <a:ext cx="25401" cy="5080"/>
      </dsp:txXfrm>
    </dsp:sp>
    <dsp:sp modelId="{C82FAB43-A789-4E8F-9F57-A123887F7166}">
      <dsp:nvSpPr>
        <dsp:cNvPr id="0" name=""/>
        <dsp:cNvSpPr/>
      </dsp:nvSpPr>
      <dsp:spPr>
        <a:xfrm>
          <a:off x="5867" y="4291017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7. Recuperación de contraseñas</a:t>
          </a:r>
        </a:p>
      </dsp:txBody>
      <dsp:txXfrm>
        <a:off x="5867" y="4291017"/>
        <a:ext cx="2208817" cy="1325290"/>
      </dsp:txXfrm>
    </dsp:sp>
    <dsp:sp modelId="{D0742BC5-5A7B-4071-9BAB-C2E819ADB390}">
      <dsp:nvSpPr>
        <dsp:cNvPr id="0" name=""/>
        <dsp:cNvSpPr/>
      </dsp:nvSpPr>
      <dsp:spPr>
        <a:xfrm>
          <a:off x="4929731" y="4907943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5155744" y="4951123"/>
        <a:ext cx="25401" cy="5080"/>
      </dsp:txXfrm>
    </dsp:sp>
    <dsp:sp modelId="{48248890-AEFA-49F4-A0D0-786E14D202DE}">
      <dsp:nvSpPr>
        <dsp:cNvPr id="0" name=""/>
        <dsp:cNvSpPr/>
      </dsp:nvSpPr>
      <dsp:spPr>
        <a:xfrm>
          <a:off x="2722713" y="4291017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8. Aprobación de accesos especiales</a:t>
          </a:r>
        </a:p>
      </dsp:txBody>
      <dsp:txXfrm>
        <a:off x="2722713" y="4291017"/>
        <a:ext cx="2208817" cy="1325290"/>
      </dsp:txXfrm>
    </dsp:sp>
    <dsp:sp modelId="{0D201DC8-0AE9-4EF6-829D-5625C4C4D05C}">
      <dsp:nvSpPr>
        <dsp:cNvPr id="0" name=""/>
        <dsp:cNvSpPr/>
      </dsp:nvSpPr>
      <dsp:spPr>
        <a:xfrm>
          <a:off x="5439559" y="4291017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9. Gestión de grupos de usuarios</a:t>
          </a:r>
        </a:p>
      </dsp:txBody>
      <dsp:txXfrm>
        <a:off x="5439559" y="4291017"/>
        <a:ext cx="2208817" cy="1325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88609-5B57-44F0-9DF4-7155C679B0F9}">
      <dsp:nvSpPr>
        <dsp:cNvPr id="0" name=""/>
        <dsp:cNvSpPr/>
      </dsp:nvSpPr>
      <dsp:spPr>
        <a:xfrm>
          <a:off x="142993" y="562596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Creación y automatización de campaña</a:t>
          </a:r>
        </a:p>
      </dsp:txBody>
      <dsp:txXfrm>
        <a:off x="142993" y="562596"/>
        <a:ext cx="3318571" cy="1037053"/>
      </dsp:txXfrm>
    </dsp:sp>
    <dsp:sp modelId="{82F83742-192C-4E27-B280-83684187E065}">
      <dsp:nvSpPr>
        <dsp:cNvPr id="0" name=""/>
        <dsp:cNvSpPr/>
      </dsp:nvSpPr>
      <dsp:spPr>
        <a:xfrm>
          <a:off x="122255" y="403756"/>
          <a:ext cx="725937" cy="1088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20A88-42A7-4642-B844-FCCEFAA7E642}">
      <dsp:nvSpPr>
        <dsp:cNvPr id="0" name=""/>
        <dsp:cNvSpPr/>
      </dsp:nvSpPr>
      <dsp:spPr>
        <a:xfrm>
          <a:off x="3748930" y="553553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Selección de canales de marketing</a:t>
          </a:r>
        </a:p>
      </dsp:txBody>
      <dsp:txXfrm>
        <a:off x="3748930" y="553553"/>
        <a:ext cx="3318571" cy="1037053"/>
      </dsp:txXfrm>
    </dsp:sp>
    <dsp:sp modelId="{8A442221-3D51-4F7F-B761-48B7F7F22F4A}">
      <dsp:nvSpPr>
        <dsp:cNvPr id="0" name=""/>
        <dsp:cNvSpPr/>
      </dsp:nvSpPr>
      <dsp:spPr>
        <a:xfrm>
          <a:off x="3692608" y="403756"/>
          <a:ext cx="725937" cy="1088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DE5D1-8784-4138-8414-62D4F93548A2}">
      <dsp:nvSpPr>
        <dsp:cNvPr id="0" name=""/>
        <dsp:cNvSpPr/>
      </dsp:nvSpPr>
      <dsp:spPr>
        <a:xfrm>
          <a:off x="7354868" y="553553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Diseño de contenidos</a:t>
          </a:r>
        </a:p>
      </dsp:txBody>
      <dsp:txXfrm>
        <a:off x="7354868" y="553553"/>
        <a:ext cx="3318571" cy="1037053"/>
      </dsp:txXfrm>
    </dsp:sp>
    <dsp:sp modelId="{B650BB8A-BAF9-4703-9EE2-2DC0C365ED54}">
      <dsp:nvSpPr>
        <dsp:cNvPr id="0" name=""/>
        <dsp:cNvSpPr/>
      </dsp:nvSpPr>
      <dsp:spPr>
        <a:xfrm>
          <a:off x="7298545" y="403756"/>
          <a:ext cx="725937" cy="1088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92D43-049C-427D-9FFB-0404DCB62F36}">
      <dsp:nvSpPr>
        <dsp:cNvPr id="0" name=""/>
        <dsp:cNvSpPr/>
      </dsp:nvSpPr>
      <dsp:spPr>
        <a:xfrm>
          <a:off x="142993" y="1868132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solidFill>
                <a:schemeClr val="tx1"/>
              </a:solidFill>
            </a:rPr>
            <a:t>Lanzamiento de campañas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142993" y="1868132"/>
        <a:ext cx="3318571" cy="1037053"/>
      </dsp:txXfrm>
    </dsp:sp>
    <dsp:sp modelId="{005D3902-E5EA-4F24-A98F-BB54BDF630C1}">
      <dsp:nvSpPr>
        <dsp:cNvPr id="0" name=""/>
        <dsp:cNvSpPr/>
      </dsp:nvSpPr>
      <dsp:spPr>
        <a:xfrm>
          <a:off x="86670" y="1709292"/>
          <a:ext cx="725937" cy="10889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EB04D-3E00-4413-BF19-50AB66336340}">
      <dsp:nvSpPr>
        <dsp:cNvPr id="0" name=""/>
        <dsp:cNvSpPr/>
      </dsp:nvSpPr>
      <dsp:spPr>
        <a:xfrm>
          <a:off x="3830866" y="1868132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solidFill>
                <a:schemeClr val="tx1"/>
              </a:solidFill>
            </a:rPr>
            <a:t>Seguimiento de resultados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3830866" y="1868132"/>
        <a:ext cx="3318571" cy="1037053"/>
      </dsp:txXfrm>
    </dsp:sp>
    <dsp:sp modelId="{9B6C5011-7C7C-4742-9FC0-4D8741F45D5C}">
      <dsp:nvSpPr>
        <dsp:cNvPr id="0" name=""/>
        <dsp:cNvSpPr/>
      </dsp:nvSpPr>
      <dsp:spPr>
        <a:xfrm>
          <a:off x="3708665" y="1670102"/>
          <a:ext cx="725937" cy="10889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78229-D659-4D5A-BDD0-FEF673C0E87C}">
      <dsp:nvSpPr>
        <dsp:cNvPr id="0" name=""/>
        <dsp:cNvSpPr/>
      </dsp:nvSpPr>
      <dsp:spPr>
        <a:xfrm>
          <a:off x="7354868" y="1859088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Personalización de contenidos</a:t>
          </a:r>
        </a:p>
      </dsp:txBody>
      <dsp:txXfrm>
        <a:off x="7354868" y="1859088"/>
        <a:ext cx="3318571" cy="1037053"/>
      </dsp:txXfrm>
    </dsp:sp>
    <dsp:sp modelId="{763EA0A4-087C-4DEF-A1D4-B13C220D000B}">
      <dsp:nvSpPr>
        <dsp:cNvPr id="0" name=""/>
        <dsp:cNvSpPr/>
      </dsp:nvSpPr>
      <dsp:spPr>
        <a:xfrm>
          <a:off x="7298545" y="1709292"/>
          <a:ext cx="725937" cy="10889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38671-29DF-4093-9279-8F4FC1EEF69F}">
      <dsp:nvSpPr>
        <dsp:cNvPr id="0" name=""/>
        <dsp:cNvSpPr/>
      </dsp:nvSpPr>
      <dsp:spPr>
        <a:xfrm>
          <a:off x="224928" y="3173667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solidFill>
                <a:schemeClr val="tx1"/>
              </a:solidFill>
            </a:rPr>
            <a:t>Análisis de segmentos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224928" y="3173667"/>
        <a:ext cx="3318571" cy="1037053"/>
      </dsp:txXfrm>
    </dsp:sp>
    <dsp:sp modelId="{AD64C95E-988B-42B7-A04C-7CEB7F931A8C}">
      <dsp:nvSpPr>
        <dsp:cNvPr id="0" name=""/>
        <dsp:cNvSpPr/>
      </dsp:nvSpPr>
      <dsp:spPr>
        <a:xfrm>
          <a:off x="70017" y="3014827"/>
          <a:ext cx="725937" cy="10889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D5F18-C86F-464A-A2CD-EFA427DDFB87}">
      <dsp:nvSpPr>
        <dsp:cNvPr id="0" name=""/>
        <dsp:cNvSpPr/>
      </dsp:nvSpPr>
      <dsp:spPr>
        <a:xfrm>
          <a:off x="3748930" y="3173667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Gestión de eventos</a:t>
          </a:r>
        </a:p>
      </dsp:txBody>
      <dsp:txXfrm>
        <a:off x="3748930" y="3173667"/>
        <a:ext cx="3318571" cy="1037053"/>
      </dsp:txXfrm>
    </dsp:sp>
    <dsp:sp modelId="{9B38EC0B-E479-499F-A00A-7F55F6CBE46F}">
      <dsp:nvSpPr>
        <dsp:cNvPr id="0" name=""/>
        <dsp:cNvSpPr/>
      </dsp:nvSpPr>
      <dsp:spPr>
        <a:xfrm>
          <a:off x="3692608" y="3014827"/>
          <a:ext cx="725937" cy="108890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63338-724C-4F03-A2D8-7A528B4C5474}">
      <dsp:nvSpPr>
        <dsp:cNvPr id="0" name=""/>
        <dsp:cNvSpPr/>
      </dsp:nvSpPr>
      <dsp:spPr>
        <a:xfrm>
          <a:off x="7354868" y="3164624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Encuestas y retroalimentación</a:t>
          </a:r>
        </a:p>
      </dsp:txBody>
      <dsp:txXfrm>
        <a:off x="7354868" y="3164624"/>
        <a:ext cx="3318571" cy="1037053"/>
      </dsp:txXfrm>
    </dsp:sp>
    <dsp:sp modelId="{F5CF2FBF-8E2E-4777-84EA-D0EE131A1E3B}">
      <dsp:nvSpPr>
        <dsp:cNvPr id="0" name=""/>
        <dsp:cNvSpPr/>
      </dsp:nvSpPr>
      <dsp:spPr>
        <a:xfrm>
          <a:off x="7298545" y="3014827"/>
          <a:ext cx="725937" cy="108890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E48E0-CD39-4DA6-9EED-3545A1239A2D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B44AA-A2F4-4B3E-82F0-E4D0064F1E2B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500" kern="1200" dirty="0"/>
            <a:t>Integración con medios electrónicos y redes sociales</a:t>
          </a:r>
        </a:p>
      </dsp:txBody>
      <dsp:txXfrm>
        <a:off x="380119" y="246332"/>
        <a:ext cx="7675541" cy="492448"/>
      </dsp:txXfrm>
    </dsp:sp>
    <dsp:sp modelId="{63829DE1-486B-45D8-9CF0-9DFA7338879E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6132B-E69D-4720-911E-1A011784B80E}">
      <dsp:nvSpPr>
        <dsp:cNvPr id="0" name=""/>
        <dsp:cNvSpPr/>
      </dsp:nvSpPr>
      <dsp:spPr>
        <a:xfrm>
          <a:off x="849210" y="1005821"/>
          <a:ext cx="7229585" cy="492448"/>
        </a:xfrm>
        <a:prstGeom prst="rect">
          <a:avLst/>
        </a:prstGeom>
        <a:solidFill>
          <a:schemeClr val="accent1">
            <a:shade val="80000"/>
            <a:hueOff val="106126"/>
            <a:satOff val="-15762"/>
            <a:lumOff val="78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Registro he historial de comunicaciones</a:t>
          </a:r>
        </a:p>
      </dsp:txBody>
      <dsp:txXfrm>
        <a:off x="849210" y="1005821"/>
        <a:ext cx="7229585" cy="492448"/>
      </dsp:txXfrm>
    </dsp:sp>
    <dsp:sp modelId="{E6AA4A02-D5BA-496B-913B-0394C1C575A1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06126"/>
              <a:satOff val="-15762"/>
              <a:lumOff val="78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06CAB-35B4-4A86-B561-7B71A916EA08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1">
            <a:shade val="80000"/>
            <a:hueOff val="212251"/>
            <a:satOff val="-31524"/>
            <a:lumOff val="157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500" kern="1200" dirty="0"/>
            <a:t>Seguimiento de llamadas telefónicas, mensajería</a:t>
          </a:r>
        </a:p>
      </dsp:txBody>
      <dsp:txXfrm>
        <a:off x="1070457" y="1724003"/>
        <a:ext cx="6985203" cy="492448"/>
      </dsp:txXfrm>
    </dsp:sp>
    <dsp:sp modelId="{8F6F37AB-AEE3-41AC-9E4B-47607EDA2E48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12251"/>
              <a:satOff val="-31524"/>
              <a:lumOff val="157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6D6FA-E1F2-457B-90B8-D9A943916DDF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1">
            <a:shade val="80000"/>
            <a:hueOff val="318377"/>
            <a:satOff val="-47286"/>
            <a:lumOff val="2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Tickets y soporte</a:t>
          </a:r>
        </a:p>
      </dsp:txBody>
      <dsp:txXfrm>
        <a:off x="1148486" y="2463109"/>
        <a:ext cx="6907174" cy="492448"/>
      </dsp:txXfrm>
    </dsp:sp>
    <dsp:sp modelId="{A41AD449-4D4B-4DAB-93BE-23B7550FABCE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18377"/>
              <a:satOff val="-47286"/>
              <a:lumOff val="235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6EA30-93C5-468B-A2B5-9B3F7A4FEA4E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1">
            <a:shade val="80000"/>
            <a:hueOff val="424503"/>
            <a:satOff val="-63048"/>
            <a:lumOff val="31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Automatización de respuestas</a:t>
          </a:r>
        </a:p>
      </dsp:txBody>
      <dsp:txXfrm>
        <a:off x="1070457" y="3202215"/>
        <a:ext cx="6985203" cy="492448"/>
      </dsp:txXfrm>
    </dsp:sp>
    <dsp:sp modelId="{43D7AC13-28DB-4F5B-A5EB-B2AC51FAB208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24503"/>
              <a:satOff val="-63048"/>
              <a:lumOff val="31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65C98-A469-411A-824E-16B11ED8C132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1">
            <a:shade val="80000"/>
            <a:hueOff val="530628"/>
            <a:satOff val="-78810"/>
            <a:lumOff val="393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500" kern="1200"/>
            <a:t>Análisis de seguimiento</a:t>
          </a:r>
          <a:endParaRPr lang="es-ES" sz="2500" kern="1200" dirty="0"/>
        </a:p>
      </dsp:txBody>
      <dsp:txXfrm>
        <a:off x="826075" y="3940779"/>
        <a:ext cx="7229585" cy="492448"/>
      </dsp:txXfrm>
    </dsp:sp>
    <dsp:sp modelId="{B084CF26-6FE5-4BB2-971F-4341C70862E4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530628"/>
              <a:satOff val="-78810"/>
              <a:lumOff val="39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99224-764B-4FEE-9C61-860452443C9D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1">
            <a:shade val="80000"/>
            <a:hueOff val="636754"/>
            <a:satOff val="-94572"/>
            <a:lumOff val="47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Etiquetado y </a:t>
          </a:r>
          <a:r>
            <a:rPr lang="es-ES" sz="2500" kern="1200">
              <a:latin typeface="Calibri" panose="020F0502020204030204"/>
              <a:ea typeface="+mn-ea"/>
              <a:cs typeface="+mn-cs"/>
            </a:rPr>
            <a:t>categorización</a:t>
          </a:r>
          <a:endParaRPr lang="es-ES" sz="2500" kern="1200" dirty="0">
            <a:latin typeface="Calibri" panose="020F0502020204030204"/>
            <a:ea typeface="+mn-ea"/>
            <a:cs typeface="+mn-cs"/>
          </a:endParaRPr>
        </a:p>
      </dsp:txBody>
      <dsp:txXfrm>
        <a:off x="380119" y="4679885"/>
        <a:ext cx="7675541" cy="492448"/>
      </dsp:txXfrm>
    </dsp:sp>
    <dsp:sp modelId="{730671D8-A60C-4FB3-A595-25F9F621BD4B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636754"/>
              <a:satOff val="-94572"/>
              <a:lumOff val="471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E8700-0BDF-403F-9F9A-5A2655B7F876}" type="datetime1">
              <a:rPr lang="es-ES" smtClean="0"/>
              <a:t>08/03/2024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F3FE-BFE9-4821-91B4-1E371F0232E3}" type="datetime1">
              <a:rPr lang="es-ES" smtClean="0"/>
              <a:pPr/>
              <a:t>08/03/2024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Presentación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5CCB-8833-2820-1E9C-45D87D80E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AD5FD3B4-AC22-8755-0522-D886194DB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D8FC1043-DEA1-E8CA-484C-C8B49EEDD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almacén</a:t>
            </a:r>
          </a:p>
          <a:p>
            <a:pPr marL="228600" indent="-228600" rtl="0">
              <a:buAutoNum type="arabicPeriod"/>
            </a:pPr>
            <a:r>
              <a:rPr lang="es-ES" dirty="0"/>
              <a:t>Asignar ubicaciones, etiquetado, asignar códigos para identificación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Cambio de ubicaciones, cambios de estados, historial</a:t>
            </a:r>
          </a:p>
          <a:p>
            <a:pPr marL="228600" indent="-228600" rtl="0">
              <a:buAutoNum type="arabicPeriod"/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la reserva de productos en el almacén para clientes que han realizado pedidos anticipados.</a:t>
            </a:r>
            <a:r>
              <a:rPr lang="es-E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Actualizar automáticamente el inventario cuando se completa la venta y se libera el producto.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Priorizar la venta de productos más antiguos para minimizar pérdidas.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s-MX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También engloba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Kits y productos compuestos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Reabastecimiento automático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Análisis de consumo y tendencias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Informes de desempeño del almacén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Gestión de devoluciones (trabaja junto con ventas)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b="1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¿Estas</a:t>
            </a:r>
            <a:r>
              <a:rPr lang="es-MX" sz="1800" b="1" baseline="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 de acuerdo que se integren todos los procesos que tiene la funcionalidad de almacén?</a:t>
            </a:r>
            <a:endParaRPr lang="es-MX" sz="1800" b="1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¿Qué tipo de inventarios te gustaría</a:t>
            </a:r>
            <a:r>
              <a:rPr lang="es-MX" sz="1800" b="1" baseline="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 que se agregaran al sistema?</a:t>
            </a:r>
            <a:endParaRPr lang="es-MX" sz="1800" b="1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s-ES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9062A5C-C68C-2985-FA81-15CA9E105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841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F425F-C620-AB0C-88E9-304C512E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F4E7B066-35E0-09A0-A3FA-8D47D8740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C48933F0-7D8B-527D-1619-209CDFFB0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Gestión de personal (RH)</a:t>
            </a:r>
          </a:p>
          <a:p>
            <a:pPr marL="228600" indent="-228600" rtl="0">
              <a:buAutoNum type="arabicPeriod"/>
            </a:pPr>
            <a:r>
              <a:rPr lang="es-ES" dirty="0"/>
              <a:t>Datos personales, historial laboral y documentos asociados</a:t>
            </a:r>
          </a:p>
          <a:p>
            <a:pPr marL="228600" indent="-228600" rtl="0">
              <a:buAutoNum type="arabicPeriod"/>
            </a:pPr>
            <a:r>
              <a:rPr lang="es-ES" dirty="0"/>
              <a:t>Salarios, deducciones y beneficios, recibos, pagos. Tiene relación con la funcionalidad de finanzas</a:t>
            </a:r>
          </a:p>
          <a:p>
            <a:pPr marL="228600" indent="-228600" rtl="0">
              <a:buAutoNum type="arabicPeriod"/>
            </a:pPr>
            <a:r>
              <a:rPr lang="es-ES" dirty="0"/>
              <a:t>Vacaciones, permisos, ausencias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Seguro social, incentivos, bonificaciones</a:t>
            </a:r>
          </a:p>
          <a:p>
            <a:pPr marL="228600" indent="-228600" rtl="0">
              <a:buAutoNum type="arabicPeriod"/>
            </a:pPr>
            <a:r>
              <a:rPr lang="es-ES" dirty="0"/>
              <a:t>Entre empleados y departamentos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Expedientes, seguros y accesibles. Privacidad y protección de datos.</a:t>
            </a:r>
          </a:p>
          <a:p>
            <a:pPr marL="0" indent="0" rtl="0">
              <a:buNone/>
            </a:pPr>
            <a:r>
              <a:rPr lang="es-ES" b="1" dirty="0"/>
              <a:t>También trabaja con la gestión de talento interno, reclutamiento, selección y promoción.</a:t>
            </a:r>
          </a:p>
          <a:p>
            <a:pPr marL="0" indent="0" rtl="0">
              <a:buNone/>
            </a:pPr>
            <a:r>
              <a:rPr lang="es-ES" b="1" dirty="0"/>
              <a:t>Cumplimiento legal y normativo, principalmente para auditorias.</a:t>
            </a:r>
          </a:p>
          <a:p>
            <a:pPr marL="0" indent="0" rtl="0">
              <a:buNone/>
            </a:pPr>
            <a:endParaRPr lang="es-ES" b="1" dirty="0"/>
          </a:p>
          <a:p>
            <a:pPr marL="228600" indent="-228600" rtl="0">
              <a:buAutoNum type="arabicPeriod"/>
            </a:pPr>
            <a:endParaRPr lang="es-ES" dirty="0"/>
          </a:p>
          <a:p>
            <a:pPr marL="228600" indent="-228600" rtl="0">
              <a:buAutoNum type="arabicPeriod"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6B56B1E-C13C-4B4B-9404-81E5A9540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25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619B5-786C-B94B-8BA7-350313714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5DE013B7-FD3A-A329-50B9-048056B25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4356833D-6A3B-8077-02AB-FB7D9728B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Gestión de compras</a:t>
            </a:r>
          </a:p>
          <a:p>
            <a:pPr rtl="0"/>
            <a:r>
              <a:rPr lang="es-ES" dirty="0"/>
              <a:t>Estas compras se refieren a las que la empresa realiza para sus suministros, no las de los clientes.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7.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Ofrece reportes y análisis para evaluar el desempeño de proveedores, gestionar costes, y optimizar el proceso de compra.</a:t>
            </a: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9.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Supervisa la calidad de los productos recibidos y gestiona las devoluciones o reclamaciones a proveedores por productos defectuosos o no conformes.</a:t>
            </a: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A1EFE47-BCFE-5FAF-609F-C44F80618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068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</a:t>
            </a:r>
          </a:p>
          <a:p>
            <a:pPr rtl="0"/>
            <a:r>
              <a:rPr lang="es-ES" dirty="0"/>
              <a:t>Gestión de contactos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Capturar información básica del contacto</a:t>
            </a:r>
          </a:p>
          <a:p>
            <a:pPr marL="228600" indent="-228600" rtl="0">
              <a:buAutoNum type="arabicPeriod"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Registrar llamadas telefónicas, correos electrónicos, reuniones y cualquier otra interacción. </a:t>
            </a: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Asociar cada interacción con un contacto específico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la creación de segmentos de contactos basados en criterios como ubicación, industria, tamaño de la empresa, etc.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Conectar perfiles de redes sociales relevantes al contacto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Búsquedas de usuarios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endParaRPr lang="es-MX" sz="1800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MX" sz="1800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15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24783-54E7-CEED-F622-F24F4A49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95CB8F59-42B0-9235-E4F1-F4C23621E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F675217B-345F-57E8-E46A-8EECBDAFD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Gestión de usuarios</a:t>
            </a:r>
          </a:p>
          <a:p>
            <a:pPr rtl="0"/>
            <a:r>
              <a:rPr lang="es-ES" dirty="0"/>
              <a:t>2. Por ejemplo, administrador a gerentes, consulta a los de </a:t>
            </a:r>
            <a:r>
              <a:rPr lang="es-ES" dirty="0" err="1"/>
              <a:t>almacen</a:t>
            </a:r>
            <a:endParaRPr lang="es-ES" dirty="0"/>
          </a:p>
          <a:p>
            <a:pPr rtl="0"/>
            <a:r>
              <a:rPr lang="es-ES" dirty="0"/>
              <a:t>3. Se crean políticas a los roles </a:t>
            </a:r>
          </a:p>
          <a:p>
            <a:pPr rtl="0"/>
            <a:r>
              <a:rPr lang="es-ES" dirty="0"/>
              <a:t>5. Actividades relacionadas con los empleados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8. </a:t>
            </a: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Establecer un proceso de aprobación para el acceso a funciones o datos sensibles.</a:t>
            </a:r>
            <a:endParaRPr lang="es-ES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4C5AE878-7609-BFEF-8639-BCFFE19A6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274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7EB1-0967-F64E-C46F-F135BF60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0E0D51F6-C952-8DF8-5584-5E28CBB46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34E80D2A-9C2F-E109-AC47-735C4399E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</a:t>
            </a:r>
          </a:p>
          <a:p>
            <a:pPr rtl="0"/>
            <a:r>
              <a:rPr lang="es-ES" dirty="0"/>
              <a:t>marketing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Creación y automatización de campaña. </a:t>
            </a: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Definir objetivos claros para la campaña, como generación de leads, aumento de ventas, o promoción de productos específicos. </a:t>
            </a: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público objetivo y segmentar la lista de contactos . presupuestos</a:t>
            </a:r>
            <a:endParaRPr lang="es-ES" dirty="0"/>
          </a:p>
          <a:p>
            <a:pPr marL="457200" lvl="0" indent="-457200" rtl="0">
              <a:buAutoNum type="arabicPeriod"/>
            </a:pPr>
            <a:r>
              <a:rPr lang="es-ES" dirty="0"/>
              <a:t>Selección de canales de marketing. </a:t>
            </a:r>
          </a:p>
          <a:p>
            <a:pPr marL="457200" lvl="0" indent="-457200" rtl="0">
              <a:buAutoNum type="arabicPeriod"/>
            </a:pPr>
            <a:r>
              <a:rPr lang="es-ES" dirty="0"/>
              <a:t>Diseño de contenidos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Lanzamiento de campañas. </a:t>
            </a: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Activar y lanzar la campaña según el cronograma planificado.</a:t>
            </a:r>
            <a:endParaRPr lang="es-ES" dirty="0"/>
          </a:p>
          <a:p>
            <a:pPr marL="457200" lvl="0" indent="-457200" rtl="0">
              <a:buAutoNum type="arabicPeriod"/>
            </a:pPr>
            <a:r>
              <a:rPr lang="es-ES" dirty="0"/>
              <a:t>Seguimiento de resultados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Personalización de contenidos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Análisis de segmentos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Gestión de eventos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Encuestas y retroalimentación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0F8F452-FAD5-215D-0DD5-2613A924A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46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B6B3-ACF9-34F9-BA29-997E3BCC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D6B8600B-56BC-5A7E-A65E-1E4B4DCD3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9CC4D785-09CB-6FFB-8118-E03D164E6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</a:t>
            </a:r>
            <a:br>
              <a:rPr lang="es-ES" dirty="0"/>
            </a:br>
            <a:r>
              <a:rPr lang="es-ES" b="0" dirty="0"/>
              <a:t>Comunicación</a:t>
            </a:r>
          </a:p>
          <a:p>
            <a:pPr marL="342900" indent="-3429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Capturar y registrar todas las interacciones de comunicación. Mantener un historial completo y cronológico </a:t>
            </a:r>
          </a:p>
          <a:p>
            <a:pPr marL="0" lvl="0" indent="0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7. Permite la asignación de temas o categorías específicas a cada interacción.</a:t>
            </a:r>
            <a:endParaRPr lang="es-ES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s-MX" sz="1800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B72AAC7-A961-45B1-F51B-7943ECC41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7632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Temas que se van a tratar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86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0" baseline="0" dirty="0"/>
              <a:t>Dentro de los comercios y servicios en el mercado que nos hiciste mención en la primera entrevista </a:t>
            </a:r>
          </a:p>
          <a:p>
            <a:pPr rtl="0"/>
            <a:r>
              <a:rPr lang="es-ES" b="0" baseline="0" dirty="0"/>
              <a:t>Realizamos una investigación para tener un mejor panorama sobre el mercado que podemos abarcar  para el sistema de gestión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/>
              <a:t>se abarcaron las siguientes áreas,</a:t>
            </a:r>
            <a:r>
              <a:rPr lang="es-ES" b="0" baseline="0" dirty="0"/>
              <a:t> y ejemplos de algunos comercios que se podrían abarcar</a:t>
            </a:r>
          </a:p>
          <a:p>
            <a:pPr marL="228600" indent="-228600" rtl="0">
              <a:buAutoNum type="arabicPeriod"/>
            </a:pPr>
            <a:r>
              <a:rPr lang="es-ES" b="0" dirty="0"/>
              <a:t>Todos los comercios que</a:t>
            </a:r>
            <a:r>
              <a:rPr lang="es-ES" b="0" baseline="0" dirty="0"/>
              <a:t> se dedican a la transformación de la materia</a:t>
            </a:r>
          </a:p>
          <a:p>
            <a:pPr marL="228600" indent="-228600" rtl="0">
              <a:buAutoNum type="arabicPeriod"/>
            </a:pPr>
            <a:r>
              <a:rPr lang="es-ES" b="0" baseline="0" dirty="0"/>
              <a:t> comercios y servicios</a:t>
            </a:r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Estos comercios</a:t>
            </a:r>
            <a:r>
              <a:rPr lang="es-ES" baseline="0" dirty="0"/>
              <a:t>  se clasificaron en dos tipos de ventas: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230CFA-805A-4FD3-B3A0-DAAA5993DA17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470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1EFF-C0B9-E6C9-4159-D52FC9981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D99124-861D-D1DD-508F-ABA36D5D3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5DD0423B-9C24-BCB6-4279-908B54EC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En la investigación</a:t>
            </a:r>
            <a:r>
              <a:rPr lang="es-ES" baseline="0" dirty="0"/>
              <a:t> que se realizo detectamos una similitud entre todas las empresas</a:t>
            </a:r>
          </a:p>
          <a:p>
            <a:pPr rtl="0"/>
            <a:r>
              <a:rPr lang="es-ES" baseline="0" dirty="0"/>
              <a:t>Donde dio como resultado los siguientes departamentos donde abarcan las </a:t>
            </a:r>
          </a:p>
          <a:p>
            <a:pPr rtl="0"/>
            <a:r>
              <a:rPr lang="es-ES" baseline="0" dirty="0"/>
              <a:t>funcionalidad en gestión que se requiere, donde estas nos ayudaran para establecer</a:t>
            </a:r>
          </a:p>
          <a:p>
            <a:pPr rtl="0"/>
            <a:r>
              <a:rPr lang="es-ES" baseline="0" dirty="0"/>
              <a:t> un estándar de funciones para todas las empresas</a:t>
            </a:r>
          </a:p>
          <a:p>
            <a:pPr rtl="0"/>
            <a:r>
              <a:rPr lang="es-ES" baseline="0" dirty="0"/>
              <a:t>1</a:t>
            </a:r>
          </a:p>
          <a:p>
            <a:pPr rtl="0"/>
            <a:r>
              <a:rPr lang="es-ES" baseline="0" dirty="0"/>
              <a:t>2</a:t>
            </a:r>
          </a:p>
          <a:p>
            <a:pPr rtl="0"/>
            <a:r>
              <a:rPr lang="es-ES" baseline="0" dirty="0"/>
              <a:t>3</a:t>
            </a:r>
          </a:p>
          <a:p>
            <a:pPr rtl="0"/>
            <a:r>
              <a:rPr lang="es-ES" baseline="0" dirty="0"/>
              <a:t>4</a:t>
            </a:r>
          </a:p>
          <a:p>
            <a:pPr rtl="0"/>
            <a:r>
              <a:rPr lang="es-ES" baseline="0" dirty="0"/>
              <a:t>5</a:t>
            </a:r>
          </a:p>
          <a:p>
            <a:pPr rtl="0"/>
            <a:r>
              <a:rPr lang="es-ES" baseline="0" dirty="0"/>
              <a:t>6 logística: referente a almacén, inventario</a:t>
            </a:r>
          </a:p>
          <a:p>
            <a:pPr rtl="0"/>
            <a:r>
              <a:rPr lang="es-ES" baseline="0" dirty="0"/>
              <a:t>7</a:t>
            </a:r>
          </a:p>
          <a:p>
            <a:pPr rtl="0"/>
            <a:r>
              <a:rPr lang="es-ES" baseline="0" dirty="0"/>
              <a:t>8</a:t>
            </a:r>
          </a:p>
          <a:p>
            <a:pPr rtl="0"/>
            <a:r>
              <a:rPr lang="es-ES" baseline="0" dirty="0"/>
              <a:t>9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22129-23FF-E4AE-AA00-C6939E6E3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65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baseline="0" dirty="0"/>
              <a:t>T1: </a:t>
            </a:r>
            <a:r>
              <a:rPr lang="es-ES" b="0" baseline="0" dirty="0"/>
              <a:t>F</a:t>
            </a:r>
            <a:r>
              <a:rPr lang="es-ES" baseline="0" dirty="0"/>
              <a:t>uncionalidades básicas de ambos sistemas que corresponden a las más comunes entre los 5 mejores </a:t>
            </a:r>
            <a:r>
              <a:rPr lang="es-ES" baseline="0" dirty="0" err="1"/>
              <a:t>CRMs</a:t>
            </a:r>
            <a:r>
              <a:rPr lang="es-ES" baseline="0" dirty="0"/>
              <a:t> y </a:t>
            </a:r>
            <a:r>
              <a:rPr lang="es-ES" baseline="0" dirty="0" err="1"/>
              <a:t>ERPs</a:t>
            </a:r>
            <a:r>
              <a:rPr lang="es-ES" baseline="0" dirty="0"/>
              <a:t> del mercado.</a:t>
            </a:r>
          </a:p>
          <a:p>
            <a:pPr rtl="0"/>
            <a:endParaRPr lang="es-ES" baseline="0" dirty="0"/>
          </a:p>
          <a:p>
            <a:pPr rtl="0"/>
            <a:r>
              <a:rPr lang="es-ES" baseline="0" dirty="0"/>
              <a:t>T1 ERP 1 : </a:t>
            </a:r>
          </a:p>
          <a:p>
            <a:pPr rtl="0"/>
            <a:endParaRPr lang="es-ES" baseline="0" dirty="0"/>
          </a:p>
          <a:p>
            <a:pPr rtl="0"/>
            <a:r>
              <a:rPr lang="es-ES" b="1" baseline="0" dirty="0"/>
              <a:t>Tabla 2 COMPLEMENTOS</a:t>
            </a:r>
          </a:p>
          <a:p>
            <a:pPr rtl="0"/>
            <a:r>
              <a:rPr lang="es-ES" baseline="0" dirty="0"/>
              <a:t>En la tabla  de </a:t>
            </a:r>
            <a:r>
              <a:rPr lang="es-ES" b="1" baseline="0" dirty="0"/>
              <a:t>COMPLEMENTOS</a:t>
            </a:r>
            <a:r>
              <a:rPr lang="es-ES" baseline="0" dirty="0"/>
              <a:t> tenemos las funcionalidades con las que se podría complementar el sistema o entrarían en la parte </a:t>
            </a:r>
            <a:r>
              <a:rPr lang="es-ES" baseline="0" dirty="0" err="1"/>
              <a:t>customizable</a:t>
            </a:r>
            <a:r>
              <a:rPr lang="es-ES" baseline="0" dirty="0"/>
              <a:t>.</a:t>
            </a:r>
          </a:p>
          <a:p>
            <a:pPr rtl="0"/>
            <a:endParaRPr lang="es-ES" baseline="0" dirty="0"/>
          </a:p>
          <a:p>
            <a:pPr rtl="0"/>
            <a:r>
              <a:rPr lang="es-ES" baseline="0" dirty="0"/>
              <a:t>Las funcionalidades básicas se obtuvieron en base a un </a:t>
            </a:r>
            <a:r>
              <a:rPr lang="es-ES" b="1" baseline="0" dirty="0"/>
              <a:t>estudio</a:t>
            </a:r>
            <a:r>
              <a:rPr lang="es-ES" baseline="0" dirty="0"/>
              <a:t> que se realizó de los 5 mejores </a:t>
            </a:r>
            <a:r>
              <a:rPr lang="es-ES" baseline="0" dirty="0" err="1"/>
              <a:t>CRMs</a:t>
            </a:r>
            <a:r>
              <a:rPr lang="es-ES" baseline="0" dirty="0"/>
              <a:t> y </a:t>
            </a:r>
            <a:r>
              <a:rPr lang="es-ES" baseline="0" dirty="0" err="1"/>
              <a:t>ERPs</a:t>
            </a:r>
            <a:r>
              <a:rPr lang="es-ES" baseline="0" dirty="0"/>
              <a:t> del mercado como son: </a:t>
            </a:r>
            <a:r>
              <a:rPr lang="es-ES" baseline="0" dirty="0" err="1"/>
              <a:t>CRMs</a:t>
            </a:r>
            <a:r>
              <a:rPr lang="es-ES" baseline="0" dirty="0"/>
              <a:t>: Salesforce, </a:t>
            </a:r>
            <a:r>
              <a:rPr lang="es-ES" baseline="0" dirty="0" err="1"/>
              <a:t>PipeDrive</a:t>
            </a:r>
            <a:r>
              <a:rPr lang="es-ES" baseline="0" dirty="0"/>
              <a:t>, HubSpot y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Zoho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ERPs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Oracle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NetSuite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Dynamics 365,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ERP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Pendiente liga del estudio.</a:t>
            </a:r>
          </a:p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baseline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05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2CC0-0C59-3682-9A3E-EF8C9501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223B8000-0C14-AC11-73D6-14B8297F9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F3DEE6F-E4F4-F621-EFCB-779BFB5F2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D</a:t>
            </a:r>
            <a:r>
              <a:rPr lang="es-ES" baseline="0" dirty="0"/>
              <a:t>e estas dos investigaciones realizamos una tabla comparativa </a:t>
            </a:r>
          </a:p>
          <a:p>
            <a:pPr rtl="0"/>
            <a:r>
              <a:rPr lang="es-ES" b="0" baseline="0" dirty="0"/>
              <a:t>Validando cuales departamentos de las empresas</a:t>
            </a:r>
          </a:p>
          <a:p>
            <a:pPr rtl="0"/>
            <a:r>
              <a:rPr lang="es-ES" b="0" baseline="0" dirty="0"/>
              <a:t>empatan con las funcionalidades de los sistemas CRM y ERP</a:t>
            </a:r>
          </a:p>
          <a:p>
            <a:pPr rtl="0"/>
            <a:r>
              <a:rPr lang="es-ES" b="0" baseline="0" dirty="0"/>
              <a:t>Dirección</a:t>
            </a:r>
          </a:p>
          <a:p>
            <a:pPr marL="0" indent="0" rtl="0">
              <a:buNone/>
            </a:pPr>
            <a:endParaRPr lang="es-ES" b="1" baseline="0" dirty="0"/>
          </a:p>
          <a:p>
            <a:pPr marL="0" indent="0" rtl="0">
              <a:buNone/>
            </a:pPr>
            <a:endParaRPr lang="es-ES" b="1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3A5778A-A73A-06EB-1E69-BF72D9345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49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2CC0-0C59-3682-9A3E-EF8C9501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223B8000-0C14-AC11-73D6-14B8297F9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F3DEE6F-E4F4-F621-EFCB-779BFB5F2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 Funcionalidad de contabilidad y finanzas</a:t>
            </a:r>
          </a:p>
          <a:p>
            <a:pPr rtl="0"/>
            <a:r>
              <a:rPr lang="es-ES" dirty="0"/>
              <a:t>Las actividades que implica son: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Gestión de cuentas y clientes. Refiere a cuentas que los clientes crearan y el seguimiento de transacciones de las mismas. Por “cliente” entiéndase las personas que consumirán productos o servicios de los diferentes establecimientos a los que pueda ser aplicable el sistema CRM y ERP.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Registro de transacciones. Principalmente ventas, compras ingresos y gastos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Facturación y facturación electrónica. Creación, registro e historial de facturas. </a:t>
            </a:r>
            <a:r>
              <a:rPr lang="es-ES" b="1" dirty="0"/>
              <a:t>Este puede considerarse una fortaleza entro los </a:t>
            </a:r>
            <a:r>
              <a:rPr lang="es-ES" b="1" dirty="0" err="1"/>
              <a:t>CRMs</a:t>
            </a:r>
            <a:r>
              <a:rPr lang="es-ES" b="1" dirty="0"/>
              <a:t> ya que no muchos las generan. https://clientify.com/comparativas</a:t>
            </a:r>
          </a:p>
          <a:p>
            <a:pPr marL="228600" indent="-228600" rtl="0">
              <a:buAutoNum type="arabicPeriod"/>
            </a:pPr>
            <a:r>
              <a:rPr lang="es-ES" b="0" dirty="0"/>
              <a:t>…</a:t>
            </a:r>
          </a:p>
          <a:p>
            <a:pPr marL="228600" indent="-228600" rtl="0">
              <a:buAutoNum type="arabicPeriod"/>
            </a:pPr>
            <a:r>
              <a:rPr lang="es-ES" b="0" dirty="0"/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Control de presupuesto. </a:t>
            </a:r>
            <a:r>
              <a:rPr lang="es-ES" b="0" dirty="0"/>
              <a:t>Realizar presupuestos por áreas y con el realizar comparativas más adelante</a:t>
            </a:r>
          </a:p>
          <a:p>
            <a:pPr marL="228600" indent="-228600" rtl="0">
              <a:buAutoNum type="arabicPeriod"/>
            </a:pPr>
            <a:r>
              <a:rPr lang="es-ES" b="0" dirty="0"/>
              <a:t>Registra y da seguimiento a los activos de la empresa y su depreciación si es el caso.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Gestión de activos fijos. </a:t>
            </a:r>
            <a:r>
              <a:rPr lang="es-ES" b="0" dirty="0"/>
              <a:t>Calcula y registra los impuestos sobre ventas, ingresos y otros. Genera informes fiscales.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Nómina (en conjunto con RH). </a:t>
            </a:r>
            <a:r>
              <a:rPr lang="es-ES" b="0" dirty="0"/>
              <a:t>Esta función comparte información con la gestión de personal para una gestión unificada</a:t>
            </a:r>
          </a:p>
          <a:p>
            <a:pPr marL="228600" indent="-228600" rtl="0">
              <a:buAutoNum type="arabicPeriod"/>
            </a:pPr>
            <a:endParaRPr lang="es-ES" b="1" dirty="0"/>
          </a:p>
          <a:p>
            <a:pPr marL="0" indent="0" rtl="0">
              <a:buNone/>
            </a:pPr>
            <a:r>
              <a:rPr lang="es-ES" b="1" dirty="0"/>
              <a:t>De las actividades</a:t>
            </a:r>
            <a:r>
              <a:rPr lang="es-ES" b="1" baseline="0" dirty="0"/>
              <a:t> de contabilidad y finanzas ¿hay alguna que desees que se quitara, o quisieras agregar algún otro proceso?</a:t>
            </a:r>
          </a:p>
          <a:p>
            <a:pPr marL="0" indent="0" rtl="0">
              <a:buNone/>
            </a:pPr>
            <a:r>
              <a:rPr lang="es-ES" b="1" baseline="0" dirty="0"/>
              <a:t>¿ tienes alguna </a:t>
            </a:r>
            <a:r>
              <a:rPr lang="es-ES" b="1" baseline="0" dirty="0" err="1"/>
              <a:t>ides</a:t>
            </a:r>
            <a:r>
              <a:rPr lang="es-ES" b="1" baseline="0" dirty="0"/>
              <a:t> de como genera</a:t>
            </a:r>
          </a:p>
          <a:p>
            <a:pPr marL="0" indent="0" rtl="0">
              <a:buNone/>
            </a:pPr>
            <a:endParaRPr lang="es-ES" b="1" baseline="0" dirty="0"/>
          </a:p>
          <a:p>
            <a:pPr marL="0" indent="0" rtl="0">
              <a:buNone/>
            </a:pPr>
            <a:endParaRPr lang="es-ES" b="1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3A5778A-A73A-06EB-1E69-BF72D9345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538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de ventas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Gestión de oportunidades. Registrar nuevas oportunidades de venta, incluyendo detalles como el cliente potencial, productos/servicios relacionados y la probabilidad de cierre. Asignar oportunidades a representantes de ventas específicos. (si es el caso)</a:t>
            </a:r>
          </a:p>
          <a:p>
            <a:pPr marL="228600" indent="-228600" rtl="0">
              <a:buAutoNum type="arabicPeriod"/>
            </a:pPr>
            <a:r>
              <a:rPr lang="es-ES" dirty="0"/>
              <a:t>Se genera para los clientes basada en necesidades y requisitos.</a:t>
            </a:r>
          </a:p>
          <a:p>
            <a:pPr marL="228600" indent="-228600" rtl="0">
              <a:buAutoNum type="arabicPeriod"/>
            </a:pPr>
            <a:r>
              <a:rPr lang="es-ES" dirty="0"/>
              <a:t>Principalmente para seguimiento y actualización de oportunidades dentro del embudo de ventas</a:t>
            </a:r>
          </a:p>
          <a:p>
            <a:pPr marL="228600" indent="-228600" rtl="0">
              <a:buAutoNum type="arabicPeriod"/>
            </a:pPr>
            <a:r>
              <a:rPr lang="es-ES" dirty="0"/>
              <a:t>Registro de pedido con detalles como producto, cantidad, fecha de entrega, términos de pago</a:t>
            </a:r>
          </a:p>
          <a:p>
            <a:pPr marL="228600" indent="-228600" rtl="0">
              <a:buAutoNum type="arabicPeriod"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Aplicar descuentos y promociones de manera automática según las reglas predefinidas. </a:t>
            </a: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la configuración de descuentos especiales en casos particulares.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Calcula, registra y genera informes de rendimiento, ventas y comisiones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Informes, análisis, métricas.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Actualizar inventario en tiempo real, prever reposiciones automáticamente </a:t>
            </a:r>
          </a:p>
          <a:p>
            <a:pPr marL="0" indent="0" rtl="0">
              <a:buNone/>
            </a:pPr>
            <a:r>
              <a:rPr lang="es-MX" sz="1800" b="1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También trabaja en conjunto con la funcionalidad de finanzas en la parte de facturación, con almacén por inventarios.</a:t>
            </a:r>
          </a:p>
          <a:p>
            <a:pPr marL="0" indent="0" rtl="0">
              <a:buNone/>
            </a:pPr>
            <a:r>
              <a:rPr lang="es-MX" sz="1800" b="1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Este módulo tiene integración con el CRM en las siguientes funcionalidades</a:t>
            </a:r>
          </a:p>
          <a:p>
            <a:pPr marL="228600" indent="-228600" rtl="0">
              <a:buAutoNum type="arabicPeriod"/>
            </a:pPr>
            <a:r>
              <a:rPr lang="es-ES" b="1" dirty="0"/>
              <a:t>Facturación y facturación electrónica</a:t>
            </a:r>
          </a:p>
          <a:p>
            <a:pPr marL="228600" indent="-228600" rtl="0">
              <a:buAutoNum type="arabicPeriod"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baseline="0" dirty="0"/>
              <a:t>¿Como generalizarías el proceso de ventas para el tipo de clientes que desees abordar?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rhr.cl/enfoque-sistemico-de-recursos-humanos-3ra-part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diagramLayout" Target="../diagrams/layout3.xml"/><Relationship Id="rId9" Type="http://schemas.openxmlformats.org/officeDocument/2006/relationships/hyperlink" Target="https://farras.live/tips-para-realizar-compras-online-e-importarlas-a-ecuado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iproximopaso.org/profile/summary/43-4051.00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diagramLayout" Target="../diagrams/layout4.xml"/><Relationship Id="rId9" Type="http://schemas.openxmlformats.org/officeDocument/2006/relationships/hyperlink" Target="https://todossomosclientes.blogspot.com/2020/04/cuenta-de-administrador-y-de-usuario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1.jp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s://iveconsultores.com/analisis-interno-de-una-empresa/" TargetMode="External"/><Relationship Id="rId9" Type="http://schemas.microsoft.com/office/2007/relationships/diagramDrawing" Target="../diagrams/drawing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50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s://pixabay.com/es/illustrations/la-comunicaci%C3%B3n-iconos-3253476/" TargetMode="External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jpeg"/><Relationship Id="rId5" Type="http://schemas.openxmlformats.org/officeDocument/2006/relationships/hyperlink" Target="mailto:omar.Olvera@programadoresjava.mx" TargetMode="External"/><Relationship Id="rId4" Type="http://schemas.openxmlformats.org/officeDocument/2006/relationships/hyperlink" Target="mailto:monica.gomez@programadoresjava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ferique.blogspot.com/2013/01/banca-y-finanza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10288523" y="5998033"/>
            <a:ext cx="141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/>
            <a:r>
              <a:rPr lang="es-ES" sz="1400" dirty="0">
                <a:solidFill>
                  <a:schemeClr val="accent1"/>
                </a:solidFill>
                <a:cs typeface="Calibri Light" panose="020F0302020204030204" pitchFamily="34" charset="0"/>
              </a:rPr>
              <a:t>MONICA GOMEZ</a:t>
            </a:r>
          </a:p>
          <a:p>
            <a:pPr algn="r" rtl="0"/>
            <a:r>
              <a:rPr lang="es-ES" sz="1400" dirty="0">
                <a:solidFill>
                  <a:schemeClr val="accent1"/>
                </a:solidFill>
                <a:cs typeface="Calibri Light" panose="020F0302020204030204" pitchFamily="34" charset="0"/>
              </a:rPr>
              <a:t>OMAR OLVERA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s-MX" dirty="0"/>
              <a:t>Funcionalidades </a:t>
            </a:r>
            <a:br>
              <a:rPr lang="es-MX" dirty="0"/>
            </a:br>
            <a:r>
              <a:rPr lang="es-MX" dirty="0"/>
              <a:t>ERP y CRM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dirty="0"/>
              <a:t>Presentación de propuesta</a:t>
            </a:r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5C85852-4CAB-76CB-4580-CE7EEBD74C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19" r="12313" b="22182"/>
          <a:stretch/>
        </p:blipFill>
        <p:spPr>
          <a:xfrm>
            <a:off x="1683399" y="2108925"/>
            <a:ext cx="4428522" cy="26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B008E-9FD3-9605-C02A-E6962CDE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EC70062E-1D5B-0E52-7B80-C84A67C508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Agregue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7253B8D-FE0B-4FCD-45B8-C3EA8BD56E7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2FEA8648-FD28-F068-F267-4E4488519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323"/>
          <a:stretch/>
        </p:blipFill>
        <p:spPr>
          <a:xfrm>
            <a:off x="518678" y="2505075"/>
            <a:ext cx="5391749" cy="3684588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8D92B478-C283-E390-AB87-5A293725B4C6}"/>
              </a:ext>
            </a:extLst>
          </p:cNvPr>
          <p:cNvSpPr txBox="1">
            <a:spLocks/>
          </p:cNvSpPr>
          <p:nvPr/>
        </p:nvSpPr>
        <p:spPr>
          <a:xfrm>
            <a:off x="7769943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sp>
        <p:nvSpPr>
          <p:cNvPr id="11" name="Rectángulo: biselado 10">
            <a:extLst>
              <a:ext uri="{FF2B5EF4-FFF2-40B4-BE49-F238E27FC236}">
                <a16:creationId xmlns:a16="http://schemas.microsoft.com/office/drawing/2014/main" id="{4927390B-6567-4213-D862-6CEA9D41E50D}"/>
              </a:ext>
            </a:extLst>
          </p:cNvPr>
          <p:cNvSpPr/>
          <p:nvPr/>
        </p:nvSpPr>
        <p:spPr>
          <a:xfrm>
            <a:off x="6805853" y="1774825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1. Registro de empleados</a:t>
            </a:r>
          </a:p>
        </p:txBody>
      </p:sp>
      <p:sp>
        <p:nvSpPr>
          <p:cNvPr id="14" name="Rectángulo: biselado 13">
            <a:extLst>
              <a:ext uri="{FF2B5EF4-FFF2-40B4-BE49-F238E27FC236}">
                <a16:creationId xmlns:a16="http://schemas.microsoft.com/office/drawing/2014/main" id="{F6AA713C-737A-4329-2110-5CB99DBC3013}"/>
              </a:ext>
            </a:extLst>
          </p:cNvPr>
          <p:cNvSpPr/>
          <p:nvPr/>
        </p:nvSpPr>
        <p:spPr>
          <a:xfrm>
            <a:off x="6801064" y="2362519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2. Nomina (trabaja con finanzas)</a:t>
            </a:r>
          </a:p>
        </p:txBody>
      </p:sp>
      <p:sp>
        <p:nvSpPr>
          <p:cNvPr id="15" name="Rectángulo: biselado 14">
            <a:extLst>
              <a:ext uri="{FF2B5EF4-FFF2-40B4-BE49-F238E27FC236}">
                <a16:creationId xmlns:a16="http://schemas.microsoft.com/office/drawing/2014/main" id="{D5233139-437A-5B91-34BF-66FFDF3DCA57}"/>
              </a:ext>
            </a:extLst>
          </p:cNvPr>
          <p:cNvSpPr/>
          <p:nvPr/>
        </p:nvSpPr>
        <p:spPr>
          <a:xfrm>
            <a:off x="6808304" y="2973804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3. Gestión de asistencia y tiempo</a:t>
            </a:r>
          </a:p>
        </p:txBody>
      </p:sp>
      <p:sp>
        <p:nvSpPr>
          <p:cNvPr id="16" name="Rectángulo: biselado 15">
            <a:extLst>
              <a:ext uri="{FF2B5EF4-FFF2-40B4-BE49-F238E27FC236}">
                <a16:creationId xmlns:a16="http://schemas.microsoft.com/office/drawing/2014/main" id="{7EE1FC19-04BD-51C7-4C0C-9D239987703F}"/>
              </a:ext>
            </a:extLst>
          </p:cNvPr>
          <p:cNvSpPr/>
          <p:nvPr/>
        </p:nvSpPr>
        <p:spPr>
          <a:xfrm>
            <a:off x="6808304" y="3590103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4. Desarrollo y capacitación</a:t>
            </a:r>
          </a:p>
        </p:txBody>
      </p:sp>
      <p:sp>
        <p:nvSpPr>
          <p:cNvPr id="17" name="Rectángulo: biselado 16">
            <a:extLst>
              <a:ext uri="{FF2B5EF4-FFF2-40B4-BE49-F238E27FC236}">
                <a16:creationId xmlns:a16="http://schemas.microsoft.com/office/drawing/2014/main" id="{16E55FBC-224F-1B73-FE0B-E52D62C3C406}"/>
              </a:ext>
            </a:extLst>
          </p:cNvPr>
          <p:cNvSpPr/>
          <p:nvPr/>
        </p:nvSpPr>
        <p:spPr>
          <a:xfrm>
            <a:off x="6801064" y="4201682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5. Beneficios y compensaciones</a:t>
            </a:r>
          </a:p>
        </p:txBody>
      </p:sp>
      <p:sp>
        <p:nvSpPr>
          <p:cNvPr id="19" name="Rectángulo: biselado 18">
            <a:extLst>
              <a:ext uri="{FF2B5EF4-FFF2-40B4-BE49-F238E27FC236}">
                <a16:creationId xmlns:a16="http://schemas.microsoft.com/office/drawing/2014/main" id="{D67258D2-CD35-B779-2232-02A76EA86EB6}"/>
              </a:ext>
            </a:extLst>
          </p:cNvPr>
          <p:cNvSpPr/>
          <p:nvPr/>
        </p:nvSpPr>
        <p:spPr>
          <a:xfrm>
            <a:off x="6801064" y="4812967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6. Comunicación interna</a:t>
            </a:r>
          </a:p>
        </p:txBody>
      </p:sp>
      <p:sp>
        <p:nvSpPr>
          <p:cNvPr id="24" name="Rectángulo: biselado 23">
            <a:extLst>
              <a:ext uri="{FF2B5EF4-FFF2-40B4-BE49-F238E27FC236}">
                <a16:creationId xmlns:a16="http://schemas.microsoft.com/office/drawing/2014/main" id="{C51BAFD9-9728-6144-8478-0D2C66DDFC84}"/>
              </a:ext>
            </a:extLst>
          </p:cNvPr>
          <p:cNvSpPr/>
          <p:nvPr/>
        </p:nvSpPr>
        <p:spPr>
          <a:xfrm>
            <a:off x="6801064" y="5991225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8. Expedientes de empleados</a:t>
            </a:r>
          </a:p>
        </p:txBody>
      </p:sp>
      <p:sp>
        <p:nvSpPr>
          <p:cNvPr id="25" name="Rectángulo: biselado 24">
            <a:extLst>
              <a:ext uri="{FF2B5EF4-FFF2-40B4-BE49-F238E27FC236}">
                <a16:creationId xmlns:a16="http://schemas.microsoft.com/office/drawing/2014/main" id="{559AD8C6-7D6E-0801-8ABB-B34DC1C6C89C}"/>
              </a:ext>
            </a:extLst>
          </p:cNvPr>
          <p:cNvSpPr/>
          <p:nvPr/>
        </p:nvSpPr>
        <p:spPr>
          <a:xfrm>
            <a:off x="6801064" y="5424252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7. Ausencia y licencias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E253075-BC45-79A5-A193-EA2EDBE9016E}"/>
              </a:ext>
            </a:extLst>
          </p:cNvPr>
          <p:cNvSpPr/>
          <p:nvPr/>
        </p:nvSpPr>
        <p:spPr>
          <a:xfrm>
            <a:off x="11134211" y="322189"/>
            <a:ext cx="675861" cy="47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3">
            <a:extLst>
              <a:ext uri="{FF2B5EF4-FFF2-40B4-BE49-F238E27FC236}">
                <a16:creationId xmlns:a16="http://schemas.microsoft.com/office/drawing/2014/main" id="{DCD5BC0D-0E32-1298-95E3-B365F47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7523032" cy="156579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b="1" kern="1200" dirty="0">
                <a:latin typeface="+mj-lt"/>
                <a:ea typeface="+mj-ea"/>
                <a:cs typeface="+mj-cs"/>
              </a:rPr>
              <a:t>Funcionalidad. </a:t>
            </a:r>
            <a:r>
              <a:rPr lang="es-ES" b="0" dirty="0"/>
              <a:t>Gestión de personal (RH)</a:t>
            </a:r>
            <a:endParaRPr lang="es-ES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979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C14E-78F5-48D4-1BDF-17B3FB35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46A260A-69ED-437F-AAA4-42DECBCDEA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AA6E414B-7617-4BA6-26D9-3A6FEDA0B6B6}"/>
              </a:ext>
            </a:extLst>
          </p:cNvPr>
          <p:cNvSpPr txBox="1">
            <a:spLocks/>
          </p:cNvSpPr>
          <p:nvPr/>
        </p:nvSpPr>
        <p:spPr>
          <a:xfrm>
            <a:off x="7730754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pic>
        <p:nvPicPr>
          <p:cNvPr id="8" name="Gráfico 7" descr="Caja contorno">
            <a:extLst>
              <a:ext uri="{FF2B5EF4-FFF2-40B4-BE49-F238E27FC236}">
                <a16:creationId xmlns:a16="http://schemas.microsoft.com/office/drawing/2014/main" id="{5825740F-DFFD-4752-6131-E1A591BA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2134301"/>
            <a:ext cx="914400" cy="914400"/>
          </a:xfrm>
          <a:prstGeom prst="rect">
            <a:avLst/>
          </a:prstGeom>
        </p:spPr>
      </p:pic>
      <p:pic>
        <p:nvPicPr>
          <p:cNvPr id="9" name="Gráfico 8" descr="Caja contorno">
            <a:extLst>
              <a:ext uri="{FF2B5EF4-FFF2-40B4-BE49-F238E27FC236}">
                <a16:creationId xmlns:a16="http://schemas.microsoft.com/office/drawing/2014/main" id="{E5910B32-B8FC-C941-A1F8-AB6B32D57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3226529"/>
            <a:ext cx="914400" cy="914400"/>
          </a:xfrm>
          <a:prstGeom prst="rect">
            <a:avLst/>
          </a:prstGeom>
        </p:spPr>
      </p:pic>
      <p:pic>
        <p:nvPicPr>
          <p:cNvPr id="10" name="Gráfico 9" descr="Caja contorno">
            <a:extLst>
              <a:ext uri="{FF2B5EF4-FFF2-40B4-BE49-F238E27FC236}">
                <a16:creationId xmlns:a16="http://schemas.microsoft.com/office/drawing/2014/main" id="{F6C3AEC1-3D5C-8C1A-00CA-2E5AEDD5A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4364172"/>
            <a:ext cx="914400" cy="914400"/>
          </a:xfrm>
          <a:prstGeom prst="rect">
            <a:avLst/>
          </a:prstGeom>
        </p:spPr>
      </p:pic>
      <p:pic>
        <p:nvPicPr>
          <p:cNvPr id="11" name="Gráfico 10" descr="Caja contorno">
            <a:extLst>
              <a:ext uri="{FF2B5EF4-FFF2-40B4-BE49-F238E27FC236}">
                <a16:creationId xmlns:a16="http://schemas.microsoft.com/office/drawing/2014/main" id="{93FBBDDD-FA42-0B32-4818-80AF75751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5430357"/>
            <a:ext cx="914400" cy="914400"/>
          </a:xfrm>
          <a:prstGeom prst="rect">
            <a:avLst/>
          </a:prstGeom>
        </p:spPr>
      </p:pic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4C78E2D6-0B90-87EB-D8D4-8B77DADC808A}"/>
              </a:ext>
            </a:extLst>
          </p:cNvPr>
          <p:cNvSpPr/>
          <p:nvPr/>
        </p:nvSpPr>
        <p:spPr>
          <a:xfrm>
            <a:off x="1371279" y="2417764"/>
            <a:ext cx="4638182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1. Gestión de ubicaciones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0030A7C1-3E56-0A64-E426-2164468DF851}"/>
              </a:ext>
            </a:extLst>
          </p:cNvPr>
          <p:cNvSpPr/>
          <p:nvPr/>
        </p:nvSpPr>
        <p:spPr>
          <a:xfrm>
            <a:off x="1370732" y="3507667"/>
            <a:ext cx="4638182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2. Organización de almacén</a:t>
            </a:r>
          </a:p>
        </p:txBody>
      </p:sp>
      <p:sp>
        <p:nvSpPr>
          <p:cNvPr id="18" name="Flecha: pentágono 17">
            <a:extLst>
              <a:ext uri="{FF2B5EF4-FFF2-40B4-BE49-F238E27FC236}">
                <a16:creationId xmlns:a16="http://schemas.microsoft.com/office/drawing/2014/main" id="{8F88C488-40B1-0ABB-FEE2-8A7B6161ED1C}"/>
              </a:ext>
            </a:extLst>
          </p:cNvPr>
          <p:cNvSpPr/>
          <p:nvPr/>
        </p:nvSpPr>
        <p:spPr>
          <a:xfrm>
            <a:off x="1370732" y="4501663"/>
            <a:ext cx="4638182" cy="64381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3. Seguimiento de movimientos 	internos</a:t>
            </a:r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D1712BEC-F42D-92A7-82E2-07AEBE0D24F6}"/>
              </a:ext>
            </a:extLst>
          </p:cNvPr>
          <p:cNvSpPr/>
          <p:nvPr/>
        </p:nvSpPr>
        <p:spPr>
          <a:xfrm>
            <a:off x="1370733" y="5715240"/>
            <a:ext cx="4638182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4. Gestión de apartados</a:t>
            </a:r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01735860-4573-6DE8-E6C8-8F56EB3B0709}"/>
              </a:ext>
            </a:extLst>
          </p:cNvPr>
          <p:cNvSpPr/>
          <p:nvPr/>
        </p:nvSpPr>
        <p:spPr>
          <a:xfrm>
            <a:off x="6905991" y="5760603"/>
            <a:ext cx="5039355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8. Gestión de devoluciones</a:t>
            </a:r>
          </a:p>
        </p:txBody>
      </p:sp>
      <p:sp>
        <p:nvSpPr>
          <p:cNvPr id="21" name="Flecha: pentágono 20">
            <a:extLst>
              <a:ext uri="{FF2B5EF4-FFF2-40B4-BE49-F238E27FC236}">
                <a16:creationId xmlns:a16="http://schemas.microsoft.com/office/drawing/2014/main" id="{3A550A92-238A-7035-A0BC-3BEE48150388}"/>
              </a:ext>
            </a:extLst>
          </p:cNvPr>
          <p:cNvSpPr/>
          <p:nvPr/>
        </p:nvSpPr>
        <p:spPr>
          <a:xfrm>
            <a:off x="6847000" y="3364903"/>
            <a:ext cx="5039355" cy="74815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6. Inventario centralizado. Múltiples   almacenes o no</a:t>
            </a:r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D2726C7E-4408-C6C1-8DD1-169CDD943866}"/>
              </a:ext>
            </a:extLst>
          </p:cNvPr>
          <p:cNvSpPr/>
          <p:nvPr/>
        </p:nvSpPr>
        <p:spPr>
          <a:xfrm>
            <a:off x="6867796" y="4696236"/>
            <a:ext cx="5039355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7. Empaquetado de productos</a:t>
            </a:r>
          </a:p>
        </p:txBody>
      </p:sp>
      <p:sp>
        <p:nvSpPr>
          <p:cNvPr id="23" name="Flecha: pentágono 22">
            <a:extLst>
              <a:ext uri="{FF2B5EF4-FFF2-40B4-BE49-F238E27FC236}">
                <a16:creationId xmlns:a16="http://schemas.microsoft.com/office/drawing/2014/main" id="{41F15CBE-3E54-EFBB-3892-391D9E9C4FF8}"/>
              </a:ext>
            </a:extLst>
          </p:cNvPr>
          <p:cNvSpPr/>
          <p:nvPr/>
        </p:nvSpPr>
        <p:spPr>
          <a:xfrm>
            <a:off x="6838300" y="2204375"/>
            <a:ext cx="5039355" cy="77104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5. Rotación de productos, control     de lotes y fechas de caducidad</a:t>
            </a:r>
          </a:p>
        </p:txBody>
      </p:sp>
      <p:pic>
        <p:nvPicPr>
          <p:cNvPr id="5" name="Gráfico 4" descr="Caja de embalaje abierta contorno">
            <a:extLst>
              <a:ext uri="{FF2B5EF4-FFF2-40B4-BE49-F238E27FC236}">
                <a16:creationId xmlns:a16="http://schemas.microsoft.com/office/drawing/2014/main" id="{646B5703-AAF2-4B6C-0B2B-A39CC8130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5581" y="4364172"/>
            <a:ext cx="914400" cy="914400"/>
          </a:xfrm>
          <a:prstGeom prst="rect">
            <a:avLst/>
          </a:prstGeom>
        </p:spPr>
      </p:pic>
      <p:pic>
        <p:nvPicPr>
          <p:cNvPr id="13" name="Gráfico 12" descr="Caja de embalaje abierta contorno">
            <a:extLst>
              <a:ext uri="{FF2B5EF4-FFF2-40B4-BE49-F238E27FC236}">
                <a16:creationId xmlns:a16="http://schemas.microsoft.com/office/drawing/2014/main" id="{5B0E91C0-C0CD-65A2-D331-CDF791264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9665" y="5430357"/>
            <a:ext cx="914400" cy="914400"/>
          </a:xfrm>
          <a:prstGeom prst="rect">
            <a:avLst/>
          </a:prstGeom>
        </p:spPr>
      </p:pic>
      <p:pic>
        <p:nvPicPr>
          <p:cNvPr id="14" name="Gráfico 13" descr="Caja de embalaje abierta contorno">
            <a:extLst>
              <a:ext uri="{FF2B5EF4-FFF2-40B4-BE49-F238E27FC236}">
                <a16:creationId xmlns:a16="http://schemas.microsoft.com/office/drawing/2014/main" id="{A9709B4C-ECFC-B036-9B8F-9835ABE8C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5224" y="3226529"/>
            <a:ext cx="914400" cy="914400"/>
          </a:xfrm>
          <a:prstGeom prst="rect">
            <a:avLst/>
          </a:prstGeom>
        </p:spPr>
      </p:pic>
      <p:pic>
        <p:nvPicPr>
          <p:cNvPr id="15" name="Gráfico 14" descr="Caja de embalaje abierta contorno">
            <a:extLst>
              <a:ext uri="{FF2B5EF4-FFF2-40B4-BE49-F238E27FC236}">
                <a16:creationId xmlns:a16="http://schemas.microsoft.com/office/drawing/2014/main" id="{EB06BB6D-305B-4E8C-B8D4-B8C23C269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8522" y="2132881"/>
            <a:ext cx="914400" cy="914400"/>
          </a:xfrm>
          <a:prstGeom prst="rect">
            <a:avLst/>
          </a:prstGeom>
        </p:spPr>
      </p:pic>
      <p:sp>
        <p:nvSpPr>
          <p:cNvPr id="24" name="Título 3">
            <a:extLst>
              <a:ext uri="{FF2B5EF4-FFF2-40B4-BE49-F238E27FC236}">
                <a16:creationId xmlns:a16="http://schemas.microsoft.com/office/drawing/2014/main" id="{8C21A949-232E-810A-AE34-2744718C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4541837" cy="177348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b="1" kern="1200" dirty="0">
                <a:latin typeface="+mj-lt"/>
                <a:ea typeface="+mj-ea"/>
                <a:cs typeface="+mj-cs"/>
              </a:rPr>
              <a:t>Funcionalidad </a:t>
            </a:r>
            <a:r>
              <a:rPr lang="es-ES" b="0" kern="1200" dirty="0">
                <a:latin typeface="+mj-lt"/>
                <a:ea typeface="+mj-ea"/>
                <a:cs typeface="+mj-cs"/>
              </a:rPr>
              <a:t>Logística </a:t>
            </a:r>
            <a:endParaRPr lang="es-ES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816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D0825-3738-C828-99AE-2EF4D1EC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FEB05D-1510-B837-1A6E-248A793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06" y="1815737"/>
            <a:ext cx="3842514" cy="205086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Gestión de compras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501DB69-346F-6644-E139-1532A4E5F3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3C64E1ED-09F3-7533-FA92-61072F14F232}"/>
              </a:ext>
            </a:extLst>
          </p:cNvPr>
          <p:cNvSpPr txBox="1">
            <a:spLocks/>
          </p:cNvSpPr>
          <p:nvPr/>
        </p:nvSpPr>
        <p:spPr>
          <a:xfrm>
            <a:off x="7730754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B743AAC-548F-08FD-251C-B0964BCF4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381740"/>
              </p:ext>
            </p:extLst>
          </p:nvPr>
        </p:nvGraphicFramePr>
        <p:xfrm>
          <a:off x="3944983" y="1166260"/>
          <a:ext cx="8353556" cy="5635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872A76DD-187E-53C4-CB78-BBAA0EEC8104}"/>
              </a:ext>
            </a:extLst>
          </p:cNvPr>
          <p:cNvSpPr/>
          <p:nvPr/>
        </p:nvSpPr>
        <p:spPr>
          <a:xfrm>
            <a:off x="10998926" y="143691"/>
            <a:ext cx="1193074" cy="82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 descr="Computadora portátil sobre una mesa&#10;&#10;Descripción generada automáticamente con confianza media">
            <a:extLst>
              <a:ext uri="{FF2B5EF4-FFF2-40B4-BE49-F238E27FC236}">
                <a16:creationId xmlns:a16="http://schemas.microsoft.com/office/drawing/2014/main" id="{A041EB9C-653E-E8D1-B276-15B7E1953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3543" y="4136052"/>
            <a:ext cx="3652242" cy="24368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5466B24-7D79-CDFF-D4F3-78391B7E6D2C}"/>
              </a:ext>
            </a:extLst>
          </p:cNvPr>
          <p:cNvSpPr txBox="1"/>
          <p:nvPr/>
        </p:nvSpPr>
        <p:spPr>
          <a:xfrm>
            <a:off x="802505" y="6650078"/>
            <a:ext cx="3383280" cy="2308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ES" sz="900">
                <a:hlinkClick r:id="rId9" tooltip="https://farras.live/tips-para-realizar-compras-online-e-importarlas-a-ecuador/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10" tooltip="https://creativecommons.org/licenses/by/3.0/"/>
              </a:rPr>
              <a:t>CC BY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18479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18" y="117566"/>
            <a:ext cx="4594272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Gestión de contactos</a:t>
            </a:r>
          </a:p>
        </p:txBody>
      </p:sp>
      <p:pic>
        <p:nvPicPr>
          <p:cNvPr id="12" name="Marcador de posición de imagen 11" descr="Mujer sonriendo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3977035E-2166-E552-E5D8-35931DD2AD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131" r="27131"/>
          <a:stretch>
            <a:fillRect/>
          </a:stretch>
        </p:blipFill>
        <p:spPr>
          <a:xfrm>
            <a:off x="6818811" y="269536"/>
            <a:ext cx="5368833" cy="6602713"/>
          </a:xfr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EF93B6E1-0B5E-59CC-3D67-2E2A3BF97194}"/>
              </a:ext>
            </a:extLst>
          </p:cNvPr>
          <p:cNvSpPr txBox="1">
            <a:spLocks/>
          </p:cNvSpPr>
          <p:nvPr/>
        </p:nvSpPr>
        <p:spPr>
          <a:xfrm>
            <a:off x="8610015" y="117566"/>
            <a:ext cx="2253341" cy="92746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1000"/>
              </a:spcBef>
              <a:buClr>
                <a:srgbClr val="2E7A40"/>
              </a:buClr>
            </a:pPr>
            <a:r>
              <a:rPr lang="es-ES" sz="3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CRM y ERP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89735B-8F06-15AE-8C59-A03DBE820A83}"/>
              </a:ext>
            </a:extLst>
          </p:cNvPr>
          <p:cNvSpPr txBox="1"/>
          <p:nvPr/>
        </p:nvSpPr>
        <p:spPr>
          <a:xfrm>
            <a:off x="6604000" y="6872249"/>
            <a:ext cx="558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4" tooltip="https://www.miproximopaso.org/profile/summary/43-4051.00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5" tooltip="https://creativecommons.org/licenses/by/3.0/"/>
              </a:rPr>
              <a:t>CC BY</a:t>
            </a:r>
            <a:endParaRPr lang="es-ES" sz="90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04469D2-2BE6-A36A-F00F-926CED57AB0E}"/>
              </a:ext>
            </a:extLst>
          </p:cNvPr>
          <p:cNvSpPr/>
          <p:nvPr/>
        </p:nvSpPr>
        <p:spPr>
          <a:xfrm>
            <a:off x="1449982" y="1333131"/>
            <a:ext cx="7342622" cy="1046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1. Importación y exportación de contacto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3859C2A-CE18-B36F-C4D4-9C64F2E3713D}"/>
              </a:ext>
            </a:extLst>
          </p:cNvPr>
          <p:cNvSpPr/>
          <p:nvPr/>
        </p:nvSpPr>
        <p:spPr>
          <a:xfrm>
            <a:off x="1441664" y="1922551"/>
            <a:ext cx="6822772" cy="1046465"/>
          </a:xfrm>
          <a:prstGeom prst="rightArrow">
            <a:avLst/>
          </a:prstGeom>
          <a:solidFill>
            <a:srgbClr val="0145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2. Integración de correo electrónico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E9E52AA-3BCD-FC83-E725-1C1A0C51118D}"/>
              </a:ext>
            </a:extLst>
          </p:cNvPr>
          <p:cNvSpPr/>
          <p:nvPr/>
        </p:nvSpPr>
        <p:spPr>
          <a:xfrm>
            <a:off x="1437307" y="2504054"/>
            <a:ext cx="6282845" cy="1046465"/>
          </a:xfrm>
          <a:prstGeom prst="rightArrow">
            <a:avLst/>
          </a:prstGeom>
          <a:solidFill>
            <a:srgbClr val="0136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3. Integración con medios sociales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08F96DF-F900-BEB4-2865-A27771E70DD3}"/>
              </a:ext>
            </a:extLst>
          </p:cNvPr>
          <p:cNvSpPr/>
          <p:nvPr/>
        </p:nvSpPr>
        <p:spPr>
          <a:xfrm>
            <a:off x="1428595" y="3701049"/>
            <a:ext cx="5168151" cy="1046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5. Búsqueda y filtros avanzados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3279223-7FEF-06D3-988D-3CC547713A51}"/>
              </a:ext>
            </a:extLst>
          </p:cNvPr>
          <p:cNvSpPr/>
          <p:nvPr/>
        </p:nvSpPr>
        <p:spPr>
          <a:xfrm>
            <a:off x="1424239" y="4874496"/>
            <a:ext cx="4049102" cy="1046465"/>
          </a:xfrm>
          <a:prstGeom prst="rightArrow">
            <a:avLst/>
          </a:prstGeom>
          <a:solidFill>
            <a:srgbClr val="0136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7. Historial de actividades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0137ABB-C986-7FB7-8871-056D8AC59DAB}"/>
              </a:ext>
            </a:extLst>
          </p:cNvPr>
          <p:cNvSpPr/>
          <p:nvPr/>
        </p:nvSpPr>
        <p:spPr>
          <a:xfrm>
            <a:off x="1449981" y="5477315"/>
            <a:ext cx="3422085" cy="1046465"/>
          </a:xfrm>
          <a:prstGeom prst="rightArrow">
            <a:avLst/>
          </a:prstGeom>
          <a:solidFill>
            <a:srgbClr val="014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8. </a:t>
            </a:r>
            <a:r>
              <a:rPr lang="es-ES" sz="2300" dirty="0"/>
              <a:t>Recordatorios y tareas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EAFBB95-8E34-8CE3-6A3F-1B6B81DB76B7}"/>
              </a:ext>
            </a:extLst>
          </p:cNvPr>
          <p:cNvSpPr/>
          <p:nvPr/>
        </p:nvSpPr>
        <p:spPr>
          <a:xfrm>
            <a:off x="1449980" y="4280111"/>
            <a:ext cx="4585061" cy="1046465"/>
          </a:xfrm>
          <a:prstGeom prst="rightArrow">
            <a:avLst/>
          </a:prstGeom>
          <a:solidFill>
            <a:srgbClr val="0145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6. Registrar nuevo contrato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63BADAE-E4D2-C447-C822-C6B093085379}"/>
              </a:ext>
            </a:extLst>
          </p:cNvPr>
          <p:cNvSpPr/>
          <p:nvPr/>
        </p:nvSpPr>
        <p:spPr>
          <a:xfrm>
            <a:off x="1432952" y="3101331"/>
            <a:ext cx="5725498" cy="1046465"/>
          </a:xfrm>
          <a:prstGeom prst="rightArrow">
            <a:avLst/>
          </a:prstGeom>
          <a:solidFill>
            <a:srgbClr val="014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4. Seguimiento de interacciones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F2744568-F01D-0555-B59A-91F9CCE4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799" y="3630189"/>
            <a:ext cx="4942829" cy="2958275"/>
          </a:xfrm>
        </p:spPr>
        <p:txBody>
          <a:bodyPr rtlCol="0">
            <a:normAutofit/>
          </a:bodyPr>
          <a:lstStyle/>
          <a:p>
            <a:pPr marL="457200" lvl="0" indent="-457200" rtl="0">
              <a:buAutoNum type="arabicPeriod"/>
            </a:pPr>
            <a:endParaRPr lang="es-ES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35ADFFD-BF6D-1ECA-DC8B-4EB5AB5175D9}"/>
              </a:ext>
            </a:extLst>
          </p:cNvPr>
          <p:cNvSpPr/>
          <p:nvPr/>
        </p:nvSpPr>
        <p:spPr>
          <a:xfrm>
            <a:off x="1432952" y="6086571"/>
            <a:ext cx="2838606" cy="1046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9. Segmentación</a:t>
            </a:r>
          </a:p>
        </p:txBody>
      </p:sp>
    </p:spTree>
    <p:extLst>
      <p:ext uri="{BB962C8B-B14F-4D97-AF65-F5344CB8AC3E}">
        <p14:creationId xmlns:p14="http://schemas.microsoft.com/office/powerpoint/2010/main" val="262649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904C-9FAA-21CC-CBB4-13FC9CC4B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5E57E054-17DD-9E92-2B22-7FF1688D16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41" name="Título 3">
            <a:extLst>
              <a:ext uri="{FF2B5EF4-FFF2-40B4-BE49-F238E27FC236}">
                <a16:creationId xmlns:a16="http://schemas.microsoft.com/office/drawing/2014/main" id="{0E59C4E5-440F-DCFD-E464-FC9FB15A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27" y="1321515"/>
            <a:ext cx="3953102" cy="148762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sz="3000" b="1" kern="1200" dirty="0">
                <a:latin typeface="+mj-lt"/>
                <a:ea typeface="+mj-ea"/>
                <a:cs typeface="+mj-cs"/>
              </a:rPr>
              <a:t>Funcionalidad.   Gestión de usuarios y control de accesos</a:t>
            </a:r>
          </a:p>
        </p:txBody>
      </p:sp>
      <p:sp>
        <p:nvSpPr>
          <p:cNvPr id="10" name="Marcador de número de diapositiva 9" hidden="1">
            <a:extLst>
              <a:ext uri="{FF2B5EF4-FFF2-40B4-BE49-F238E27FC236}">
                <a16:creationId xmlns:a16="http://schemas.microsoft.com/office/drawing/2014/main" id="{F53463F9-BE1D-0C7F-460D-8EADAE1DBE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es-ES" smtClean="0"/>
              <a:pPr rtl="0">
                <a:spcAft>
                  <a:spcPts val="600"/>
                </a:spcAft>
              </a:pPr>
              <a:t>14</a:t>
            </a:fld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CBD31163-B036-BA47-050C-59035B42736E}"/>
              </a:ext>
            </a:extLst>
          </p:cNvPr>
          <p:cNvSpPr txBox="1">
            <a:spLocks/>
          </p:cNvSpPr>
          <p:nvPr/>
        </p:nvSpPr>
        <p:spPr>
          <a:xfrm>
            <a:off x="8610015" y="117566"/>
            <a:ext cx="2253341" cy="92746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1000"/>
              </a:spcBef>
              <a:buClr>
                <a:srgbClr val="2E7A40"/>
              </a:buClr>
            </a:pPr>
            <a:r>
              <a:rPr lang="es-ES" sz="3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CRM y ERP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7F3CED7-1871-26A7-D239-04728F0EA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74980"/>
              </p:ext>
            </p:extLst>
          </p:nvPr>
        </p:nvGraphicFramePr>
        <p:xfrm>
          <a:off x="4294390" y="969629"/>
          <a:ext cx="7654245" cy="624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Imagen 2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E2D2809-F982-B386-8DB7-DF911FEC9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27012" y="3034560"/>
            <a:ext cx="4067378" cy="219257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0B59AA9-8954-E638-99B3-194F95333DD1}"/>
              </a:ext>
            </a:extLst>
          </p:cNvPr>
          <p:cNvSpPr txBox="1"/>
          <p:nvPr/>
        </p:nvSpPr>
        <p:spPr>
          <a:xfrm>
            <a:off x="357641" y="5152250"/>
            <a:ext cx="3953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hlinkClick r:id="rId9" tooltip="https://todossomosclientes.blogspot.com/2020/04/cuenta-de-administrador-y-de-usuario.html"/>
              </a:rPr>
              <a:t>Esta foto</a:t>
            </a:r>
            <a:r>
              <a:rPr lang="es-ES" sz="900" dirty="0"/>
              <a:t> de Autor desconocido está bajo licencia </a:t>
            </a:r>
            <a:r>
              <a:rPr lang="es-ES" sz="900" dirty="0">
                <a:hlinkClick r:id="rId10" tooltip="https://creativecommons.org/licenses/by-nc-sa/3.0/"/>
              </a:rPr>
              <a:t>CC BY-SA-NC</a:t>
            </a:r>
            <a:endParaRPr lang="es-ES" sz="9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1572D2C-7353-95E1-B537-07197AAEC4AE}"/>
              </a:ext>
            </a:extLst>
          </p:cNvPr>
          <p:cNvSpPr/>
          <p:nvPr/>
        </p:nvSpPr>
        <p:spPr>
          <a:xfrm>
            <a:off x="11051177" y="117566"/>
            <a:ext cx="930164" cy="744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5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60F-5D44-7AB6-28CD-63912A8E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>
            <a:extLst>
              <a:ext uri="{FF2B5EF4-FFF2-40B4-BE49-F238E27FC236}">
                <a16:creationId xmlns:a16="http://schemas.microsoft.com/office/drawing/2014/main" id="{AAA44D62-88BB-ABDC-81D7-B313A37309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384" r="14384"/>
          <a:stretch/>
        </p:blipFill>
        <p:spPr/>
      </p:pic>
      <p:sp>
        <p:nvSpPr>
          <p:cNvPr id="41" name="Título 3">
            <a:extLst>
              <a:ext uri="{FF2B5EF4-FFF2-40B4-BE49-F238E27FC236}">
                <a16:creationId xmlns:a16="http://schemas.microsoft.com/office/drawing/2014/main" id="{EBB592B6-B667-B748-F3F5-D0D26C95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56" y="588723"/>
            <a:ext cx="6036851" cy="134769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Marketing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BDE2AC0-E017-6AE8-A464-9DD4002FD3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350CA27D-4F33-9A19-7071-E75FB9A8043B}"/>
              </a:ext>
            </a:extLst>
          </p:cNvPr>
          <p:cNvSpPr txBox="1">
            <a:spLocks/>
          </p:cNvSpPr>
          <p:nvPr/>
        </p:nvSpPr>
        <p:spPr>
          <a:xfrm>
            <a:off x="7169051" y="402046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/>
              <a:t>CRM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DA0067C-647F-75AD-5926-04B91077C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367171"/>
              </p:ext>
            </p:extLst>
          </p:nvPr>
        </p:nvGraphicFramePr>
        <p:xfrm>
          <a:off x="908594" y="1560869"/>
          <a:ext cx="10678160" cy="460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320B8267-C2C5-B838-7E66-D2E980FB676C}"/>
              </a:ext>
            </a:extLst>
          </p:cNvPr>
          <p:cNvSpPr/>
          <p:nvPr/>
        </p:nvSpPr>
        <p:spPr>
          <a:xfrm>
            <a:off x="11134211" y="322189"/>
            <a:ext cx="675861" cy="4770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55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FA1F8-A618-9097-3EDC-EE01CA9D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3C5BEDC3-689C-C362-7000-27B9F8BD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3" y="122828"/>
            <a:ext cx="3757526" cy="140889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Comunicación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6EFC1DA-1C93-87FA-AEC5-15BCC2B471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86934A-4FB0-FF7F-E482-8D3002F24C63}"/>
              </a:ext>
            </a:extLst>
          </p:cNvPr>
          <p:cNvSpPr/>
          <p:nvPr/>
        </p:nvSpPr>
        <p:spPr>
          <a:xfrm>
            <a:off x="11146971" y="156718"/>
            <a:ext cx="853440" cy="67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AA9E02C-7950-6FF7-AC9F-7425CE38FCE7}"/>
              </a:ext>
            </a:extLst>
          </p:cNvPr>
          <p:cNvSpPr txBox="1">
            <a:spLocks/>
          </p:cNvSpPr>
          <p:nvPr/>
        </p:nvSpPr>
        <p:spPr>
          <a:xfrm>
            <a:off x="7730754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/>
              <a:t>CRM</a:t>
            </a:r>
          </a:p>
        </p:txBody>
      </p:sp>
      <p:sp>
        <p:nvSpPr>
          <p:cNvPr id="24" name="Marcador de contenido 6">
            <a:extLst>
              <a:ext uri="{FF2B5EF4-FFF2-40B4-BE49-F238E27FC236}">
                <a16:creationId xmlns:a16="http://schemas.microsoft.com/office/drawing/2014/main" id="{457B40BD-C80F-B5D6-8532-E8E6A32DD4C6}"/>
              </a:ext>
            </a:extLst>
          </p:cNvPr>
          <p:cNvSpPr txBox="1">
            <a:spLocks/>
          </p:cNvSpPr>
          <p:nvPr/>
        </p:nvSpPr>
        <p:spPr>
          <a:xfrm>
            <a:off x="1475232" y="3039245"/>
            <a:ext cx="5498592" cy="411160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</p:txBody>
      </p:sp>
      <p:pic>
        <p:nvPicPr>
          <p:cNvPr id="31" name="Imagen 3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AFF70B9-1D5E-E4F5-09F0-48D1B263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381" y="1531727"/>
            <a:ext cx="3559128" cy="4745504"/>
          </a:xfrm>
          <a:prstGeom prst="rect">
            <a:avLst/>
          </a:prstGeom>
        </p:spPr>
      </p:pic>
      <p:graphicFrame>
        <p:nvGraphicFramePr>
          <p:cNvPr id="33" name="Diagrama 32">
            <a:extLst>
              <a:ext uri="{FF2B5EF4-FFF2-40B4-BE49-F238E27FC236}">
                <a16:creationId xmlns:a16="http://schemas.microsoft.com/office/drawing/2014/main" id="{6B37CB43-2FDC-779E-2A75-AF3B082B2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891915"/>
              </p:ext>
            </p:extLst>
          </p:nvPr>
        </p:nvGraphicFramePr>
        <p:xfrm>
          <a:off x="3970818" y="12115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445E3A5E-0914-3831-452B-256DC6F8A0AC}"/>
              </a:ext>
            </a:extLst>
          </p:cNvPr>
          <p:cNvSpPr txBox="1"/>
          <p:nvPr/>
        </p:nvSpPr>
        <p:spPr>
          <a:xfrm>
            <a:off x="4195342" y="14851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098A958-7D01-2A03-A621-715DEBC25EA5}"/>
              </a:ext>
            </a:extLst>
          </p:cNvPr>
          <p:cNvSpPr txBox="1"/>
          <p:nvPr/>
        </p:nvSpPr>
        <p:spPr>
          <a:xfrm>
            <a:off x="4886315" y="29594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2EF5717-FD2B-A8C6-DE53-4396B34A856B}"/>
              </a:ext>
            </a:extLst>
          </p:cNvPr>
          <p:cNvSpPr txBox="1"/>
          <p:nvPr/>
        </p:nvSpPr>
        <p:spPr>
          <a:xfrm>
            <a:off x="4500142" y="17899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DBEB941-11D8-2114-2EBA-24FB899F59FE}"/>
              </a:ext>
            </a:extLst>
          </p:cNvPr>
          <p:cNvSpPr txBox="1"/>
          <p:nvPr/>
        </p:nvSpPr>
        <p:spPr>
          <a:xfrm>
            <a:off x="4938598" y="36900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0540A30-8F64-B035-B4CA-76C9C86DF76A}"/>
              </a:ext>
            </a:extLst>
          </p:cNvPr>
          <p:cNvSpPr txBox="1"/>
          <p:nvPr/>
        </p:nvSpPr>
        <p:spPr>
          <a:xfrm>
            <a:off x="4866471" y="4415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FFB69BA-D2D5-A57D-776C-5ECC918AF079}"/>
              </a:ext>
            </a:extLst>
          </p:cNvPr>
          <p:cNvSpPr txBox="1"/>
          <p:nvPr/>
        </p:nvSpPr>
        <p:spPr>
          <a:xfrm>
            <a:off x="4629538" y="51847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6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FA13192-061C-E2B4-6E67-0ADFAF9A43F9}"/>
              </a:ext>
            </a:extLst>
          </p:cNvPr>
          <p:cNvSpPr txBox="1"/>
          <p:nvPr/>
        </p:nvSpPr>
        <p:spPr>
          <a:xfrm>
            <a:off x="4197633" y="59204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7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7C8B497-DB45-1F84-0701-56519F219748}"/>
              </a:ext>
            </a:extLst>
          </p:cNvPr>
          <p:cNvSpPr txBox="1"/>
          <p:nvPr/>
        </p:nvSpPr>
        <p:spPr>
          <a:xfrm>
            <a:off x="4629538" y="2196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387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1661246" y="860455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Mónica Gómez     Omar Olvera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05173" y="3888485"/>
            <a:ext cx="1763538" cy="289070"/>
          </a:xfrm>
        </p:spPr>
        <p:txBody>
          <a:bodyPr rtlCol="0"/>
          <a:lstStyle/>
          <a:p>
            <a:pPr rtl="0"/>
            <a:r>
              <a:rPr lang="es-ES" dirty="0"/>
              <a:t>55 6492 8615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74716" cy="288000"/>
          </a:xfrm>
        </p:spPr>
        <p:txBody>
          <a:bodyPr rtlCol="0"/>
          <a:lstStyle/>
          <a:p>
            <a:pPr rtl="0"/>
            <a:r>
              <a:rPr lang="es-ES" dirty="0">
                <a:hlinkClick r:id="rId4"/>
              </a:rPr>
              <a:t>monica.gomez@programadoresjava.mx</a:t>
            </a:r>
            <a:endParaRPr lang="es-ES" dirty="0"/>
          </a:p>
          <a:p>
            <a:pPr rtl="0"/>
            <a:r>
              <a:rPr lang="es-ES" dirty="0">
                <a:hlinkClick r:id="rId5"/>
              </a:rPr>
              <a:t>omar.Olvera@programadoresjava.mx</a:t>
            </a:r>
            <a:r>
              <a:rPr lang="es-ES" dirty="0"/>
              <a:t> </a:t>
            </a:r>
          </a:p>
        </p:txBody>
      </p:sp>
      <p:sp>
        <p:nvSpPr>
          <p:cNvPr id="3" name="Marcador de texto 14">
            <a:extLst>
              <a:ext uri="{FF2B5EF4-FFF2-40B4-BE49-F238E27FC236}">
                <a16:creationId xmlns:a16="http://schemas.microsoft.com/office/drawing/2014/main" id="{99DE998F-34B0-08C1-0B49-6D173EEAC67C}"/>
              </a:ext>
            </a:extLst>
          </p:cNvPr>
          <p:cNvSpPr txBox="1">
            <a:spLocks/>
          </p:cNvSpPr>
          <p:nvPr/>
        </p:nvSpPr>
        <p:spPr>
          <a:xfrm>
            <a:off x="6822928" y="3870598"/>
            <a:ext cx="1763538" cy="289070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55 5479 5564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EB580C-DE15-48EB-B484-C284AD3F89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20" r="8651" b="22182"/>
          <a:stretch/>
        </p:blipFill>
        <p:spPr>
          <a:xfrm>
            <a:off x="1661246" y="2247551"/>
            <a:ext cx="4428523" cy="23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abla 1"/>
          <p:cNvSpPr>
            <a:spLocks noGrp="1"/>
          </p:cNvSpPr>
          <p:nvPr>
            <p:ph idx="1"/>
          </p:nvPr>
        </p:nvSpPr>
        <p:spPr>
          <a:xfrm>
            <a:off x="248194" y="2090057"/>
            <a:ext cx="7249886" cy="421810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1.	Rango de comercios en el mercado ----------------------------------3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2.	Clasificación de tipo de ventas ---------------------------------------- 4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3.	Departamentos de las empresas --------------------------------------5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4.	Funcionalidades de CRM y ERP --------------------------------------- 6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5.	Tabla comparativa de funcionalidades -------------------------------7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6.	Funcionalidad. Contabilidad y finanzas ------------------------------8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7.	Funcionalidad. Ventas	 -------------------------------------------------9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8.	Funcionalidad. Gestión de personal (RH)-------------------------- 10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9.	Funcionalidad. Almacén ----------------------------------------------- 11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10.	Funcionalidad. Gestión de compras ----------------------------- 12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11.	Funcionalidad. Gestión de contactos ----------------------------13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12.	Funcionalidad. Gestión de usuarios y control de accesos -- 14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13.	Funcionalidad. Marketing ------------------------------------------ 15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14.	Funcionalidad. Comunicación -------------------------------------16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15.	Agradecimiento. Contacto ------------------------------------------17</a:t>
            </a:r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12" y="431549"/>
            <a:ext cx="2773525" cy="1215566"/>
          </a:xfrm>
        </p:spPr>
        <p:txBody>
          <a:bodyPr rtlCol="0"/>
          <a:lstStyle/>
          <a:p>
            <a:pPr rtl="0"/>
            <a:r>
              <a:rPr lang="es-ES" b="0" dirty="0"/>
              <a:t>ÍNDICE</a:t>
            </a:r>
            <a:endParaRPr lang="es-ES" dirty="0"/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F30BBC14-A5EC-B172-D712-9BCE9973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512" y="1202959"/>
            <a:ext cx="4506686" cy="450668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913F50-9633-A8A0-FFB8-6D47831F9D72}"/>
              </a:ext>
            </a:extLst>
          </p:cNvPr>
          <p:cNvSpPr/>
          <p:nvPr/>
        </p:nvSpPr>
        <p:spPr>
          <a:xfrm>
            <a:off x="11154639" y="209028"/>
            <a:ext cx="740227" cy="550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546888"/>
            <a:ext cx="8333221" cy="709142"/>
          </a:xfrm>
        </p:spPr>
        <p:txBody>
          <a:bodyPr rtlCol="0">
            <a:normAutofit/>
          </a:bodyPr>
          <a:lstStyle/>
          <a:p>
            <a:pPr rtl="0"/>
            <a:r>
              <a:rPr lang="es-ES" b="0" dirty="0"/>
              <a:t>Rango de comercios en el mercado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25D00-7DA5-6C1D-F116-D0C52721FDD6}"/>
              </a:ext>
            </a:extLst>
          </p:cNvPr>
          <p:cNvSpPr/>
          <p:nvPr/>
        </p:nvSpPr>
        <p:spPr>
          <a:xfrm>
            <a:off x="11069779" y="136525"/>
            <a:ext cx="817419" cy="720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5865913-6BD4-4F59-7AA8-5FBC5947A4FE}"/>
              </a:ext>
            </a:extLst>
          </p:cNvPr>
          <p:cNvSpPr/>
          <p:nvPr/>
        </p:nvSpPr>
        <p:spPr>
          <a:xfrm>
            <a:off x="8464779" y="4444632"/>
            <a:ext cx="1952000" cy="1326350"/>
          </a:xfrm>
          <a:prstGeom prst="rect">
            <a:avLst/>
          </a:prstGeom>
          <a:noFill/>
          <a:ln>
            <a:noFill/>
          </a:ln>
          <a:sp3d/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23461D4-272B-BFC7-A1A8-1216D2EEB679}"/>
              </a:ext>
            </a:extLst>
          </p:cNvPr>
          <p:cNvGrpSpPr/>
          <p:nvPr/>
        </p:nvGrpSpPr>
        <p:grpSpPr>
          <a:xfrm>
            <a:off x="953589" y="1567543"/>
            <a:ext cx="10193382" cy="5404457"/>
            <a:chOff x="801451" y="2102681"/>
            <a:chExt cx="8050448" cy="4965273"/>
          </a:xfrm>
        </p:grpSpPr>
        <p:grpSp>
          <p:nvGrpSpPr>
            <p:cNvPr id="5" name="Grupo 4"/>
            <p:cNvGrpSpPr/>
            <p:nvPr/>
          </p:nvGrpSpPr>
          <p:grpSpPr>
            <a:xfrm>
              <a:off x="801451" y="2178931"/>
              <a:ext cx="8050448" cy="4478755"/>
              <a:chOff x="996870" y="2234642"/>
              <a:chExt cx="6857055" cy="4308919"/>
            </a:xfrm>
          </p:grpSpPr>
          <p:sp>
            <p:nvSpPr>
              <p:cNvPr id="6" name="Forma libre 5"/>
              <p:cNvSpPr/>
              <p:nvPr/>
            </p:nvSpPr>
            <p:spPr>
              <a:xfrm>
                <a:off x="996870" y="2247093"/>
                <a:ext cx="1641450" cy="1558969"/>
              </a:xfrm>
              <a:custGeom>
                <a:avLst/>
                <a:gdLst>
                  <a:gd name="connsiteX0" fmla="*/ 0 w 1558969"/>
                  <a:gd name="connsiteY0" fmla="*/ 0 h 1379583"/>
                  <a:gd name="connsiteX1" fmla="*/ 869178 w 1558969"/>
                  <a:gd name="connsiteY1" fmla="*/ 0 h 1379583"/>
                  <a:gd name="connsiteX2" fmla="*/ 1558969 w 1558969"/>
                  <a:gd name="connsiteY2" fmla="*/ 689792 h 1379583"/>
                  <a:gd name="connsiteX3" fmla="*/ 869178 w 1558969"/>
                  <a:gd name="connsiteY3" fmla="*/ 1379583 h 1379583"/>
                  <a:gd name="connsiteX4" fmla="*/ 0 w 1558969"/>
                  <a:gd name="connsiteY4" fmla="*/ 1379583 h 1379583"/>
                  <a:gd name="connsiteX5" fmla="*/ 689792 w 1558969"/>
                  <a:gd name="connsiteY5" fmla="*/ 689792 h 1379583"/>
                  <a:gd name="connsiteX6" fmla="*/ 0 w 1558969"/>
                  <a:gd name="connsiteY6" fmla="*/ 0 h 137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8969" h="1379583">
                    <a:moveTo>
                      <a:pt x="1558969" y="0"/>
                    </a:moveTo>
                    <a:lnTo>
                      <a:pt x="1558969" y="769164"/>
                    </a:lnTo>
                    <a:lnTo>
                      <a:pt x="779484" y="1379583"/>
                    </a:lnTo>
                    <a:lnTo>
                      <a:pt x="0" y="769164"/>
                    </a:lnTo>
                    <a:lnTo>
                      <a:pt x="0" y="0"/>
                    </a:lnTo>
                    <a:lnTo>
                      <a:pt x="779484" y="610420"/>
                    </a:lnTo>
                    <a:lnTo>
                      <a:pt x="1558969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31" tIns="701222" rIns="11429" bIns="701221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400" kern="1200" dirty="0"/>
                  <a:t>1. Manufactura</a:t>
                </a:r>
              </a:p>
            </p:txBody>
          </p:sp>
          <p:sp>
            <p:nvSpPr>
              <p:cNvPr id="7" name="Forma libre 6"/>
              <p:cNvSpPr/>
              <p:nvPr/>
            </p:nvSpPr>
            <p:spPr>
              <a:xfrm>
                <a:off x="2794649" y="2234642"/>
                <a:ext cx="5059276" cy="1013864"/>
              </a:xfrm>
              <a:custGeom>
                <a:avLst/>
                <a:gdLst>
                  <a:gd name="connsiteX0" fmla="*/ 168981 w 1013863"/>
                  <a:gd name="connsiteY0" fmla="*/ 0 h 5544416"/>
                  <a:gd name="connsiteX1" fmla="*/ 844882 w 1013863"/>
                  <a:gd name="connsiteY1" fmla="*/ 0 h 5544416"/>
                  <a:gd name="connsiteX2" fmla="*/ 1013863 w 1013863"/>
                  <a:gd name="connsiteY2" fmla="*/ 168981 h 5544416"/>
                  <a:gd name="connsiteX3" fmla="*/ 1013863 w 1013863"/>
                  <a:gd name="connsiteY3" fmla="*/ 5544416 h 5544416"/>
                  <a:gd name="connsiteX4" fmla="*/ 1013863 w 1013863"/>
                  <a:gd name="connsiteY4" fmla="*/ 5544416 h 5544416"/>
                  <a:gd name="connsiteX5" fmla="*/ 0 w 1013863"/>
                  <a:gd name="connsiteY5" fmla="*/ 5544416 h 5544416"/>
                  <a:gd name="connsiteX6" fmla="*/ 0 w 1013863"/>
                  <a:gd name="connsiteY6" fmla="*/ 5544416 h 5544416"/>
                  <a:gd name="connsiteX7" fmla="*/ 0 w 1013863"/>
                  <a:gd name="connsiteY7" fmla="*/ 168981 h 5544416"/>
                  <a:gd name="connsiteX8" fmla="*/ 168981 w 1013863"/>
                  <a:gd name="connsiteY8" fmla="*/ 0 h 554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3863" h="5544416">
                    <a:moveTo>
                      <a:pt x="1013863" y="924092"/>
                    </a:moveTo>
                    <a:lnTo>
                      <a:pt x="1013863" y="4620324"/>
                    </a:lnTo>
                    <a:cubicBezTo>
                      <a:pt x="1013863" y="5130686"/>
                      <a:pt x="1000028" y="5544413"/>
                      <a:pt x="982963" y="5544413"/>
                    </a:cubicBezTo>
                    <a:lnTo>
                      <a:pt x="0" y="5544413"/>
                    </a:lnTo>
                    <a:lnTo>
                      <a:pt x="0" y="554441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82963" y="3"/>
                    </a:lnTo>
                    <a:cubicBezTo>
                      <a:pt x="1000028" y="3"/>
                      <a:pt x="1013863" y="413730"/>
                      <a:pt x="1013863" y="924092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9" tIns="58383" rIns="58383" bIns="58384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Panaderías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Zapaterías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Ropa</a:t>
                </a:r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996871" y="3611650"/>
                <a:ext cx="1641449" cy="1558969"/>
              </a:xfrm>
              <a:custGeom>
                <a:avLst/>
                <a:gdLst>
                  <a:gd name="connsiteX0" fmla="*/ 0 w 1558969"/>
                  <a:gd name="connsiteY0" fmla="*/ 0 h 1346463"/>
                  <a:gd name="connsiteX1" fmla="*/ 885738 w 1558969"/>
                  <a:gd name="connsiteY1" fmla="*/ 0 h 1346463"/>
                  <a:gd name="connsiteX2" fmla="*/ 1558969 w 1558969"/>
                  <a:gd name="connsiteY2" fmla="*/ 673232 h 1346463"/>
                  <a:gd name="connsiteX3" fmla="*/ 885738 w 1558969"/>
                  <a:gd name="connsiteY3" fmla="*/ 1346463 h 1346463"/>
                  <a:gd name="connsiteX4" fmla="*/ 0 w 1558969"/>
                  <a:gd name="connsiteY4" fmla="*/ 1346463 h 1346463"/>
                  <a:gd name="connsiteX5" fmla="*/ 673232 w 1558969"/>
                  <a:gd name="connsiteY5" fmla="*/ 673232 h 1346463"/>
                  <a:gd name="connsiteX6" fmla="*/ 0 w 1558969"/>
                  <a:gd name="connsiteY6" fmla="*/ 0 h 1346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8969" h="1346463">
                    <a:moveTo>
                      <a:pt x="1558969" y="0"/>
                    </a:moveTo>
                    <a:lnTo>
                      <a:pt x="1558969" y="765001"/>
                    </a:lnTo>
                    <a:lnTo>
                      <a:pt x="779484" y="1346463"/>
                    </a:lnTo>
                    <a:lnTo>
                      <a:pt x="0" y="765001"/>
                    </a:lnTo>
                    <a:lnTo>
                      <a:pt x="0" y="0"/>
                    </a:lnTo>
                    <a:lnTo>
                      <a:pt x="779484" y="581462"/>
                    </a:lnTo>
                    <a:lnTo>
                      <a:pt x="1558969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31" tIns="684662" rIns="11429" bIns="684661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400" kern="1200" dirty="0"/>
                  <a:t>2. Servicios</a:t>
                </a:r>
              </a:p>
            </p:txBody>
          </p:sp>
          <p:sp>
            <p:nvSpPr>
              <p:cNvPr id="16" name="Forma libre 15"/>
              <p:cNvSpPr/>
              <p:nvPr/>
            </p:nvSpPr>
            <p:spPr>
              <a:xfrm>
                <a:off x="2794649" y="3400113"/>
                <a:ext cx="5059276" cy="1481631"/>
              </a:xfrm>
              <a:custGeom>
                <a:avLst/>
                <a:gdLst>
                  <a:gd name="connsiteX0" fmla="*/ 168892 w 1013330"/>
                  <a:gd name="connsiteY0" fmla="*/ 0 h 5417099"/>
                  <a:gd name="connsiteX1" fmla="*/ 844438 w 1013330"/>
                  <a:gd name="connsiteY1" fmla="*/ 0 h 5417099"/>
                  <a:gd name="connsiteX2" fmla="*/ 1013330 w 1013330"/>
                  <a:gd name="connsiteY2" fmla="*/ 168892 h 5417099"/>
                  <a:gd name="connsiteX3" fmla="*/ 1013330 w 1013330"/>
                  <a:gd name="connsiteY3" fmla="*/ 5417099 h 5417099"/>
                  <a:gd name="connsiteX4" fmla="*/ 1013330 w 1013330"/>
                  <a:gd name="connsiteY4" fmla="*/ 5417099 h 5417099"/>
                  <a:gd name="connsiteX5" fmla="*/ 0 w 1013330"/>
                  <a:gd name="connsiteY5" fmla="*/ 5417099 h 5417099"/>
                  <a:gd name="connsiteX6" fmla="*/ 0 w 1013330"/>
                  <a:gd name="connsiteY6" fmla="*/ 5417099 h 5417099"/>
                  <a:gd name="connsiteX7" fmla="*/ 0 w 1013330"/>
                  <a:gd name="connsiteY7" fmla="*/ 168892 h 5417099"/>
                  <a:gd name="connsiteX8" fmla="*/ 168892 w 1013330"/>
                  <a:gd name="connsiteY8" fmla="*/ 0 h 5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3330" h="5417099">
                    <a:moveTo>
                      <a:pt x="1013330" y="902871"/>
                    </a:moveTo>
                    <a:lnTo>
                      <a:pt x="1013330" y="4514228"/>
                    </a:lnTo>
                    <a:cubicBezTo>
                      <a:pt x="1013330" y="5012866"/>
                      <a:pt x="999185" y="5417096"/>
                      <a:pt x="981737" y="5417096"/>
                    </a:cubicBezTo>
                    <a:lnTo>
                      <a:pt x="0" y="5417096"/>
                    </a:lnTo>
                    <a:lnTo>
                      <a:pt x="0" y="541709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81737" y="3"/>
                    </a:lnTo>
                    <a:cubicBezTo>
                      <a:pt x="999185" y="3"/>
                      <a:pt x="1013330" y="404233"/>
                      <a:pt x="1013330" y="902871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9" tIns="58357" rIns="58357" bIns="58358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Agencia de seguros 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dirty="0"/>
                  <a:t>Taller de servicio automotriz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dirty="0"/>
                  <a:t>Carpinterías </a:t>
                </a:r>
                <a:endParaRPr lang="es-MX" sz="2400" kern="1200" dirty="0"/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Educación y formación</a:t>
                </a:r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1011760" y="4984591"/>
                <a:ext cx="1641449" cy="1558970"/>
              </a:xfrm>
              <a:custGeom>
                <a:avLst/>
                <a:gdLst>
                  <a:gd name="connsiteX0" fmla="*/ 0 w 1558969"/>
                  <a:gd name="connsiteY0" fmla="*/ 0 h 1355302"/>
                  <a:gd name="connsiteX1" fmla="*/ 881318 w 1558969"/>
                  <a:gd name="connsiteY1" fmla="*/ 0 h 1355302"/>
                  <a:gd name="connsiteX2" fmla="*/ 1558969 w 1558969"/>
                  <a:gd name="connsiteY2" fmla="*/ 677651 h 1355302"/>
                  <a:gd name="connsiteX3" fmla="*/ 881318 w 1558969"/>
                  <a:gd name="connsiteY3" fmla="*/ 1355302 h 1355302"/>
                  <a:gd name="connsiteX4" fmla="*/ 0 w 1558969"/>
                  <a:gd name="connsiteY4" fmla="*/ 1355302 h 1355302"/>
                  <a:gd name="connsiteX5" fmla="*/ 677651 w 1558969"/>
                  <a:gd name="connsiteY5" fmla="*/ 677651 h 1355302"/>
                  <a:gd name="connsiteX6" fmla="*/ 0 w 1558969"/>
                  <a:gd name="connsiteY6" fmla="*/ 0 h 13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8969" h="1355302">
                    <a:moveTo>
                      <a:pt x="1558968" y="0"/>
                    </a:moveTo>
                    <a:lnTo>
                      <a:pt x="1558968" y="766181"/>
                    </a:lnTo>
                    <a:lnTo>
                      <a:pt x="779485" y="1355302"/>
                    </a:lnTo>
                    <a:lnTo>
                      <a:pt x="1" y="766181"/>
                    </a:lnTo>
                    <a:lnTo>
                      <a:pt x="1" y="0"/>
                    </a:lnTo>
                    <a:lnTo>
                      <a:pt x="779485" y="589121"/>
                    </a:lnTo>
                    <a:lnTo>
                      <a:pt x="1558968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256" tIns="685906" rIns="8255" bIns="685907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400" kern="1200" dirty="0"/>
                  <a:t>3. Comercios </a:t>
                </a:r>
              </a:p>
            </p:txBody>
          </p:sp>
          <p:sp>
            <p:nvSpPr>
              <p:cNvPr id="20" name="Forma libre 19"/>
              <p:cNvSpPr/>
              <p:nvPr/>
            </p:nvSpPr>
            <p:spPr>
              <a:xfrm>
                <a:off x="2794649" y="4976206"/>
                <a:ext cx="5059276" cy="1383331"/>
              </a:xfrm>
              <a:custGeom>
                <a:avLst/>
                <a:gdLst>
                  <a:gd name="connsiteX0" fmla="*/ 168892 w 1013330"/>
                  <a:gd name="connsiteY0" fmla="*/ 0 h 5985027"/>
                  <a:gd name="connsiteX1" fmla="*/ 844438 w 1013330"/>
                  <a:gd name="connsiteY1" fmla="*/ 0 h 5985027"/>
                  <a:gd name="connsiteX2" fmla="*/ 1013330 w 1013330"/>
                  <a:gd name="connsiteY2" fmla="*/ 168892 h 5985027"/>
                  <a:gd name="connsiteX3" fmla="*/ 1013330 w 1013330"/>
                  <a:gd name="connsiteY3" fmla="*/ 5985027 h 5985027"/>
                  <a:gd name="connsiteX4" fmla="*/ 1013330 w 1013330"/>
                  <a:gd name="connsiteY4" fmla="*/ 5985027 h 5985027"/>
                  <a:gd name="connsiteX5" fmla="*/ 0 w 1013330"/>
                  <a:gd name="connsiteY5" fmla="*/ 5985027 h 5985027"/>
                  <a:gd name="connsiteX6" fmla="*/ 0 w 1013330"/>
                  <a:gd name="connsiteY6" fmla="*/ 5985027 h 5985027"/>
                  <a:gd name="connsiteX7" fmla="*/ 0 w 1013330"/>
                  <a:gd name="connsiteY7" fmla="*/ 168892 h 5985027"/>
                  <a:gd name="connsiteX8" fmla="*/ 168892 w 1013330"/>
                  <a:gd name="connsiteY8" fmla="*/ 0 h 59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3330" h="5985027">
                    <a:moveTo>
                      <a:pt x="1013330" y="997528"/>
                    </a:moveTo>
                    <a:lnTo>
                      <a:pt x="1013330" y="4987499"/>
                    </a:lnTo>
                    <a:cubicBezTo>
                      <a:pt x="1013330" y="5538414"/>
                      <a:pt x="1000527" y="5985024"/>
                      <a:pt x="984735" y="5985024"/>
                    </a:cubicBezTo>
                    <a:lnTo>
                      <a:pt x="0" y="5985024"/>
                    </a:lnTo>
                    <a:lnTo>
                      <a:pt x="0" y="598502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84735" y="3"/>
                    </a:lnTo>
                    <a:cubicBezTo>
                      <a:pt x="1000527" y="3"/>
                      <a:pt x="1013330" y="446613"/>
                      <a:pt x="1013330" y="99752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9" tIns="58358" rIns="58357" bIns="58357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Tiendas de abarrotes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Restaurantes 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Papelerías 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Farmacias</a:t>
                </a:r>
              </a:p>
            </p:txBody>
          </p: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E3AA4AA-99D5-3BED-9029-F6628A45EDA5}"/>
                </a:ext>
              </a:extLst>
            </p:cNvPr>
            <p:cNvSpPr txBox="1"/>
            <p:nvPr/>
          </p:nvSpPr>
          <p:spPr>
            <a:xfrm>
              <a:off x="6236198" y="5128962"/>
              <a:ext cx="260137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Librerías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Tienda de juguetes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Bares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Hoteles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sz="24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7E68204-B295-B808-6D9A-03AFCFB4AFB6}"/>
                </a:ext>
              </a:extLst>
            </p:cNvPr>
            <p:cNvSpPr txBox="1"/>
            <p:nvPr/>
          </p:nvSpPr>
          <p:spPr>
            <a:xfrm>
              <a:off x="6233046" y="3376791"/>
              <a:ext cx="2601372" cy="14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Servicios de salud </a:t>
              </a:r>
              <a:endParaRPr lang="es-MX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Servicios financieros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Servicios profesionales  </a:t>
              </a:r>
              <a:r>
                <a:rPr lang="es-MX" sz="2400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Función pública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C98CEA0-36A0-4D17-E535-841E5ED38C6C}"/>
                </a:ext>
              </a:extLst>
            </p:cNvPr>
            <p:cNvSpPr txBox="1"/>
            <p:nvPr/>
          </p:nvSpPr>
          <p:spPr>
            <a:xfrm>
              <a:off x="6217945" y="2102681"/>
              <a:ext cx="2328529" cy="1102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Textiles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Vestido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Cuero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Inventario con relleno sólido">
            <a:extLst>
              <a:ext uri="{FF2B5EF4-FFF2-40B4-BE49-F238E27FC236}">
                <a16:creationId xmlns:a16="http://schemas.microsoft.com/office/drawing/2014/main" id="{8DD77363-DCBC-D85B-9207-F25D698FB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5714" y="1868467"/>
            <a:ext cx="2419888" cy="2419888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558A3E-97C7-EBAB-4200-757D97FF51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4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EE2BCA0-3A2B-7E9E-8E6F-7412757E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de tipo de ventas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767593-686D-B568-FF8E-3BD4471D7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483" y="4467110"/>
            <a:ext cx="5021844" cy="2419888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s-ES" sz="3600" dirty="0"/>
              <a:t>Ventas Productos:</a:t>
            </a:r>
          </a:p>
          <a:p>
            <a:pPr marL="0" indent="0">
              <a:buNone/>
            </a:pPr>
            <a:r>
              <a:rPr lang="es-ES" dirty="0"/>
              <a:t>Bien físico, observable y mensurable, como electrodomésticos o ropa.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FF1F95-ECC1-5660-63F7-2EAE55EC0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2674" y="4435334"/>
            <a:ext cx="5446958" cy="215284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s-ES" sz="3600" dirty="0"/>
              <a:t>Venta de Servicios</a:t>
            </a:r>
          </a:p>
          <a:p>
            <a:pPr marL="0" indent="0">
              <a:buNone/>
            </a:pPr>
            <a:r>
              <a:rPr lang="es-ES" dirty="0"/>
              <a:t>Actividad o beneficio intangible, como la consultoría o la educación.</a:t>
            </a:r>
          </a:p>
        </p:txBody>
      </p:sp>
      <p:pic>
        <p:nvPicPr>
          <p:cNvPr id="7" name="Gráfico 6" descr="Botella contorno">
            <a:extLst>
              <a:ext uri="{FF2B5EF4-FFF2-40B4-BE49-F238E27FC236}">
                <a16:creationId xmlns:a16="http://schemas.microsoft.com/office/drawing/2014/main" id="{9E72B0DE-9DD4-0FF4-0807-611EFE2B8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2061" y="1971360"/>
            <a:ext cx="1468619" cy="1468619"/>
          </a:xfrm>
          <a:prstGeom prst="rect">
            <a:avLst/>
          </a:prstGeom>
        </p:spPr>
      </p:pic>
      <p:pic>
        <p:nvPicPr>
          <p:cNvPr id="10" name="Gráfico 9" descr="Medicina con relleno sólido">
            <a:extLst>
              <a:ext uri="{FF2B5EF4-FFF2-40B4-BE49-F238E27FC236}">
                <a16:creationId xmlns:a16="http://schemas.microsoft.com/office/drawing/2014/main" id="{1011D5A0-78AE-5BB1-6AF3-C28B339FF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1001" y="2545576"/>
            <a:ext cx="914400" cy="914400"/>
          </a:xfrm>
          <a:prstGeom prst="rect">
            <a:avLst/>
          </a:prstGeom>
        </p:spPr>
      </p:pic>
      <p:pic>
        <p:nvPicPr>
          <p:cNvPr id="13" name="Gráfico 12" descr="Botella de perfume contorno">
            <a:extLst>
              <a:ext uri="{FF2B5EF4-FFF2-40B4-BE49-F238E27FC236}">
                <a16:creationId xmlns:a16="http://schemas.microsoft.com/office/drawing/2014/main" id="{B04BFEF7-FEC7-C613-E69E-556F101BE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3133" y="2666966"/>
            <a:ext cx="914400" cy="914400"/>
          </a:xfrm>
          <a:prstGeom prst="rect">
            <a:avLst/>
          </a:prstGeom>
        </p:spPr>
      </p:pic>
      <p:pic>
        <p:nvPicPr>
          <p:cNvPr id="17" name="Gráfico 16" descr="Salón contorno">
            <a:extLst>
              <a:ext uri="{FF2B5EF4-FFF2-40B4-BE49-F238E27FC236}">
                <a16:creationId xmlns:a16="http://schemas.microsoft.com/office/drawing/2014/main" id="{6BA4CC96-A4D8-748D-6347-60EE095C38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537831">
            <a:off x="6156520" y="1902867"/>
            <a:ext cx="914400" cy="914400"/>
          </a:xfrm>
          <a:prstGeom prst="rect">
            <a:avLst/>
          </a:prstGeom>
        </p:spPr>
      </p:pic>
      <p:pic>
        <p:nvPicPr>
          <p:cNvPr id="21" name="Gráfico 20" descr="Reparto de comida con relleno sólido">
            <a:extLst>
              <a:ext uri="{FF2B5EF4-FFF2-40B4-BE49-F238E27FC236}">
                <a16:creationId xmlns:a16="http://schemas.microsoft.com/office/drawing/2014/main" id="{A3687443-C255-BCCB-AB0A-78C1E9D5CD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02339" y="2098986"/>
            <a:ext cx="1944632" cy="1944632"/>
          </a:xfrm>
          <a:prstGeom prst="rect">
            <a:avLst/>
          </a:prstGeom>
        </p:spPr>
      </p:pic>
      <p:pic>
        <p:nvPicPr>
          <p:cNvPr id="23" name="Gráfico 22" descr="Camarero contorno">
            <a:extLst>
              <a:ext uri="{FF2B5EF4-FFF2-40B4-BE49-F238E27FC236}">
                <a16:creationId xmlns:a16="http://schemas.microsoft.com/office/drawing/2014/main" id="{59147B1D-1148-F4A7-83CD-FB276420E6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9294" y="1776872"/>
            <a:ext cx="1944633" cy="1944633"/>
          </a:xfrm>
          <a:prstGeom prst="rect">
            <a:avLst/>
          </a:prstGeom>
        </p:spPr>
      </p:pic>
      <p:pic>
        <p:nvPicPr>
          <p:cNvPr id="25" name="Gráfico 24" descr="Contrato con relleno sólido">
            <a:extLst>
              <a:ext uri="{FF2B5EF4-FFF2-40B4-BE49-F238E27FC236}">
                <a16:creationId xmlns:a16="http://schemas.microsoft.com/office/drawing/2014/main" id="{E06A2AE1-396E-29E7-D19C-A22E77D6A9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58751" y="3011798"/>
            <a:ext cx="1207021" cy="1207021"/>
          </a:xfrm>
          <a:prstGeom prst="rect">
            <a:avLst/>
          </a:prstGeom>
        </p:spPr>
      </p:pic>
      <p:pic>
        <p:nvPicPr>
          <p:cNvPr id="27" name="Gráfico 26" descr="Tribunal con relleno sólido">
            <a:extLst>
              <a:ext uri="{FF2B5EF4-FFF2-40B4-BE49-F238E27FC236}">
                <a16:creationId xmlns:a16="http://schemas.microsoft.com/office/drawing/2014/main" id="{2C070BC7-08AC-4A4A-A3FF-1EAD913B4A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18647" y="1133779"/>
            <a:ext cx="1944632" cy="1944632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19C7B6B-2246-5E6D-AEC5-10282A176CDD}"/>
              </a:ext>
            </a:extLst>
          </p:cNvPr>
          <p:cNvSpPr/>
          <p:nvPr/>
        </p:nvSpPr>
        <p:spPr>
          <a:xfrm>
            <a:off x="11154639" y="209028"/>
            <a:ext cx="740227" cy="55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14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D3889-40CD-A994-E8E9-4514C7B8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F552851D-36F1-C73C-530D-8E63334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17" y="388632"/>
            <a:ext cx="8333222" cy="59698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0" dirty="0"/>
              <a:t>Departamentos de las empresas</a:t>
            </a:r>
            <a:endParaRPr lang="es-ES" dirty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EA4474A8-5190-2477-2EF1-382E11D5FE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3777" y="1029048"/>
            <a:ext cx="7368596" cy="608895"/>
          </a:xfrm>
        </p:spPr>
        <p:txBody>
          <a:bodyPr rtlCol="0"/>
          <a:lstStyle/>
          <a:p>
            <a:pPr rtl="0"/>
            <a:r>
              <a:rPr lang="es-ES" dirty="0"/>
              <a:t>Organización de las empresas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57902-489D-D2D1-676E-D18313DF8F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2EE00D-56CF-2006-F529-A3D756005300}"/>
              </a:ext>
            </a:extLst>
          </p:cNvPr>
          <p:cNvSpPr/>
          <p:nvPr/>
        </p:nvSpPr>
        <p:spPr>
          <a:xfrm>
            <a:off x="11154639" y="209028"/>
            <a:ext cx="740227" cy="55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3080958" y="1681379"/>
            <a:ext cx="6817954" cy="5040096"/>
            <a:chOff x="2471358" y="1681379"/>
            <a:chExt cx="7651485" cy="5040096"/>
          </a:xfrm>
        </p:grpSpPr>
        <p:graphicFrame>
          <p:nvGraphicFramePr>
            <p:cNvPr id="2" name="Diagrama 1"/>
            <p:cNvGraphicFramePr/>
            <p:nvPr>
              <p:extLst>
                <p:ext uri="{D42A27DB-BD31-4B8C-83A1-F6EECF244321}">
                  <p14:modId xmlns:p14="http://schemas.microsoft.com/office/powerpoint/2010/main" val="2367685170"/>
                </p:ext>
              </p:extLst>
            </p:nvPr>
          </p:nvGraphicFramePr>
          <p:xfrm>
            <a:off x="2834997" y="1681379"/>
            <a:ext cx="7287846" cy="44490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Diagrama 6"/>
            <p:cNvGraphicFramePr/>
            <p:nvPr>
              <p:extLst>
                <p:ext uri="{D42A27DB-BD31-4B8C-83A1-F6EECF244321}">
                  <p14:modId xmlns:p14="http://schemas.microsoft.com/office/powerpoint/2010/main" val="3284069923"/>
                </p:ext>
              </p:extLst>
            </p:nvPr>
          </p:nvGraphicFramePr>
          <p:xfrm>
            <a:off x="2471358" y="5844435"/>
            <a:ext cx="7587042" cy="877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pic>
        <p:nvPicPr>
          <p:cNvPr id="1028" name="Picture 4" descr="Es importante el diseño organizacional en una empresa en la actualidad?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3" y="2833121"/>
            <a:ext cx="3901436" cy="21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930167" y="2515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557043" y="1863328"/>
            <a:ext cx="314870" cy="37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163961" y="3098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213310" y="3706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126389" y="4314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951202" y="492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0227" y="5537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3211989" y="6098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350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ágono 9" descr="Hexágono sólido de color oscuro en medio de énfasis de imagen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14"/>
            <a:ext cx="7315200" cy="961665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Funcionalidades</a:t>
            </a:r>
            <a:r>
              <a:rPr lang="es-ES" b="0" dirty="0">
                <a:latin typeface="Calibri Light" panose="020F0302020204030204" pitchFamily="34" charset="0"/>
              </a:rPr>
              <a:t> </a:t>
            </a:r>
            <a:r>
              <a:rPr lang="es-ES" dirty="0"/>
              <a:t>de CRM y ERP</a:t>
            </a:r>
          </a:p>
        </p:txBody>
      </p:sp>
      <p:graphicFrame>
        <p:nvGraphicFramePr>
          <p:cNvPr id="11" name="Marcador de tabla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241213"/>
              </p:ext>
            </p:extLst>
          </p:nvPr>
        </p:nvGraphicFramePr>
        <p:xfrm>
          <a:off x="6849498" y="763978"/>
          <a:ext cx="4056007" cy="599903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00163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155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774">
                <a:tc gridSpan="2">
                  <a:txBody>
                    <a:bodyPr/>
                    <a:lstStyle/>
                    <a:p>
                      <a:pPr algn="ctr" rtl="0"/>
                      <a:r>
                        <a:rPr lang="es-ES" sz="1600" b="1" u="none" strike="noStrike" kern="1200" noProof="0" dirty="0">
                          <a:solidFill>
                            <a:schemeClr val="bg1"/>
                          </a:solidFill>
                          <a:effectLst/>
                        </a:rPr>
                        <a:t>COMPLEMENTOS</a:t>
                      </a:r>
                      <a:endParaRPr lang="es-ES" sz="16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4257" marR="94257"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332351"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solidFill>
                            <a:srgbClr val="3F3F3F"/>
                          </a:solidFill>
                        </a:rPr>
                        <a:t>ERP</a:t>
                      </a:r>
                    </a:p>
                  </a:txBody>
                  <a:tcPr marL="94257" marR="942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solidFill>
                            <a:srgbClr val="3F3F3F"/>
                          </a:solidFill>
                        </a:rPr>
                        <a:t>CRM</a:t>
                      </a:r>
                    </a:p>
                  </a:txBody>
                  <a:tcPr marL="94257" marR="9425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b="1" kern="1200" noProof="0" dirty="0">
                          <a:solidFill>
                            <a:schemeClr val="tx1"/>
                          </a:solidFill>
                        </a:rPr>
                        <a:t>1. ESTADOS DE INVENTARIOS Y DISTRIBUCION</a:t>
                      </a:r>
                      <a:endParaRPr lang="es-ES" sz="16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9425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1. SOCIAL</a:t>
                      </a:r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/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b="1" kern="1200" noProof="0" dirty="0">
                          <a:solidFill>
                            <a:schemeClr val="tx1"/>
                          </a:solidFill>
                        </a:rPr>
                        <a:t>2. SEGURIDAD Y ACCESO</a:t>
                      </a:r>
                      <a:endParaRPr lang="es-ES" sz="16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9425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2. SEO</a:t>
                      </a:r>
                      <a:endParaRPr lang="es-ES" sz="1600" b="1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94257" anchor="ctr"/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b="1" kern="1200" noProof="0" dirty="0">
                          <a:solidFill>
                            <a:schemeClr val="tx1"/>
                          </a:solidFill>
                        </a:rPr>
                        <a:t>3. PLANEACION DE RECURSOS</a:t>
                      </a:r>
                      <a:endParaRPr lang="es-ES" sz="16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94257" anchor="ctr"/>
                </a:tc>
                <a:tc rowSpan="5"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/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7727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b="1" kern="1200" noProof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s-ES" sz="1600" b="1" kern="12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1" kern="1200" noProof="0" dirty="0">
                          <a:solidFill>
                            <a:schemeClr val="tx1"/>
                          </a:solidFill>
                        </a:rPr>
                        <a:t>GESTION DE PROYECTOS </a:t>
                      </a:r>
                      <a:endParaRPr lang="es-ES" sz="16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94257"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  <a:tr h="7924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b="1" kern="1200" noProof="0" dirty="0">
                          <a:solidFill>
                            <a:schemeClr val="tx1"/>
                          </a:solidFill>
                        </a:rPr>
                        <a:t>5. TABLEROS DE REPORTES</a:t>
                      </a:r>
                      <a:endParaRPr lang="es-ES" sz="16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94257"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rtl="0"/>
                      <a:r>
                        <a:rPr lang="es-ES" sz="1600" b="1" noProof="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es-ES" sz="1600" b="1" baseline="0" noProof="0" dirty="0">
                          <a:solidFill>
                            <a:schemeClr val="tx1"/>
                          </a:solidFill>
                        </a:rPr>
                        <a:t> GESTION DE PRODUCCION </a:t>
                      </a:r>
                      <a:endParaRPr lang="es-ES" sz="16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rtl="0"/>
                      <a:r>
                        <a:rPr lang="es-ES" sz="1600" b="1" noProof="0" dirty="0">
                          <a:solidFill>
                            <a:schemeClr val="tx1"/>
                          </a:solidFill>
                        </a:rPr>
                        <a:t>7. INTEGRACION Y FLUJO DE LA INFORMACION</a:t>
                      </a:r>
                    </a:p>
                  </a:txBody>
                  <a:tcPr marL="182880" marR="94257"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Marcador de tabla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19966"/>
              </p:ext>
            </p:extLst>
          </p:nvPr>
        </p:nvGraphicFramePr>
        <p:xfrm>
          <a:off x="1934719" y="1142105"/>
          <a:ext cx="3902963" cy="55718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34584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774">
                <a:tc gridSpan="2">
                  <a:txBody>
                    <a:bodyPr/>
                    <a:lstStyle/>
                    <a:p>
                      <a:pPr algn="ctr" rtl="0"/>
                      <a:r>
                        <a:rPr lang="es-ES" sz="1600" b="1" u="none" strike="noStrike" kern="1200" noProof="0" dirty="0">
                          <a:solidFill>
                            <a:schemeClr val="bg1"/>
                          </a:solidFill>
                          <a:effectLst/>
                        </a:rPr>
                        <a:t>FUNCIONALIDADES MAS</a:t>
                      </a:r>
                      <a:r>
                        <a:rPr lang="es-ES" sz="160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</a:rPr>
                        <a:t> COMUNES </a:t>
                      </a:r>
                      <a:endParaRPr lang="es-ES" sz="16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4257" marR="94257"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332351"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solidFill>
                            <a:srgbClr val="3F3F3F"/>
                          </a:solidFill>
                        </a:rPr>
                        <a:t>ERP</a:t>
                      </a:r>
                    </a:p>
                  </a:txBody>
                  <a:tcPr marL="94257" marR="942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solidFill>
                            <a:srgbClr val="3F3F3F"/>
                          </a:solidFill>
                        </a:rPr>
                        <a:t>CRM</a:t>
                      </a:r>
                    </a:p>
                  </a:txBody>
                  <a:tcPr marL="94257" marR="9425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rtl="0"/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1. CONTABILIDAD</a:t>
                      </a:r>
                      <a:r>
                        <a:rPr lang="es-ES" sz="1600" b="1" u="none" strike="noStrike" kern="1200" baseline="0" noProof="0" dirty="0">
                          <a:solidFill>
                            <a:schemeClr val="tx1"/>
                          </a:solidFill>
                          <a:effectLst/>
                        </a:rPr>
                        <a:t> Y FINANZAS</a:t>
                      </a:r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/>
                </a:tc>
                <a:tc>
                  <a:txBody>
                    <a:bodyPr/>
                    <a:lstStyle/>
                    <a:p>
                      <a:pPr marL="342900" indent="-342900" rtl="0">
                        <a:buAutoNum type="arabicPeriod"/>
                      </a:pPr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VENTAS</a:t>
                      </a:r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/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455498">
                <a:tc>
                  <a:txBody>
                    <a:bodyPr/>
                    <a:lstStyle/>
                    <a:p>
                      <a:pPr rtl="0"/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2. VENTAS </a:t>
                      </a:r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2. MARKETING</a:t>
                      </a:r>
                      <a:endParaRPr lang="es-ES" sz="1600" b="1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94257" anchor="ctr"/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rtl="0"/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3. RECURSOS HUMANOS</a:t>
                      </a:r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/>
                </a:tc>
                <a:tc rowSpan="4"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/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783134">
                <a:tc>
                  <a:txBody>
                    <a:bodyPr/>
                    <a:lstStyle/>
                    <a:p>
                      <a:pPr rtl="0"/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4. CADENA</a:t>
                      </a:r>
                      <a:r>
                        <a:rPr lang="es-ES" sz="1600" b="1" u="none" strike="noStrike" kern="1200" baseline="0" noProof="0" dirty="0">
                          <a:solidFill>
                            <a:schemeClr val="tx1"/>
                          </a:solidFill>
                          <a:effectLst/>
                        </a:rPr>
                        <a:t> DE SUMINISTRO Y LOS DEPÓSITOS</a:t>
                      </a:r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5. GESTIÓN DE COMPRAS</a:t>
                      </a:r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noProof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es-ES" sz="1600" b="1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GESSTIÓN DE RELACIÓN CON EL CLIENTE </a:t>
                      </a:r>
                      <a:r>
                        <a:rPr lang="es-ES" sz="1600" b="1" noProof="0" dirty="0">
                          <a:solidFill>
                            <a:schemeClr val="tx1"/>
                          </a:solidFill>
                        </a:rPr>
                        <a:t>CRM</a:t>
                      </a:r>
                    </a:p>
                  </a:txBody>
                  <a:tcPr marL="182880" marR="94257"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noProof="0" dirty="0">
                          <a:solidFill>
                            <a:schemeClr val="tx1"/>
                          </a:solidFill>
                        </a:rPr>
                        <a:t>7. Logística </a:t>
                      </a:r>
                    </a:p>
                  </a:txBody>
                  <a:tcPr marL="182880" marR="94257"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182880" marR="9425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Marcador de texto 4">
            <a:extLst>
              <a:ext uri="{FF2B5EF4-FFF2-40B4-BE49-F238E27FC236}">
                <a16:creationId xmlns:a16="http://schemas.microsoft.com/office/drawing/2014/main" id="{689F5D8F-AA7D-5283-D807-9F931EADD560}"/>
              </a:ext>
            </a:extLst>
          </p:cNvPr>
          <p:cNvSpPr txBox="1">
            <a:spLocks/>
          </p:cNvSpPr>
          <p:nvPr/>
        </p:nvSpPr>
        <p:spPr>
          <a:xfrm>
            <a:off x="1286495" y="1304758"/>
            <a:ext cx="2437874" cy="478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T1</a:t>
            </a:r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1113D2A9-3383-5264-B4C4-97B9EB4A0A66}"/>
              </a:ext>
            </a:extLst>
          </p:cNvPr>
          <p:cNvSpPr txBox="1">
            <a:spLocks/>
          </p:cNvSpPr>
          <p:nvPr/>
        </p:nvSpPr>
        <p:spPr>
          <a:xfrm>
            <a:off x="6354320" y="1023061"/>
            <a:ext cx="1728669" cy="478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1510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C1D6F-048A-39DA-B5E8-51447024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0B0453-B854-83AD-5D2D-0B981B3D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400833"/>
            <a:ext cx="4532091" cy="120448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Tabla comparativa de funcionalidades</a:t>
            </a:r>
            <a:endParaRPr lang="es-ES" b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85786611-0582-7F5E-E6D1-7CCC84D29B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21307"/>
              </p:ext>
            </p:extLst>
          </p:nvPr>
        </p:nvGraphicFramePr>
        <p:xfrm>
          <a:off x="8438107" y="1940688"/>
          <a:ext cx="3556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Funcionalidades</a:t>
                      </a:r>
                      <a:r>
                        <a:rPr lang="es-MX" baseline="0" dirty="0"/>
                        <a:t> comunes de CRM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59363"/>
              </p:ext>
            </p:extLst>
          </p:nvPr>
        </p:nvGraphicFramePr>
        <p:xfrm>
          <a:off x="299844" y="1909061"/>
          <a:ext cx="34334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Funcionalidades</a:t>
                      </a:r>
                      <a:r>
                        <a:rPr lang="es-MX" baseline="0" dirty="0"/>
                        <a:t> comunes de  ERP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2" name="Grupo 111">
            <a:extLst>
              <a:ext uri="{FF2B5EF4-FFF2-40B4-BE49-F238E27FC236}">
                <a16:creationId xmlns:a16="http://schemas.microsoft.com/office/drawing/2014/main" id="{AC8139A2-D2E0-457A-C70C-1C71E293D87F}"/>
              </a:ext>
            </a:extLst>
          </p:cNvPr>
          <p:cNvGrpSpPr/>
          <p:nvPr/>
        </p:nvGrpSpPr>
        <p:grpSpPr>
          <a:xfrm>
            <a:off x="565031" y="2608727"/>
            <a:ext cx="3168285" cy="3766555"/>
            <a:chOff x="830580" y="2375487"/>
            <a:chExt cx="2902736" cy="3264439"/>
          </a:xfrm>
        </p:grpSpPr>
        <p:sp>
          <p:nvSpPr>
            <p:cNvPr id="11" name="Flecha derecha 10"/>
            <p:cNvSpPr/>
            <p:nvPr/>
          </p:nvSpPr>
          <p:spPr>
            <a:xfrm>
              <a:off x="830580" y="3554883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3. Relación con el cliente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3" name="Flecha derecha 12"/>
            <p:cNvSpPr/>
            <p:nvPr/>
          </p:nvSpPr>
          <p:spPr>
            <a:xfrm>
              <a:off x="830580" y="4097867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4. Ventas 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4" name="Flecha derecha 13"/>
            <p:cNvSpPr/>
            <p:nvPr/>
          </p:nvSpPr>
          <p:spPr>
            <a:xfrm>
              <a:off x="830580" y="4640852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4. Gestión de compras</a:t>
              </a:r>
            </a:p>
          </p:txBody>
        </p:sp>
        <p:sp>
          <p:nvSpPr>
            <p:cNvPr id="15" name="Flecha derecha 14"/>
            <p:cNvSpPr/>
            <p:nvPr/>
          </p:nvSpPr>
          <p:spPr>
            <a:xfrm>
              <a:off x="830580" y="5183836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5. Logística</a:t>
              </a:r>
            </a:p>
          </p:txBody>
        </p:sp>
        <p:sp>
          <p:nvSpPr>
            <p:cNvPr id="18" name="Flecha derecha 17"/>
            <p:cNvSpPr/>
            <p:nvPr/>
          </p:nvSpPr>
          <p:spPr>
            <a:xfrm>
              <a:off x="830580" y="2375487"/>
              <a:ext cx="2902736" cy="549865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1. Contabilidad y finanzas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9" name="Flecha derecha 18"/>
            <p:cNvSpPr/>
            <p:nvPr/>
          </p:nvSpPr>
          <p:spPr>
            <a:xfrm>
              <a:off x="830580" y="3012245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2. Recursos humanos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5F63C314-0A54-3D75-6CD2-357CE569FA68}"/>
              </a:ext>
            </a:extLst>
          </p:cNvPr>
          <p:cNvGrpSpPr/>
          <p:nvPr/>
        </p:nvGrpSpPr>
        <p:grpSpPr>
          <a:xfrm>
            <a:off x="8686739" y="3502580"/>
            <a:ext cx="3059369" cy="1368003"/>
            <a:chOff x="8670493" y="3230631"/>
            <a:chExt cx="2902737" cy="995337"/>
          </a:xfrm>
        </p:grpSpPr>
        <p:grpSp>
          <p:nvGrpSpPr>
            <p:cNvPr id="31" name="Grupo 30"/>
            <p:cNvGrpSpPr/>
            <p:nvPr/>
          </p:nvGrpSpPr>
          <p:grpSpPr>
            <a:xfrm rot="10800000">
              <a:off x="8670493" y="3230631"/>
              <a:ext cx="2902737" cy="995337"/>
              <a:chOff x="2573078" y="5444090"/>
              <a:chExt cx="1786271" cy="118339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36" name="Flecha derecha 35"/>
              <p:cNvSpPr/>
              <p:nvPr/>
            </p:nvSpPr>
            <p:spPr>
              <a:xfrm>
                <a:off x="2573078" y="5444090"/>
                <a:ext cx="1786270" cy="542261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lecha derecha 36"/>
              <p:cNvSpPr/>
              <p:nvPr/>
            </p:nvSpPr>
            <p:spPr>
              <a:xfrm>
                <a:off x="2573079" y="6085219"/>
                <a:ext cx="1786270" cy="542261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Rectángulo 39"/>
            <p:cNvSpPr/>
            <p:nvPr/>
          </p:nvSpPr>
          <p:spPr>
            <a:xfrm>
              <a:off x="9691713" y="3298533"/>
              <a:ext cx="1038737" cy="268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1. Ventas 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9624057" y="3881322"/>
              <a:ext cx="1301615" cy="268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s-ES" dirty="0">
                  <a:solidFill>
                    <a:schemeClr val="bg1"/>
                  </a:solidFill>
                </a:rPr>
                <a:t>2. Marketing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455609D-47C2-41FD-4E52-58DE1BB4E217}"/>
              </a:ext>
            </a:extLst>
          </p:cNvPr>
          <p:cNvGrpSpPr/>
          <p:nvPr/>
        </p:nvGrpSpPr>
        <p:grpSpPr>
          <a:xfrm>
            <a:off x="4924698" y="2125998"/>
            <a:ext cx="2926080" cy="4732002"/>
            <a:chOff x="4723998" y="2037822"/>
            <a:chExt cx="2926080" cy="4732002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F78560B9-67D7-C2D7-CCB9-ACA01772255A}"/>
                </a:ext>
              </a:extLst>
            </p:cNvPr>
            <p:cNvSpPr/>
            <p:nvPr/>
          </p:nvSpPr>
          <p:spPr>
            <a:xfrm>
              <a:off x="4876089" y="203782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Departamentos </a:t>
              </a: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149FE99-D4DC-8309-B665-294B6E7B3CF9}"/>
                </a:ext>
              </a:extLst>
            </p:cNvPr>
            <p:cNvSpPr/>
            <p:nvPr/>
          </p:nvSpPr>
          <p:spPr>
            <a:xfrm>
              <a:off x="4876089" y="2548257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A. Finanzas </a:t>
              </a:r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8DE928C9-5885-847C-0716-6A5826D1B35F}"/>
                </a:ext>
              </a:extLst>
            </p:cNvPr>
            <p:cNvSpPr/>
            <p:nvPr/>
          </p:nvSpPr>
          <p:spPr>
            <a:xfrm>
              <a:off x="4876089" y="305869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dirty="0"/>
                <a:t>B. </a:t>
              </a:r>
              <a:r>
                <a:rPr lang="es-MX" sz="1900" kern="1200" dirty="0"/>
                <a:t>Recursos humanos</a:t>
              </a:r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2F0E068-605D-3C47-8576-D10063766441}"/>
                </a:ext>
              </a:extLst>
            </p:cNvPr>
            <p:cNvSpPr/>
            <p:nvPr/>
          </p:nvSpPr>
          <p:spPr>
            <a:xfrm>
              <a:off x="4876089" y="3569127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C. Marketing, publicidad</a:t>
              </a:r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FD959CF9-8128-1167-3CE8-BA0775F57C67}"/>
                </a:ext>
              </a:extLst>
            </p:cNvPr>
            <p:cNvSpPr/>
            <p:nvPr/>
          </p:nvSpPr>
          <p:spPr>
            <a:xfrm>
              <a:off x="4876089" y="407956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D. Departamento comercial</a:t>
              </a:r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B6928C26-E0E6-7602-90B4-1773D96048E8}"/>
                </a:ext>
              </a:extLst>
            </p:cNvPr>
            <p:cNvSpPr/>
            <p:nvPr/>
          </p:nvSpPr>
          <p:spPr>
            <a:xfrm>
              <a:off x="4876089" y="4589997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E. Compas </a:t>
              </a: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911EEF34-AC32-C205-44FA-F2098A16F1E3}"/>
                </a:ext>
              </a:extLst>
            </p:cNvPr>
            <p:cNvSpPr/>
            <p:nvPr/>
          </p:nvSpPr>
          <p:spPr>
            <a:xfrm>
              <a:off x="4876089" y="510043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dirty="0"/>
                <a:t>F. </a:t>
              </a:r>
              <a:r>
                <a:rPr lang="es-MX" sz="1900" kern="1200" dirty="0"/>
                <a:t>Logística </a:t>
              </a:r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3C0B5C9-4A12-0243-C2F4-80C9D7E3B2DC}"/>
                </a:ext>
              </a:extLst>
            </p:cNvPr>
            <p:cNvSpPr/>
            <p:nvPr/>
          </p:nvSpPr>
          <p:spPr>
            <a:xfrm>
              <a:off x="4723998" y="6136576"/>
              <a:ext cx="2926080" cy="633248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Dirección </a:t>
              </a:r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08FC69F-8C07-1F4F-CD56-0A9AD1F04DA6}"/>
                </a:ext>
              </a:extLst>
            </p:cNvPr>
            <p:cNvSpPr/>
            <p:nvPr/>
          </p:nvSpPr>
          <p:spPr>
            <a:xfrm>
              <a:off x="4876088" y="5618504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G. IT (Tecnología)</a:t>
              </a:r>
            </a:p>
          </p:txBody>
        </p:sp>
      </p:grpSp>
      <p:cxnSp>
        <p:nvCxnSpPr>
          <p:cNvPr id="45" name="Conector recto de flecha 44"/>
          <p:cNvCxnSpPr>
            <a:cxnSpLocks/>
            <a:stCxn id="18" idx="3"/>
            <a:endCxn id="25" idx="7"/>
          </p:cNvCxnSpPr>
          <p:nvPr/>
        </p:nvCxnSpPr>
        <p:spPr>
          <a:xfrm>
            <a:off x="3733316" y="2925948"/>
            <a:ext cx="1343473" cy="90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cxnSpLocks/>
            <a:stCxn id="19" idx="3"/>
            <a:endCxn id="26" idx="7"/>
          </p:cNvCxnSpPr>
          <p:nvPr/>
        </p:nvCxnSpPr>
        <p:spPr>
          <a:xfrm flipV="1">
            <a:off x="3733316" y="3526629"/>
            <a:ext cx="1343473" cy="79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cxnSpLocks/>
            <a:stCxn id="13" idx="3"/>
            <a:endCxn id="28" idx="7"/>
          </p:cNvCxnSpPr>
          <p:nvPr/>
        </p:nvCxnSpPr>
        <p:spPr>
          <a:xfrm flipV="1">
            <a:off x="3733316" y="4547499"/>
            <a:ext cx="1343473" cy="311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822DAF8-5D0D-5E01-6F7A-660E18F6A508}"/>
              </a:ext>
            </a:extLst>
          </p:cNvPr>
          <p:cNvCxnSpPr>
            <a:cxnSpLocks/>
            <a:stCxn id="18" idx="3"/>
            <a:endCxn id="29" idx="7"/>
          </p:cNvCxnSpPr>
          <p:nvPr/>
        </p:nvCxnSpPr>
        <p:spPr>
          <a:xfrm>
            <a:off x="3733316" y="2925948"/>
            <a:ext cx="1343473" cy="21319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635A409-9BE6-4B64-4EE8-2BDB032AC7A6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V="1">
            <a:off x="3733316" y="4037064"/>
            <a:ext cx="1343473" cy="19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24FE47D3-EAB3-F7AA-A221-6455F4054CD9}"/>
              </a:ext>
            </a:extLst>
          </p:cNvPr>
          <p:cNvCxnSpPr>
            <a:stCxn id="29" idx="3"/>
            <a:endCxn id="37" idx="3"/>
          </p:cNvCxnSpPr>
          <p:nvPr/>
        </p:nvCxnSpPr>
        <p:spPr>
          <a:xfrm flipV="1">
            <a:off x="7728420" y="3816009"/>
            <a:ext cx="958319" cy="9381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01599CF-47DE-2A0E-27BE-56071F15EED0}"/>
              </a:ext>
            </a:extLst>
          </p:cNvPr>
          <p:cNvCxnSpPr>
            <a:cxnSpLocks/>
            <a:stCxn id="27" idx="3"/>
            <a:endCxn id="36" idx="3"/>
          </p:cNvCxnSpPr>
          <p:nvPr/>
        </p:nvCxnSpPr>
        <p:spPr>
          <a:xfrm>
            <a:off x="7728420" y="3733257"/>
            <a:ext cx="958321" cy="8238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58E7FBF5-B393-6CE0-6540-45350DA1C0ED}"/>
              </a:ext>
            </a:extLst>
          </p:cNvPr>
          <p:cNvCxnSpPr>
            <a:cxnSpLocks/>
            <a:stCxn id="28" idx="3"/>
            <a:endCxn id="37" idx="3"/>
          </p:cNvCxnSpPr>
          <p:nvPr/>
        </p:nvCxnSpPr>
        <p:spPr>
          <a:xfrm flipV="1">
            <a:off x="7728420" y="3816009"/>
            <a:ext cx="958319" cy="4276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6DE33AAE-4695-8F6A-6ED3-1650B165CCE9}"/>
              </a:ext>
            </a:extLst>
          </p:cNvPr>
          <p:cNvCxnSpPr>
            <a:cxnSpLocks/>
            <a:stCxn id="30" idx="3"/>
            <a:endCxn id="37" idx="3"/>
          </p:cNvCxnSpPr>
          <p:nvPr/>
        </p:nvCxnSpPr>
        <p:spPr>
          <a:xfrm flipV="1">
            <a:off x="7728420" y="3816009"/>
            <a:ext cx="958319" cy="14485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667146E-27BB-3D3A-202A-8D1C6F017913}"/>
              </a:ext>
            </a:extLst>
          </p:cNvPr>
          <p:cNvCxnSpPr>
            <a:cxnSpLocks/>
            <a:stCxn id="14" idx="3"/>
            <a:endCxn id="29" idx="7"/>
          </p:cNvCxnSpPr>
          <p:nvPr/>
        </p:nvCxnSpPr>
        <p:spPr>
          <a:xfrm flipV="1">
            <a:off x="3733316" y="5057934"/>
            <a:ext cx="1343473" cy="427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A9CA541B-3022-72E7-B15B-90EEEAEA522C}"/>
              </a:ext>
            </a:extLst>
          </p:cNvPr>
          <p:cNvCxnSpPr>
            <a:cxnSpLocks/>
            <a:stCxn id="15" idx="3"/>
            <a:endCxn id="30" idx="7"/>
          </p:cNvCxnSpPr>
          <p:nvPr/>
        </p:nvCxnSpPr>
        <p:spPr>
          <a:xfrm flipV="1">
            <a:off x="3733316" y="5568369"/>
            <a:ext cx="1343473" cy="543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1C7261C8-03EA-1B1B-3C3D-17A383BD92AC}"/>
              </a:ext>
            </a:extLst>
          </p:cNvPr>
          <p:cNvCxnSpPr>
            <a:cxnSpLocks/>
          </p:cNvCxnSpPr>
          <p:nvPr/>
        </p:nvCxnSpPr>
        <p:spPr>
          <a:xfrm flipV="1">
            <a:off x="3733315" y="6028809"/>
            <a:ext cx="1391060" cy="45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6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C1D6F-048A-39DA-B5E8-51447024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0B0453-B854-83AD-5D2D-0B981B3D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67" y="411061"/>
            <a:ext cx="5734764" cy="135996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Contabilidad y finanzas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85786611-0582-7F5E-E6D1-7CCC84D29B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D7D95D-CBA0-DA02-46A8-976BFAF10D0B}"/>
              </a:ext>
            </a:extLst>
          </p:cNvPr>
          <p:cNvSpPr txBox="1"/>
          <p:nvPr/>
        </p:nvSpPr>
        <p:spPr>
          <a:xfrm>
            <a:off x="6604000" y="6872249"/>
            <a:ext cx="558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3" tooltip="https://aferique.blogspot.com/2013/01/banca-y-finanzas.html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4" tooltip="https://creativecommons.org/licenses/by-nc-nd/3.0/"/>
              </a:rPr>
              <a:t>CC BY-NC-ND</a:t>
            </a:r>
            <a:endParaRPr lang="es-ES" sz="900"/>
          </a:p>
        </p:txBody>
      </p:sp>
      <p:sp>
        <p:nvSpPr>
          <p:cNvPr id="18" name="Rectángulo 17"/>
          <p:cNvSpPr/>
          <p:nvPr/>
        </p:nvSpPr>
        <p:spPr>
          <a:xfrm>
            <a:off x="9426514" y="4735675"/>
            <a:ext cx="1939691" cy="101139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4389021" y="7528998"/>
            <a:ext cx="1877121" cy="101139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grpSp>
        <p:nvGrpSpPr>
          <p:cNvPr id="29" name="Grupo 28"/>
          <p:cNvGrpSpPr/>
          <p:nvPr/>
        </p:nvGrpSpPr>
        <p:grpSpPr>
          <a:xfrm>
            <a:off x="1954363" y="2149070"/>
            <a:ext cx="8773888" cy="4562407"/>
            <a:chOff x="3138915" y="2256667"/>
            <a:chExt cx="6755469" cy="4562407"/>
          </a:xfrm>
        </p:grpSpPr>
        <p:sp>
          <p:nvSpPr>
            <p:cNvPr id="13" name="Forma libre 12"/>
            <p:cNvSpPr/>
            <p:nvPr/>
          </p:nvSpPr>
          <p:spPr>
            <a:xfrm>
              <a:off x="8382258" y="2279440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4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Registro de pagos y cobranza</a:t>
              </a:r>
              <a:endParaRPr lang="es-MX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6712435" y="2256667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3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Facturación electrónica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109141" y="3304882"/>
              <a:ext cx="1877121" cy="10113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5070433" y="2321093"/>
              <a:ext cx="1533282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2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Registro de transacciones</a:t>
              </a:r>
              <a:endParaRPr lang="es-MX" kern="1200" dirty="0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7532111" y="3687460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7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Gestión de activos fijos</a:t>
              </a:r>
              <a:endParaRPr lang="es-MX" kern="1200" dirty="0"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3464751" y="2286538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1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Gestión de cuentas y clientes </a:t>
              </a:r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6712435" y="5118253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kern="120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138915" y="2608951"/>
              <a:ext cx="1877121" cy="10113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5911265" y="3717330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kern="1200"/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5898275" y="3702615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6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Control de presupuesto</a:t>
              </a:r>
              <a:endParaRPr lang="es-MX" kern="1200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456273" y="4039744"/>
              <a:ext cx="1939691" cy="10113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4265180" y="3702615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5 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Gestión de gastos y cobranza</a:t>
              </a:r>
              <a:endParaRPr lang="es-MX" kern="1200" dirty="0"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5111995" y="5120110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8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Impuestos y cumplimiento fiscal</a:t>
              </a:r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6711694" y="5133407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9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Nomina (Conjunto con RH)</a:t>
              </a:r>
              <a:endParaRPr lang="es-MX" kern="1200" dirty="0"/>
            </a:p>
          </p:txBody>
        </p:sp>
      </p:grpSp>
      <p:sp>
        <p:nvSpPr>
          <p:cNvPr id="3" name="Título 3">
            <a:extLst>
              <a:ext uri="{FF2B5EF4-FFF2-40B4-BE49-F238E27FC236}">
                <a16:creationId xmlns:a16="http://schemas.microsoft.com/office/drawing/2014/main" id="{99E9D87E-3EBC-3D88-58D4-31F3909FE614}"/>
              </a:ext>
            </a:extLst>
          </p:cNvPr>
          <p:cNvSpPr txBox="1">
            <a:spLocks/>
          </p:cNvSpPr>
          <p:nvPr/>
        </p:nvSpPr>
        <p:spPr>
          <a:xfrm>
            <a:off x="7769943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9031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F82F3B-D078-0FAD-197D-2FF538630751}"/>
              </a:ext>
            </a:extLst>
          </p:cNvPr>
          <p:cNvSpPr/>
          <p:nvPr/>
        </p:nvSpPr>
        <p:spPr>
          <a:xfrm>
            <a:off x="6586291" y="2145454"/>
            <a:ext cx="4122420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Cotización y propuesto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1703C132-7E60-8C19-2201-D93F0AFD28AC}"/>
              </a:ext>
            </a:extLst>
          </p:cNvPr>
          <p:cNvSpPr/>
          <p:nvPr/>
        </p:nvSpPr>
        <p:spPr>
          <a:xfrm>
            <a:off x="6586291" y="3160316"/>
            <a:ext cx="4390865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Gestión de descuentos y promociones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866AEE8-5E47-4565-5BFE-7DB0AF85382C}"/>
              </a:ext>
            </a:extLst>
          </p:cNvPr>
          <p:cNvSpPr/>
          <p:nvPr/>
        </p:nvSpPr>
        <p:spPr>
          <a:xfrm>
            <a:off x="6586291" y="4192572"/>
            <a:ext cx="4704373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Gestión de comisiones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8C47129E-7FCB-50B4-A43C-27ACBCA5D38B}"/>
              </a:ext>
            </a:extLst>
          </p:cNvPr>
          <p:cNvSpPr/>
          <p:nvPr/>
        </p:nvSpPr>
        <p:spPr>
          <a:xfrm>
            <a:off x="6586291" y="5252713"/>
            <a:ext cx="4911634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/>
              <a:t>Gestión de inventarios</a:t>
            </a:r>
            <a:endParaRPr lang="es-ES" sz="2400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158019D-3C93-E947-8EEB-9EC89813326F}"/>
              </a:ext>
            </a:extLst>
          </p:cNvPr>
          <p:cNvSpPr/>
          <p:nvPr/>
        </p:nvSpPr>
        <p:spPr>
          <a:xfrm>
            <a:off x="722164" y="5790664"/>
            <a:ext cx="4911634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Gestión de devoluciones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CF6FBF2-9C1D-84CF-EDAD-32B8AF86D8EA}"/>
              </a:ext>
            </a:extLst>
          </p:cNvPr>
          <p:cNvSpPr/>
          <p:nvPr/>
        </p:nvSpPr>
        <p:spPr>
          <a:xfrm>
            <a:off x="1626982" y="2625790"/>
            <a:ext cx="4006815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/>
              <a:t>Seguimiento de ventas</a:t>
            </a:r>
            <a:endParaRPr lang="es-ES" sz="24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93ECAEE-7482-A755-C719-398C4021537C}"/>
              </a:ext>
            </a:extLst>
          </p:cNvPr>
          <p:cNvSpPr/>
          <p:nvPr/>
        </p:nvSpPr>
        <p:spPr>
          <a:xfrm>
            <a:off x="1358537" y="3690986"/>
            <a:ext cx="4265936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/>
              <a:t>Gestión de pedidos</a:t>
            </a:r>
            <a:endParaRPr lang="es-ES" sz="2400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2E0DC3F-DD72-BD8E-4F37-4D54CEDAC80A}"/>
              </a:ext>
            </a:extLst>
          </p:cNvPr>
          <p:cNvSpPr/>
          <p:nvPr/>
        </p:nvSpPr>
        <p:spPr>
          <a:xfrm>
            <a:off x="1097280" y="4725022"/>
            <a:ext cx="4540766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/>
              <a:t>Análisis de ventas</a:t>
            </a:r>
            <a:endParaRPr lang="es-ES" sz="24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E4F88EE8-7B3B-7AA6-1A29-BC642C17705B}"/>
              </a:ext>
            </a:extLst>
          </p:cNvPr>
          <p:cNvSpPr/>
          <p:nvPr/>
        </p:nvSpPr>
        <p:spPr>
          <a:xfrm>
            <a:off x="1894114" y="1609372"/>
            <a:ext cx="3759828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Gestión de oportunidades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283847"/>
            <a:ext cx="740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b="1" kern="1200" dirty="0">
                <a:latin typeface="+mj-lt"/>
                <a:ea typeface="+mj-ea"/>
                <a:cs typeface="+mj-cs"/>
              </a:rPr>
              <a:t>Funcionalidad. Ventas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D5BF700A-6143-412F-811C-D823D7C2AEB8}"/>
              </a:ext>
            </a:extLst>
          </p:cNvPr>
          <p:cNvSpPr txBox="1">
            <a:spLocks/>
          </p:cNvSpPr>
          <p:nvPr/>
        </p:nvSpPr>
        <p:spPr>
          <a:xfrm>
            <a:off x="10833463" y="0"/>
            <a:ext cx="1401054" cy="7968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b="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61AEFAC-5AA3-1D91-A864-D13F7579D246}"/>
              </a:ext>
            </a:extLst>
          </p:cNvPr>
          <p:cNvSpPr/>
          <p:nvPr/>
        </p:nvSpPr>
        <p:spPr>
          <a:xfrm>
            <a:off x="5243713" y="1609372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B1D487F-559D-E846-F043-923DFBAF84B6}"/>
              </a:ext>
            </a:extLst>
          </p:cNvPr>
          <p:cNvSpPr/>
          <p:nvPr/>
        </p:nvSpPr>
        <p:spPr>
          <a:xfrm>
            <a:off x="6211935" y="2139068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3C54B3B-E794-779B-D516-9AB38932D85F}"/>
              </a:ext>
            </a:extLst>
          </p:cNvPr>
          <p:cNvSpPr/>
          <p:nvPr/>
        </p:nvSpPr>
        <p:spPr>
          <a:xfrm>
            <a:off x="5216979" y="2655787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F858B2-A857-AFEA-7353-74502E46F465}"/>
              </a:ext>
            </a:extLst>
          </p:cNvPr>
          <p:cNvSpPr/>
          <p:nvPr/>
        </p:nvSpPr>
        <p:spPr>
          <a:xfrm>
            <a:off x="6234572" y="3160049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B23EB79-1221-95E3-3373-FFD6C3509794}"/>
              </a:ext>
            </a:extLst>
          </p:cNvPr>
          <p:cNvSpPr/>
          <p:nvPr/>
        </p:nvSpPr>
        <p:spPr>
          <a:xfrm>
            <a:off x="5172077" y="4725022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4A45B85-B584-4A87-83F6-0382922BB6B8}"/>
              </a:ext>
            </a:extLst>
          </p:cNvPr>
          <p:cNvSpPr/>
          <p:nvPr/>
        </p:nvSpPr>
        <p:spPr>
          <a:xfrm>
            <a:off x="5204350" y="3694175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97DD9C8-303D-3F2D-BBE4-F037832047DA}"/>
              </a:ext>
            </a:extLst>
          </p:cNvPr>
          <p:cNvSpPr/>
          <p:nvPr/>
        </p:nvSpPr>
        <p:spPr>
          <a:xfrm>
            <a:off x="6256862" y="5253518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6280987-1322-2F40-9A88-44EF922232C4}"/>
              </a:ext>
            </a:extLst>
          </p:cNvPr>
          <p:cNvSpPr/>
          <p:nvPr/>
        </p:nvSpPr>
        <p:spPr>
          <a:xfrm>
            <a:off x="6256862" y="4191767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9B92521-FA6A-1DC9-F06D-87EF0DAA0EF7}"/>
              </a:ext>
            </a:extLst>
          </p:cNvPr>
          <p:cNvSpPr/>
          <p:nvPr/>
        </p:nvSpPr>
        <p:spPr>
          <a:xfrm>
            <a:off x="5211432" y="5768181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Título 3">
            <a:extLst>
              <a:ext uri="{FF2B5EF4-FFF2-40B4-BE49-F238E27FC236}">
                <a16:creationId xmlns:a16="http://schemas.microsoft.com/office/drawing/2014/main" id="{6B0E96BC-FCD7-3C1A-EA5E-6179044F524C}"/>
              </a:ext>
            </a:extLst>
          </p:cNvPr>
          <p:cNvSpPr txBox="1">
            <a:spLocks/>
          </p:cNvSpPr>
          <p:nvPr/>
        </p:nvSpPr>
        <p:spPr>
          <a:xfrm>
            <a:off x="7769943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627540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45_TF00951641.potx" id="{5DC35D6A-7AF7-4DE7-8731-812528C97C0C}" vid="{9531A767-EDB9-4E24-A3CF-953A0F5A2E6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fb0879af-3eba-417a-a55a-ffe6dcd6ca7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0</TotalTime>
  <Words>2216</Words>
  <Application>Microsoft Office PowerPoint</Application>
  <PresentationFormat>Panorámica</PresentationFormat>
  <Paragraphs>422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Aptos</vt:lpstr>
      <vt:lpstr>Arial</vt:lpstr>
      <vt:lpstr>Arial Black</vt:lpstr>
      <vt:lpstr>Calibri</vt:lpstr>
      <vt:lpstr>Calibri Light</vt:lpstr>
      <vt:lpstr>Times New Roman</vt:lpstr>
      <vt:lpstr>Wingdings</vt:lpstr>
      <vt:lpstr>Tema de Office</vt:lpstr>
      <vt:lpstr>Funcionalidades  ERP y CRM</vt:lpstr>
      <vt:lpstr>ÍNDICE</vt:lpstr>
      <vt:lpstr>Rango de comercios en el mercado</vt:lpstr>
      <vt:lpstr>Clasificación de tipo de ventas</vt:lpstr>
      <vt:lpstr>Departamentos de las empresas</vt:lpstr>
      <vt:lpstr>Funcionalidades de CRM y ERP</vt:lpstr>
      <vt:lpstr>Tabla comparativa de funcionalidades</vt:lpstr>
      <vt:lpstr>Funcionalidad. Contabilidad y finanzas</vt:lpstr>
      <vt:lpstr>Funcionalidad. Ventas</vt:lpstr>
      <vt:lpstr>Funcionalidad. Gestión de personal (RH)</vt:lpstr>
      <vt:lpstr>Funcionalidad Logística </vt:lpstr>
      <vt:lpstr>Funcionalidad. Gestión de compras</vt:lpstr>
      <vt:lpstr>Funcionalidad. Gestión de contactos</vt:lpstr>
      <vt:lpstr>Funcionalidad.   Gestión de usuarios y control de accesos</vt:lpstr>
      <vt:lpstr>Funcionalidad. Marketing</vt:lpstr>
      <vt:lpstr>Funcionalidad. Comunicación</vt:lpstr>
      <vt:lpstr>Muchas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2024-02-28T17:04:18Z</dcterms:created>
  <dcterms:modified xsi:type="dcterms:W3CDTF">2024-03-08T20:35:51Z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