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Inter SemiBold"/>
      <p:regular r:id="rId8"/>
      <p:bold r:id="rId9"/>
      <p:italic r:id="rId10"/>
      <p:boldItalic r:id="rId11"/>
    </p:embeddedFont>
    <p:embeddedFont>
      <p:font typeface="Inter Light"/>
      <p:regular r:id="rId12"/>
      <p:bold r:id="rId13"/>
      <p:italic r:id="rId14"/>
      <p:boldItalic r:id="rId15"/>
    </p:embeddedFont>
    <p:embeddedFont>
      <p:font typeface="Int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nter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InterSemiBold-regular.fntdata"/><Relationship Id="rId11" Type="http://schemas.openxmlformats.org/officeDocument/2006/relationships/font" Target="fonts/InterSemiBold-boldItalic.fntdata"/><Relationship Id="rId10" Type="http://schemas.openxmlformats.org/officeDocument/2006/relationships/font" Target="fonts/InterSemiBold-italic.fntdata"/><Relationship Id="rId13" Type="http://schemas.openxmlformats.org/officeDocument/2006/relationships/font" Target="fonts/InterLight-bold.fntdata"/><Relationship Id="rId12" Type="http://schemas.openxmlformats.org/officeDocument/2006/relationships/font" Target="fonts/InterLight-regular.fntdata"/><Relationship Id="rId15" Type="http://schemas.openxmlformats.org/officeDocument/2006/relationships/font" Target="fonts/InterLight-boldItalic.fntdata"/><Relationship Id="rId14" Type="http://schemas.openxmlformats.org/officeDocument/2006/relationships/font" Target="fonts/InterLight-italic.fntdata"/><Relationship Id="rId17" Type="http://schemas.openxmlformats.org/officeDocument/2006/relationships/font" Target="fonts/Inter-bold.fntdata"/><Relationship Id="rId16" Type="http://schemas.openxmlformats.org/officeDocument/2006/relationships/font" Target="fonts/Inter-regular.fntdata"/><Relationship Id="rId19" Type="http://schemas.openxmlformats.org/officeDocument/2006/relationships/font" Target="fonts/Inter-boldItalic.fntdata"/><Relationship Id="rId18" Type="http://schemas.openxmlformats.org/officeDocument/2006/relationships/font" Target="fonts/Inter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056a1797f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2056a1797f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2056a1797f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2056a1797f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>
            <a:endCxn id="10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26" name="Google Shape;126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33" name="Google Shape;133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34" name="Google Shape;13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2" name="Google Shape;152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4" name="Google Shape;154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8" name="Google Shape;158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1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5" name="Google Shape;175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6" name="Google Shape;176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7" name="Google Shape;177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8" name="Google Shape;178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9" name="Google Shape;179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8" name="Google Shape;188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5" name="Google Shape;195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6" name="Google Shape;196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7" name="Google Shape;197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1" name="Google Shape;201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2" name="Google Shape;202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3" name="Google Shape;203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5" name="Google Shape;205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28" name="Google Shape;28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7" name="Google Shape;3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8" name="Google Shape;3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2" name="Google Shape;332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66" name="Google Shape;66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3" name="Google Shape;73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4" name="Google Shape;74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5" name="Google Shape;75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6" name="Google Shape;76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1"/>
          <p:cNvSpPr txBox="1"/>
          <p:nvPr>
            <p:ph type="title"/>
          </p:nvPr>
        </p:nvSpPr>
        <p:spPr>
          <a:xfrm>
            <a:off x="420875" y="1668375"/>
            <a:ext cx="4324800" cy="16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Here</a:t>
            </a:r>
            <a:endParaRPr/>
          </a:p>
        </p:txBody>
      </p:sp>
      <p:pic>
        <p:nvPicPr>
          <p:cNvPr descr="Two people standing and looking at a tablet computer together." id="341" name="Google Shape;341;p4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35429" r="16594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  <p:sp>
        <p:nvSpPr>
          <p:cNvPr id="342" name="Google Shape;342;p41"/>
          <p:cNvSpPr txBox="1"/>
          <p:nvPr>
            <p:ph idx="2" type="title"/>
          </p:nvPr>
        </p:nvSpPr>
        <p:spPr>
          <a:xfrm>
            <a:off x="420875" y="3318675"/>
            <a:ext cx="36987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450850" y="596800"/>
            <a:ext cx="61275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Financial Results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20XX</a:t>
            </a:r>
            <a:endParaRPr/>
          </a:p>
        </p:txBody>
      </p:sp>
      <p:sp>
        <p:nvSpPr>
          <p:cNvPr id="348" name="Google Shape;348;p42"/>
          <p:cNvSpPr txBox="1"/>
          <p:nvPr>
            <p:ph idx="1" type="body"/>
          </p:nvPr>
        </p:nvSpPr>
        <p:spPr>
          <a:xfrm>
            <a:off x="560525" y="3774675"/>
            <a:ext cx="35526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 ipsum dolor sit amet, consectetur adipiscing elit, sed do eiusmod tempor incididunt ut labore et dolore magna aliqua.</a:t>
            </a:r>
            <a:endParaRPr/>
          </a:p>
        </p:txBody>
      </p:sp>
      <p:sp>
        <p:nvSpPr>
          <p:cNvPr id="349" name="Google Shape;349;p42"/>
          <p:cNvSpPr txBox="1"/>
          <p:nvPr>
            <p:ph idx="2" type="body"/>
          </p:nvPr>
        </p:nvSpPr>
        <p:spPr>
          <a:xfrm>
            <a:off x="4113125" y="3774675"/>
            <a:ext cx="35526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Lorem ipsum dolor sit amet, consectetur adipiscing elit.</a:t>
            </a:r>
            <a:endParaRPr/>
          </a:p>
        </p:txBody>
      </p:sp>
      <p:sp>
        <p:nvSpPr>
          <p:cNvPr id="350" name="Google Shape;350;p42"/>
          <p:cNvSpPr/>
          <p:nvPr/>
        </p:nvSpPr>
        <p:spPr>
          <a:xfrm>
            <a:off x="6578409" y="1868450"/>
            <a:ext cx="1503600" cy="1503600"/>
          </a:xfrm>
          <a:prstGeom prst="flowChartConnector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TEXT</a:t>
            </a:r>
            <a:br>
              <a:rPr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31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00%</a:t>
            </a:r>
            <a:endParaRPr sz="3100"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51" name="Google Shape;351;p42"/>
          <p:cNvSpPr/>
          <p:nvPr/>
        </p:nvSpPr>
        <p:spPr>
          <a:xfrm>
            <a:off x="603486" y="2076678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TEXT</a:t>
            </a:r>
            <a:endParaRPr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00%</a:t>
            </a:r>
            <a:endParaRPr sz="2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2" name="Google Shape;352;p42"/>
          <p:cNvSpPr/>
          <p:nvPr/>
        </p:nvSpPr>
        <p:spPr>
          <a:xfrm>
            <a:off x="2097233" y="2076678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TEXT</a:t>
            </a:r>
            <a:endParaRPr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00%</a:t>
            </a:r>
            <a:endParaRPr sz="2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3" name="Google Shape;353;p42"/>
          <p:cNvSpPr/>
          <p:nvPr/>
        </p:nvSpPr>
        <p:spPr>
          <a:xfrm>
            <a:off x="3590980" y="2076678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TEXT</a:t>
            </a:r>
            <a:endParaRPr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00%</a:t>
            </a:r>
            <a:endParaRPr sz="2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4" name="Google Shape;354;p42"/>
          <p:cNvSpPr/>
          <p:nvPr/>
        </p:nvSpPr>
        <p:spPr>
          <a:xfrm>
            <a:off x="5084727" y="2076678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TEXT</a:t>
            </a:r>
            <a:endParaRPr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00%</a:t>
            </a:r>
            <a:endParaRPr sz="2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5" name="Google Shape;355;p42"/>
          <p:cNvSpPr txBox="1"/>
          <p:nvPr/>
        </p:nvSpPr>
        <p:spPr>
          <a:xfrm>
            <a:off x="705036" y="3265713"/>
            <a:ext cx="884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TEXT HERE</a:t>
            </a:r>
            <a:endParaRPr sz="950">
              <a:solidFill>
                <a:schemeClr val="lt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56" name="Google Shape;356;p42"/>
          <p:cNvSpPr txBox="1"/>
          <p:nvPr/>
        </p:nvSpPr>
        <p:spPr>
          <a:xfrm>
            <a:off x="2097300" y="3262950"/>
            <a:ext cx="1087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TEXT HERE</a:t>
            </a:r>
            <a:endParaRPr sz="950">
              <a:solidFill>
                <a:schemeClr val="lt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57" name="Google Shape;357;p42"/>
          <p:cNvSpPr txBox="1"/>
          <p:nvPr/>
        </p:nvSpPr>
        <p:spPr>
          <a:xfrm>
            <a:off x="3590975" y="3262950"/>
            <a:ext cx="1087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TEXT HERE</a:t>
            </a:r>
            <a:endParaRPr sz="950">
              <a:solidFill>
                <a:schemeClr val="lt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58" name="Google Shape;358;p42"/>
          <p:cNvSpPr txBox="1"/>
          <p:nvPr/>
        </p:nvSpPr>
        <p:spPr>
          <a:xfrm>
            <a:off x="5084725" y="3262950"/>
            <a:ext cx="1087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TEXT HERE</a:t>
            </a:r>
            <a:endParaRPr sz="950">
              <a:solidFill>
                <a:schemeClr val="lt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59" name="Google Shape;359;p42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