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8485-8FF9-4E4F-964D-AE5600483FC5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0A672-FA1E-488C-9AEC-E8A8AC4B3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Electrical Diagrams, Wiring Layout and </a:t>
            </a: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b="3684"/>
          <a:stretch/>
        </p:blipFill>
        <p:spPr bwMode="auto">
          <a:xfrm>
            <a:off x="1600200" y="1333519"/>
            <a:ext cx="5862637" cy="502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9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1403866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Route wires in </a:t>
            </a:r>
            <a:r>
              <a:rPr lang="en-US" sz="2400" dirty="0" err="1" smtClean="0"/>
              <a:t>wireway</a:t>
            </a:r>
            <a:r>
              <a:rPr lang="en-US" sz="2400" dirty="0" smtClean="0"/>
              <a:t>,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Keep wires from twisting in </a:t>
            </a:r>
            <a:r>
              <a:rPr lang="en-US" sz="2400" dirty="0" err="1" smtClean="0"/>
              <a:t>wireway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Avoid pinch points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excess wire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unused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correct wire gauge and color: red (+) and black 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Properly label all wires (both ends)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correct size and type of crimp fitting for the wire being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sub-systems as plug-and-play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9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971800"/>
            <a:ext cx="43434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Ladder Diagrams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Component Layout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Good Wiring Practices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4" t="11574" r="40000" b="66397"/>
          <a:stretch/>
        </p:blipFill>
        <p:spPr bwMode="auto">
          <a:xfrm>
            <a:off x="304800" y="1981200"/>
            <a:ext cx="8472046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1" t="35756" r="39420" b="33602"/>
          <a:stretch/>
        </p:blipFill>
        <p:spPr bwMode="auto">
          <a:xfrm>
            <a:off x="914400" y="1295400"/>
            <a:ext cx="7467600" cy="45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Mater Dei Robotics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1" t="19379" r="41087" b="50973"/>
          <a:stretch/>
        </p:blipFill>
        <p:spPr bwMode="auto">
          <a:xfrm>
            <a:off x="609600" y="1219200"/>
            <a:ext cx="8382000" cy="49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8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Diagrams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7" t="56315" r="41522" b="13540"/>
          <a:stretch/>
        </p:blipFill>
        <p:spPr bwMode="auto">
          <a:xfrm>
            <a:off x="609600" y="1295400"/>
            <a:ext cx="8153400" cy="49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</p:spTree>
    <p:extLst>
      <p:ext uri="{BB962C8B-B14F-4D97-AF65-F5344CB8AC3E}">
        <p14:creationId xmlns:p14="http://schemas.microsoft.com/office/powerpoint/2010/main" val="15459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7" t="7951" r="38696" b="51304"/>
          <a:stretch/>
        </p:blipFill>
        <p:spPr bwMode="auto">
          <a:xfrm>
            <a:off x="1447800" y="1143000"/>
            <a:ext cx="6561566" cy="525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7" t="25033" r="33785" b="25033"/>
          <a:stretch/>
        </p:blipFill>
        <p:spPr bwMode="auto">
          <a:xfrm>
            <a:off x="1600200" y="1119756"/>
            <a:ext cx="6477000" cy="517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9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Layout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9700"/>
            <a:ext cx="7594015" cy="483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</p:spTree>
    <p:extLst>
      <p:ext uri="{BB962C8B-B14F-4D97-AF65-F5344CB8AC3E}">
        <p14:creationId xmlns:p14="http://schemas.microsoft.com/office/powerpoint/2010/main" val="26663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D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 Power Point Template</Template>
  <TotalTime>136</TotalTime>
  <Words>135</Words>
  <Application>Microsoft Office PowerPoint</Application>
  <PresentationFormat>On-screen Show (4:3)</PresentationFormat>
  <Paragraphs>43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MD Power Point Template</vt:lpstr>
      <vt:lpstr>Electrical Diagrams, Wiring Layout and Best Practices</vt:lpstr>
      <vt:lpstr>Agenda</vt:lpstr>
      <vt:lpstr>Ladder Diagrams</vt:lpstr>
      <vt:lpstr>Ladder Diagrams</vt:lpstr>
      <vt:lpstr>Ladder Diagrams</vt:lpstr>
      <vt:lpstr>Ladder Diagrams</vt:lpstr>
      <vt:lpstr>Ladder Diagrams</vt:lpstr>
      <vt:lpstr>Ladder Diagrams</vt:lpstr>
      <vt:lpstr>Component Layout</vt:lpstr>
      <vt:lpstr>Component Layout</vt:lpstr>
      <vt:lpstr>Best Practices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Viers, Bob</dc:creator>
  <cp:lastModifiedBy>Viers, Bob</cp:lastModifiedBy>
  <cp:revision>16</cp:revision>
  <dcterms:created xsi:type="dcterms:W3CDTF">2014-10-05T21:30:22Z</dcterms:created>
  <dcterms:modified xsi:type="dcterms:W3CDTF">2014-10-11T21:36:35Z</dcterms:modified>
</cp:coreProperties>
</file>