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8" r:id="rId4"/>
    <p:sldId id="287" r:id="rId5"/>
    <p:sldId id="270" r:id="rId6"/>
    <p:sldId id="271" r:id="rId7"/>
    <p:sldId id="272" r:id="rId8"/>
    <p:sldId id="273" r:id="rId9"/>
    <p:sldId id="274" r:id="rId10"/>
    <p:sldId id="275" r:id="rId11"/>
    <p:sldId id="279" r:id="rId12"/>
    <p:sldId id="280" r:id="rId13"/>
    <p:sldId id="282" r:id="rId14"/>
    <p:sldId id="281" r:id="rId15"/>
    <p:sldId id="263" r:id="rId16"/>
    <p:sldId id="284" r:id="rId17"/>
    <p:sldId id="285" r:id="rId18"/>
    <p:sldId id="286" r:id="rId19"/>
    <p:sldId id="266" r:id="rId20"/>
    <p:sldId id="288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8485-8FF9-4E4F-964D-AE5600483FC5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0A672-FA1E-488C-9AEC-E8A8AC4B3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AE1E-4844-4CBB-B67D-D84096DD8E92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gi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</a:t>
            </a:r>
            <a:r>
              <a:rPr lang="en-US" dirty="0" smtClean="0"/>
              <a:t>Identification, Pneumatic </a:t>
            </a:r>
            <a:r>
              <a:rPr lang="en-US" dirty="0" smtClean="0"/>
              <a:t>Diagrams</a:t>
            </a:r>
            <a:br>
              <a:rPr lang="en-US" dirty="0" smtClean="0"/>
            </a:br>
            <a:r>
              <a:rPr lang="en-US" dirty="0" smtClean="0"/>
              <a:t>and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707"/>
            <a:ext cx="6592887" cy="494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051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3" y="2514600"/>
            <a:ext cx="4681459" cy="30480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43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454" y="1524001"/>
            <a:ext cx="7781397" cy="413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049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400800" cy="47759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56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454" y="1703793"/>
            <a:ext cx="7781397" cy="377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168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6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454" y="2569738"/>
            <a:ext cx="7781397" cy="203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93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2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454" y="1524001"/>
            <a:ext cx="7781397" cy="413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757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65" y="1371600"/>
            <a:ext cx="5366270" cy="47759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03" y="1452952"/>
            <a:ext cx="5933098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5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19956"/>
            <a:ext cx="3533775" cy="48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95400"/>
            <a:ext cx="3982141" cy="50355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6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97759"/>
            <a:ext cx="3982141" cy="463081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43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199"/>
            <a:ext cx="6963606" cy="41908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74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1403866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Pneumatics are linear devices.  Avoid side loads and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Route tubes away from pinch-points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tubes as short as 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Maintain proper bend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03" y="3433873"/>
            <a:ext cx="2900362" cy="29003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9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2971800"/>
            <a:ext cx="5600700" cy="2590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Advantages and Disadvantages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Component </a:t>
            </a:r>
            <a:r>
              <a:rPr lang="en-US" sz="2800" dirty="0">
                <a:solidFill>
                  <a:schemeClr val="tx1"/>
                </a:solidFill>
              </a:rPr>
              <a:t>Identification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Pneumatic Diagrams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1403866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Pneumatics are linear devices.  Avoid side loads and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Route tubes away from pinch-points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tubes as short as 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Maintain proper bend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Cut ends of tubes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>
          <a:xfrm>
            <a:off x="2599159" y="3799317"/>
            <a:ext cx="3369837" cy="21694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1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</a:rPr>
              <a:t>Mater Dei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1403866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Pneumatics are linear devices.  Avoid side loads and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Route tubes away from pinch-points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tubes as short as 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Maintain proper bend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Cut ends of tubes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Teflon® tape to threads, leaving bottom two threads uncovered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15200" r="16745" b="20054"/>
          <a:stretch/>
        </p:blipFill>
        <p:spPr>
          <a:xfrm>
            <a:off x="2667000" y="3788635"/>
            <a:ext cx="3234156" cy="239567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59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Pneumatics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018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371600"/>
            <a:ext cx="7543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Adjustable </a:t>
            </a:r>
            <a:r>
              <a:rPr lang="en-US" dirty="0"/>
              <a:t>force up to 190 </a:t>
            </a:r>
            <a:r>
              <a:rPr lang="en-US" dirty="0" err="1"/>
              <a:t>lbs</a:t>
            </a:r>
            <a:r>
              <a:rPr lang="en-US" dirty="0"/>
              <a:t> by size of cylinder, working pressure, more with mechanical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</a:t>
            </a:r>
            <a:r>
              <a:rPr lang="en-US" dirty="0"/>
              <a:t>implementation and addition of cylinders, lighter than an equivalent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Takes </a:t>
            </a:r>
            <a:r>
              <a:rPr lang="en-US" dirty="0"/>
              <a:t>abuse w/o damage. Absorbs shock loads very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</a:t>
            </a:r>
            <a:r>
              <a:rPr lang="en-US" dirty="0"/>
              <a:t>movement is possible after robot is disabled w/return to single solenoid's home position</a:t>
            </a:r>
          </a:p>
          <a:p>
            <a:r>
              <a:rPr lang="en-US" sz="2000" b="1" dirty="0"/>
              <a:t>Minuses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/>
              <a:t>weight, primarily the 4.8 </a:t>
            </a:r>
            <a:r>
              <a:rPr lang="en-US" dirty="0" err="1"/>
              <a:t>lbs</a:t>
            </a:r>
            <a:r>
              <a:rPr lang="en-US" dirty="0"/>
              <a:t> of the compressor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positions extended/retracted (some in-between is possible with special pistons)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Disabled </a:t>
            </a:r>
            <a:r>
              <a:rPr lang="en-US" dirty="0"/>
              <a:t>or weakened by loss of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limits to power than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</a:t>
            </a:r>
            <a:r>
              <a:rPr lang="en-US" dirty="0"/>
              <a:t>be protected from side impacts. Cylinder walls are thin and small </a:t>
            </a:r>
            <a:r>
              <a:rPr lang="en-US" dirty="0" smtClean="0"/>
              <a:t>dings </a:t>
            </a:r>
            <a:r>
              <a:rPr lang="en-US" dirty="0"/>
              <a:t>can stop movement.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Actuators </a:t>
            </a:r>
            <a:r>
              <a:rPr lang="en-US" dirty="0"/>
              <a:t>do not handle or like side loads-push or pull direction only.</a:t>
            </a:r>
          </a:p>
        </p:txBody>
      </p:sp>
    </p:spTree>
    <p:extLst>
      <p:ext uri="{BB962C8B-B14F-4D97-AF65-F5344CB8AC3E}">
        <p14:creationId xmlns:p14="http://schemas.microsoft.com/office/powerpoint/2010/main" val="2496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707"/>
            <a:ext cx="6592887" cy="494855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0626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971838" cy="37818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9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707"/>
            <a:ext cx="6592887" cy="494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213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76" y="1832619"/>
            <a:ext cx="1924385" cy="37299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33939" y="5714999"/>
            <a:ext cx="283765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120 psig set pressure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3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707"/>
            <a:ext cx="6592887" cy="494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40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20" y="2133598"/>
            <a:ext cx="3530845" cy="35308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2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707"/>
            <a:ext cx="6592887" cy="494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1253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20" y="2133598"/>
            <a:ext cx="3530845" cy="35308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6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707"/>
            <a:ext cx="6592887" cy="494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662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12" y="2133598"/>
            <a:ext cx="2668661" cy="35308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15543" y="5791200"/>
            <a:ext cx="17526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Inlet: 120 psig</a:t>
            </a:r>
          </a:p>
          <a:p>
            <a:r>
              <a:rPr lang="en-US" dirty="0" smtClean="0"/>
              <a:t>Outlet: 60 psig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 Dei Robotics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707"/>
            <a:ext cx="6592887" cy="494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9676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76" y="2574954"/>
            <a:ext cx="2648133" cy="26481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9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D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 Power Point Template</Template>
  <TotalTime>275</TotalTime>
  <Words>368</Words>
  <Application>Microsoft Office PowerPoint</Application>
  <PresentationFormat>On-screen Show (4:3)</PresentationFormat>
  <Paragraphs>99</Paragraphs>
  <Slides>21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MD Power Point Template</vt:lpstr>
      <vt:lpstr>Paintbrush Picture</vt:lpstr>
      <vt:lpstr>Component Identification, Pneumatic Diagrams and Best Practices</vt:lpstr>
      <vt:lpstr>Agenda</vt:lpstr>
      <vt:lpstr>Advantages and Disadvantages of Pneumatics</vt:lpstr>
      <vt:lpstr>Component Identification</vt:lpstr>
      <vt:lpstr>Component Identification</vt:lpstr>
      <vt:lpstr>Component Identification</vt:lpstr>
      <vt:lpstr>Component Identification</vt:lpstr>
      <vt:lpstr>Component Identification</vt:lpstr>
      <vt:lpstr>Component Identification</vt:lpstr>
      <vt:lpstr>Component Identification</vt:lpstr>
      <vt:lpstr>Component Identification</vt:lpstr>
      <vt:lpstr>Component Identification</vt:lpstr>
      <vt:lpstr>Component Identification</vt:lpstr>
      <vt:lpstr>Component Identification</vt:lpstr>
      <vt:lpstr>Pneumatic Diagrams</vt:lpstr>
      <vt:lpstr>Pneumatic Diagrams</vt:lpstr>
      <vt:lpstr>Pneumatic Diagrams</vt:lpstr>
      <vt:lpstr>Pneumatic Diagrams</vt:lpstr>
      <vt:lpstr>Best Practices</vt:lpstr>
      <vt:lpstr>Best Practices</vt:lpstr>
      <vt:lpstr>Best Practices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Viers, Bob</dc:creator>
  <cp:lastModifiedBy>Viers, Bob</cp:lastModifiedBy>
  <cp:revision>41</cp:revision>
  <dcterms:created xsi:type="dcterms:W3CDTF">2014-10-05T21:30:22Z</dcterms:created>
  <dcterms:modified xsi:type="dcterms:W3CDTF">2014-10-11T21:48:57Z</dcterms:modified>
</cp:coreProperties>
</file>