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66" r:id="rId4"/>
    <p:sldId id="280" r:id="rId5"/>
    <p:sldId id="270" r:id="rId6"/>
    <p:sldId id="271" r:id="rId7"/>
    <p:sldId id="278" r:id="rId8"/>
    <p:sldId id="279" r:id="rId9"/>
    <p:sldId id="272" r:id="rId10"/>
    <p:sldId id="274" r:id="rId11"/>
    <p:sldId id="275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B8485-8FF9-4E4F-964D-AE5600483FC5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0A672-FA1E-488C-9AEC-E8A8AC4B3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61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0A672-FA1E-488C-9AEC-E8A8AC4B3D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3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3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7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9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2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3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2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2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4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9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AE1E-4844-4CBB-B67D-D84096DD8E92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0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CAE1E-4844-4CBB-B67D-D84096DD8E92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E1F74-1D85-4C54-A9E2-4E23FA42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9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Shop Safety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8600"/>
            <a:ext cx="1066800" cy="106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36029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Mater Dei Robotics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7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Chop Saw Safety,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Prior </a:t>
            </a:r>
            <a:r>
              <a:rPr lang="en-US" sz="2400" dirty="0"/>
              <a:t>to installing or changing a blade, be sure to lockout or unplug equipment. Ensure that the blade and its related washers and fasteners are correctly positioned and secured on the saw's arbor.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  <a:prstGeom prst="rect">
            <a:avLst/>
          </a:prstGeom>
        </p:spPr>
      </p:pic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Mater Dei Robotics</a:t>
            </a:r>
          </a:p>
        </p:txBody>
      </p:sp>
    </p:spTree>
    <p:extLst>
      <p:ext uri="{BB962C8B-B14F-4D97-AF65-F5344CB8AC3E}">
        <p14:creationId xmlns:p14="http://schemas.microsoft.com/office/powerpoint/2010/main" val="315389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00200"/>
            <a:ext cx="2318047" cy="23180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Chop Saw Safety,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638800" cy="4648199"/>
          </a:xfrm>
        </p:spPr>
        <p:txBody>
          <a:bodyPr>
            <a:noAutofit/>
          </a:bodyPr>
          <a:lstStyle/>
          <a:p>
            <a:r>
              <a:rPr lang="en-US" sz="2400" dirty="0"/>
              <a:t>To avoid losing control or placing hands in the blade path, hold or clamp all material securely against the fence when cutting. Do not perform operations freehand</a:t>
            </a:r>
            <a:r>
              <a:rPr lang="en-US" sz="2400" dirty="0" smtClean="0"/>
              <a:t>.</a:t>
            </a:r>
          </a:p>
          <a:p>
            <a:pPr marL="285750" indent="-285750"/>
            <a:r>
              <a:rPr lang="en-US" sz="2400" dirty="0"/>
              <a:t>Never re-cut small pieces. Long material should be supported at the same height as the saw table.</a:t>
            </a:r>
          </a:p>
          <a:p>
            <a:pPr marL="285750" indent="-285750"/>
            <a:r>
              <a:rPr lang="en-US" sz="2400" dirty="0"/>
              <a:t>Never place hands or fingers in the path of the blade or reach in back of the fence.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500265"/>
            <a:ext cx="27432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  <a:prstGeom prst="rect">
            <a:avLst/>
          </a:prstGeom>
        </p:spPr>
      </p:pic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Mater Dei Robotics</a:t>
            </a:r>
          </a:p>
        </p:txBody>
      </p:sp>
    </p:spTree>
    <p:extLst>
      <p:ext uri="{BB962C8B-B14F-4D97-AF65-F5344CB8AC3E}">
        <p14:creationId xmlns:p14="http://schemas.microsoft.com/office/powerpoint/2010/main" val="3876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Chop Saw Safety,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the </a:t>
            </a:r>
            <a:r>
              <a:rPr lang="en-US" dirty="0" smtClean="0"/>
              <a:t>blade brake.</a:t>
            </a:r>
          </a:p>
          <a:p>
            <a:r>
              <a:rPr lang="en-US" dirty="0"/>
              <a:t>After completing a cut, release the trigger switch and allow the blade to come to a complete stop, then raise the blade from the </a:t>
            </a:r>
            <a:r>
              <a:rPr lang="en-US" dirty="0" smtClean="0"/>
              <a:t>work piece</a:t>
            </a:r>
            <a:r>
              <a:rPr lang="en-US" dirty="0"/>
              <a:t>. If the blade stays in the cutting area after the cutting is complete, injury can result from accidental contact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NEVER USE CHOP SAW WITH PERMISSION FROM INSTRUCTOR OR MENTOR.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  <a:prstGeom prst="rect">
            <a:avLst/>
          </a:prstGeom>
        </p:spPr>
      </p:pic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Mater Dei Robotics</a:t>
            </a:r>
          </a:p>
        </p:txBody>
      </p:sp>
    </p:spTree>
    <p:extLst>
      <p:ext uri="{BB962C8B-B14F-4D97-AF65-F5344CB8AC3E}">
        <p14:creationId xmlns:p14="http://schemas.microsoft.com/office/powerpoint/2010/main" val="429484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8900" y="2971800"/>
            <a:ext cx="4343400" cy="1752600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Do’s and Don’ts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Hand and Power </a:t>
            </a:r>
            <a:r>
              <a:rPr lang="en-US" sz="2800" dirty="0" smtClean="0">
                <a:solidFill>
                  <a:schemeClr val="tx1"/>
                </a:solidFill>
              </a:rPr>
              <a:t>Tool Safety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Drill Press Safety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</a:t>
            </a:r>
            <a:r>
              <a:rPr lang="en-US" sz="2800" dirty="0" smtClean="0">
                <a:solidFill>
                  <a:schemeClr val="tx1"/>
                </a:solidFill>
              </a:rPr>
              <a:t>hop Saw Safety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8600"/>
            <a:ext cx="1066800" cy="106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36029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Mater Dei Robotics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6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0921">
            <a:off x="5619517" y="4676726"/>
            <a:ext cx="27432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1" t="9064" r="11081" b="-288"/>
          <a:stretch/>
        </p:blipFill>
        <p:spPr bwMode="auto">
          <a:xfrm rot="1502619">
            <a:off x="6644973" y="463249"/>
            <a:ext cx="2150076" cy="151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1403866"/>
            <a:ext cx="76962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 appropriate Personal Protective Equipment (PPE)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Safety Goggles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Ear Plugs or Hearing Protection Earmuffs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Practice Situational </a:t>
            </a:r>
            <a:r>
              <a:rPr lang="en-US" sz="2400" dirty="0" smtClean="0"/>
              <a:t>Awareness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Clean-Up After Yourself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4000" dirty="0"/>
              <a:t>Don’t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Horseplay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Wear Loose </a:t>
            </a:r>
            <a:r>
              <a:rPr lang="en-US" sz="2400" dirty="0"/>
              <a:t>C</a:t>
            </a:r>
            <a:r>
              <a:rPr lang="en-US" sz="2400" dirty="0" smtClean="0"/>
              <a:t>lothing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Drill or Cut Through Work </a:t>
            </a:r>
            <a:r>
              <a:rPr lang="en-US" sz="2400" dirty="0" smtClean="0"/>
              <a:t>Tables</a:t>
            </a:r>
            <a:endParaRPr lang="en-US" sz="20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Do’s and Don’ts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Mater Dei Robotics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219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139" y="2514600"/>
            <a:ext cx="1960061" cy="191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91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Hearing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Roll ear plug between fingers and insert in to ear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95600"/>
            <a:ext cx="2438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2819400"/>
            <a:ext cx="2743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86000"/>
            <a:ext cx="2739884" cy="418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58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Tool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Use the right tool for the job. Don't use your wrench as a hammer. Don't use a screwdriver as a chisel, etc. Go back to the tool house and get the right tool in the right size for the job.</a:t>
            </a:r>
          </a:p>
          <a:p>
            <a:r>
              <a:rPr lang="en-US" sz="2400" dirty="0"/>
              <a:t>Don't use broken or damaged tools, dull cutting tools, or screwdrivers with worn tips.</a:t>
            </a:r>
          </a:p>
          <a:p>
            <a:r>
              <a:rPr lang="en-US" sz="2400" dirty="0"/>
              <a:t>Cut in a direction away from your body.</a:t>
            </a:r>
          </a:p>
          <a:p>
            <a:r>
              <a:rPr lang="en-US" sz="2400" dirty="0"/>
              <a:t>Make sure your grip and footing are secure when using </a:t>
            </a:r>
            <a:r>
              <a:rPr lang="en-US" sz="2400" dirty="0" smtClean="0"/>
              <a:t>tools</a:t>
            </a:r>
            <a:r>
              <a:rPr lang="en-US" sz="2400" dirty="0"/>
              <a:t>.</a:t>
            </a:r>
          </a:p>
          <a:p>
            <a:r>
              <a:rPr lang="en-US" sz="2400" dirty="0"/>
              <a:t>Pass a tool to another person by the handle; never toss it to them.</a:t>
            </a:r>
          </a:p>
          <a:p>
            <a:endParaRPr lang="en-US" sz="2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  <a:prstGeom prst="rect">
            <a:avLst/>
          </a:prstGeom>
        </p:spPr>
      </p:pic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Mater Dei Robotics</a:t>
            </a:r>
          </a:p>
        </p:txBody>
      </p:sp>
    </p:spTree>
    <p:extLst>
      <p:ext uri="{BB962C8B-B14F-4D97-AF65-F5344CB8AC3E}">
        <p14:creationId xmlns:p14="http://schemas.microsoft.com/office/powerpoint/2010/main" val="188720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Tool Safety,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Never </a:t>
            </a:r>
            <a:r>
              <a:rPr lang="en-US" sz="2400" dirty="0"/>
              <a:t>carry sharp or pointed tools such as a screwdriver in your pocket.</a:t>
            </a:r>
          </a:p>
          <a:p>
            <a:r>
              <a:rPr lang="en-US" sz="2400" dirty="0" smtClean="0"/>
              <a:t>Store </a:t>
            </a:r>
            <a:r>
              <a:rPr lang="en-US" sz="2400" dirty="0"/>
              <a:t>tools properly when you stop work.</a:t>
            </a:r>
          </a:p>
          <a:p>
            <a:endParaRPr lang="en-US" sz="2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  <a:prstGeom prst="rect">
            <a:avLst/>
          </a:prstGeom>
        </p:spPr>
      </p:pic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Mater Dei Robotics</a:t>
            </a:r>
          </a:p>
        </p:txBody>
      </p:sp>
    </p:spTree>
    <p:extLst>
      <p:ext uri="{BB962C8B-B14F-4D97-AF65-F5344CB8AC3E}">
        <p14:creationId xmlns:p14="http://schemas.microsoft.com/office/powerpoint/2010/main" val="248261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Tool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Gloves</a:t>
            </a:r>
            <a:r>
              <a:rPr lang="en-US" sz="2400" dirty="0"/>
              <a:t>, loose clothing, jewelry or any dangling objects should not be worn as they may catch in the rotating parts of the </a:t>
            </a:r>
            <a:r>
              <a:rPr lang="en-US" sz="2400" dirty="0" smtClean="0"/>
              <a:t>tool.</a:t>
            </a:r>
          </a:p>
          <a:p>
            <a:r>
              <a:rPr lang="en-US" sz="2400" dirty="0"/>
              <a:t>Long hair should be tied back.</a:t>
            </a:r>
          </a:p>
          <a:p>
            <a:r>
              <a:rPr lang="en-US" sz="2400" dirty="0" smtClean="0"/>
              <a:t>Wear safety glasses and hearing protection.</a:t>
            </a:r>
          </a:p>
          <a:p>
            <a:r>
              <a:rPr lang="en-US" sz="2400" dirty="0" smtClean="0"/>
              <a:t>Clamp all work pieces to work table or equipment platform.</a:t>
            </a:r>
          </a:p>
          <a:p>
            <a:r>
              <a:rPr lang="en-US" sz="2400" dirty="0" smtClean="0"/>
              <a:t>Make sure body parts (yours and your neighbors!) are out of tool path before turning on power.</a:t>
            </a:r>
          </a:p>
          <a:p>
            <a:r>
              <a:rPr lang="en-US" sz="2400" dirty="0" smtClean="0"/>
              <a:t>Make </a:t>
            </a:r>
            <a:r>
              <a:rPr lang="en-US" sz="2400" dirty="0"/>
              <a:t>all adjustments with the power  shut off.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  <a:prstGeom prst="rect">
            <a:avLst/>
          </a:prstGeom>
        </p:spPr>
      </p:pic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Mater Dei Robotics</a:t>
            </a:r>
          </a:p>
        </p:txBody>
      </p:sp>
    </p:spTree>
    <p:extLst>
      <p:ext uri="{BB962C8B-B14F-4D97-AF65-F5344CB8AC3E}">
        <p14:creationId xmlns:p14="http://schemas.microsoft.com/office/powerpoint/2010/main" val="357276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 Press </a:t>
            </a:r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  <a:prstGeom prst="rect">
            <a:avLst/>
          </a:prstGeom>
        </p:spPr>
      </p:pic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Mater Dei Robotics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905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Center punch the drill-hole location into </a:t>
            </a:r>
            <a:r>
              <a:rPr lang="en-US" sz="2400" dirty="0" smtClean="0"/>
              <a:t>the material. </a:t>
            </a:r>
            <a:endParaRPr lang="en-US" sz="2400" dirty="0"/>
          </a:p>
          <a:p>
            <a:r>
              <a:rPr lang="en-US" sz="2400" dirty="0"/>
              <a:t>Do not exceed the recommended speeds for </a:t>
            </a:r>
            <a:r>
              <a:rPr lang="en-US" sz="2400" dirty="0" smtClean="0"/>
              <a:t>the type </a:t>
            </a:r>
            <a:r>
              <a:rPr lang="en-US" sz="2400" dirty="0"/>
              <a:t>and size of drill bit being used or </a:t>
            </a:r>
            <a:r>
              <a:rPr lang="en-US" sz="2400" dirty="0" smtClean="0"/>
              <a:t>composition </a:t>
            </a:r>
            <a:r>
              <a:rPr lang="en-US" sz="2400" dirty="0"/>
              <a:t>of the stock being drilled. </a:t>
            </a:r>
            <a:endParaRPr lang="en-US" sz="2400" dirty="0" smtClean="0"/>
          </a:p>
          <a:p>
            <a:r>
              <a:rPr lang="en-US" sz="2400" dirty="0"/>
              <a:t>Insert bit into drill chuck and tighten with the </a:t>
            </a:r>
            <a:r>
              <a:rPr lang="en-US" sz="2400" dirty="0" smtClean="0"/>
              <a:t>chuck </a:t>
            </a:r>
            <a:r>
              <a:rPr lang="en-US" sz="2400" dirty="0"/>
              <a:t>key</a:t>
            </a:r>
            <a:r>
              <a:rPr lang="en-US" sz="2400" dirty="0" smtClean="0"/>
              <a:t>.  Remove </a:t>
            </a:r>
            <a:r>
              <a:rPr lang="en-US" sz="2400" dirty="0"/>
              <a:t>chuck key from the drill </a:t>
            </a:r>
            <a:r>
              <a:rPr lang="en-US" sz="2400" dirty="0" smtClean="0"/>
              <a:t>chuck </a:t>
            </a:r>
            <a:r>
              <a:rPr lang="en-US" sz="2400" dirty="0"/>
              <a:t>before starting the drill press. </a:t>
            </a:r>
            <a:endParaRPr lang="en-US" sz="2400" dirty="0" smtClean="0"/>
          </a:p>
          <a:p>
            <a:r>
              <a:rPr lang="en-US" sz="2400" dirty="0" smtClean="0"/>
              <a:t>Use a clamp or vise to secure material to drill press table.  NEVER HOLD BY HAND!</a:t>
            </a:r>
          </a:p>
          <a:p>
            <a:r>
              <a:rPr lang="en-US" sz="2400" dirty="0" smtClean="0"/>
              <a:t>Keep hands and fingers away from rotating parts.</a:t>
            </a:r>
          </a:p>
          <a:p>
            <a:r>
              <a:rPr lang="en-US" sz="2400" dirty="0" smtClean="0"/>
              <a:t>Do not attempt to stop drill by hand.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779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Chop Saw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Full </a:t>
            </a:r>
            <a:r>
              <a:rPr lang="en-US" sz="2400" dirty="0"/>
              <a:t>face shield and safety glasses are required. Operators should always wear safety glasses under a full face </a:t>
            </a:r>
            <a:r>
              <a:rPr lang="en-US" sz="2400" dirty="0" smtClean="0"/>
              <a:t>shield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All </a:t>
            </a:r>
            <a:r>
              <a:rPr lang="en-US" sz="2400" dirty="0"/>
              <a:t>guards must be in place and operating. If a guard seems slow to return to its normal position or hangs up, </a:t>
            </a:r>
            <a:r>
              <a:rPr lang="en-US" sz="2400" dirty="0" smtClean="0"/>
              <a:t>notify instructor or mentor.</a:t>
            </a:r>
          </a:p>
          <a:p>
            <a:r>
              <a:rPr lang="en-US" sz="2400" dirty="0"/>
              <a:t>Hands and fingers must be kept clear of the path in which the blade travels.</a:t>
            </a:r>
          </a:p>
          <a:p>
            <a:r>
              <a:rPr lang="en-US" sz="2400" dirty="0"/>
              <a:t>Clean cutting debris from saw before using. Unplug before adjusting or cleaning.</a:t>
            </a:r>
          </a:p>
          <a:p>
            <a:r>
              <a:rPr lang="en-US" sz="2400" dirty="0"/>
              <a:t>Use only the recommended RPM and sizes of blades.</a:t>
            </a:r>
          </a:p>
          <a:p>
            <a:r>
              <a:rPr lang="en-US" sz="2400" dirty="0"/>
              <a:t>Regularly check and tighten the blade and the blade-attachment mechanism.</a:t>
            </a:r>
          </a:p>
          <a:p>
            <a:endParaRPr lang="en-US" sz="2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172200"/>
            <a:ext cx="532040" cy="532040"/>
          </a:xfrm>
          <a:prstGeom prst="rect">
            <a:avLst/>
          </a:prstGeom>
        </p:spPr>
      </p:pic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Mater Dei Robotics</a:t>
            </a:r>
          </a:p>
        </p:txBody>
      </p:sp>
    </p:spTree>
    <p:extLst>
      <p:ext uri="{BB962C8B-B14F-4D97-AF65-F5344CB8AC3E}">
        <p14:creationId xmlns:p14="http://schemas.microsoft.com/office/powerpoint/2010/main" val="34765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D Power 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MD Power Point Template</Template>
  <TotalTime>194</TotalTime>
  <Words>702</Words>
  <Application>Microsoft Office PowerPoint</Application>
  <PresentationFormat>On-screen Show (4:3)</PresentationFormat>
  <Paragraphs>75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MD Power Point Template</vt:lpstr>
      <vt:lpstr>Shop Safety</vt:lpstr>
      <vt:lpstr>Agenda</vt:lpstr>
      <vt:lpstr>Do’s and Don’ts</vt:lpstr>
      <vt:lpstr>Hearing Protection</vt:lpstr>
      <vt:lpstr>Hand Tool Safety</vt:lpstr>
      <vt:lpstr>Hand Tool Safety, cont…</vt:lpstr>
      <vt:lpstr>Power Tool Safety</vt:lpstr>
      <vt:lpstr>Drill Press Safety</vt:lpstr>
      <vt:lpstr>Chop Saw Safety</vt:lpstr>
      <vt:lpstr>Chop Saw Safety, cont…</vt:lpstr>
      <vt:lpstr>Chop Saw Safety, cont…</vt:lpstr>
      <vt:lpstr>Chop Saw Safety, cont…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Viers, Bob</dc:creator>
  <cp:lastModifiedBy>Viers, Bob</cp:lastModifiedBy>
  <cp:revision>25</cp:revision>
  <dcterms:created xsi:type="dcterms:W3CDTF">2014-10-05T21:30:22Z</dcterms:created>
  <dcterms:modified xsi:type="dcterms:W3CDTF">2014-11-02T01:21:22Z</dcterms:modified>
</cp:coreProperties>
</file>