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66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B8485-8FF9-4E4F-964D-AE5600483FC5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0A672-FA1E-488C-9AEC-E8A8AC4B3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Taps, Dies and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8600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3602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 Dei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2971800"/>
            <a:ext cx="4343400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Thread Types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Taps and Dies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How to Use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8600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3602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 Dei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403866"/>
            <a:ext cx="7696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ISO Metric Screw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Maa</a:t>
            </a:r>
            <a:r>
              <a:rPr lang="en-US" sz="2400" dirty="0" smtClean="0"/>
              <a:t> x bb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aa = Diameter in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bb = Thread Pitch in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Unified Screw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Coarse or Fine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Bolt Diameter and Threads per inch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¼-20 (UNC)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¼-28 (UNF)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61081"/>
            <a:ext cx="3581400" cy="153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8862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9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Taps and Dies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  <a:prstGeom prst="rect">
            <a:avLst/>
          </a:prstGeom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83" y="2838234"/>
            <a:ext cx="3853530" cy="33236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9" y="2838233"/>
            <a:ext cx="4475764" cy="3352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140386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Taps used to thread holes.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Dies used to thread rods.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54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  <a:prstGeom prst="rect">
            <a:avLst/>
          </a:prstGeom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403866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Apply a few drops of cutting fluid on tap and 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Insert tap lightly into hole, perpendicular to 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Lightly rotate tap in clockwise/counterclockwise direction.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Continue until desired depth is tapped.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66070"/>
            <a:ext cx="3712271" cy="2780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66183"/>
            <a:ext cx="2795313" cy="2288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r="16780"/>
          <a:stretch/>
        </p:blipFill>
        <p:spPr bwMode="auto">
          <a:xfrm>
            <a:off x="4349577" y="3369990"/>
            <a:ext cx="1746423" cy="2680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8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D Power 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 Power Point Template</Template>
  <TotalTime>226</TotalTime>
  <Words>126</Words>
  <Application>Microsoft Office PowerPoint</Application>
  <PresentationFormat>On-screen Show (4:3)</PresentationFormat>
  <Paragraphs>33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MD Power Point Template</vt:lpstr>
      <vt:lpstr>Taps, Dies and Threads</vt:lpstr>
      <vt:lpstr>Agenda</vt:lpstr>
      <vt:lpstr>Thread Types</vt:lpstr>
      <vt:lpstr>Taps and Dies</vt:lpstr>
      <vt:lpstr>How to Use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Viers, Bob</dc:creator>
  <cp:lastModifiedBy>Viers, Bob</cp:lastModifiedBy>
  <cp:revision>26</cp:revision>
  <dcterms:created xsi:type="dcterms:W3CDTF">2014-10-05T21:30:22Z</dcterms:created>
  <dcterms:modified xsi:type="dcterms:W3CDTF">2014-11-02T01:47:12Z</dcterms:modified>
</cp:coreProperties>
</file>