
<file path=[Content_Types].xml><?xml version="1.0" encoding="utf-8"?>
<Types xmlns="http://schemas.openxmlformats.org/package/2006/content-types">
  <Default Extension="mov" ContentType="video/quicktime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503" r:id="rId4"/>
  </p:sldMasterIdLst>
  <p:notesMasterIdLst>
    <p:notesMasterId r:id="rId12"/>
  </p:notesMasterIdLst>
  <p:sldIdLst>
    <p:sldId id="299" r:id="rId5"/>
    <p:sldId id="310" r:id="rId6"/>
    <p:sldId id="307" r:id="rId7"/>
    <p:sldId id="308" r:id="rId8"/>
    <p:sldId id="311" r:id="rId9"/>
    <p:sldId id="313" r:id="rId10"/>
    <p:sldId id="31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5DFFF"/>
    <a:srgbClr val="00FFFF"/>
    <a:srgbClr val="362795"/>
    <a:srgbClr val="10103D"/>
    <a:srgbClr val="D4D0E9"/>
    <a:srgbClr val="439EB7"/>
    <a:srgbClr val="000000"/>
    <a:srgbClr val="2121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09" autoAdjust="0"/>
    <p:restoredTop sz="96303" autoAdjust="0"/>
  </p:normalViewPr>
  <p:slideViewPr>
    <p:cSldViewPr snapToGrid="0">
      <p:cViewPr varScale="1">
        <p:scale>
          <a:sx n="149" d="100"/>
          <a:sy n="149" d="100"/>
        </p:scale>
        <p:origin x="312" y="176"/>
      </p:cViewPr>
      <p:guideLst/>
    </p:cSldViewPr>
  </p:slideViewPr>
  <p:outlineViewPr>
    <p:cViewPr>
      <p:scale>
        <a:sx n="33" d="100"/>
        <a:sy n="33" d="100"/>
      </p:scale>
      <p:origin x="0" y="-47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07771-3FAA-4D43-A059-9A7D838C2880}" type="datetimeFigureOut">
              <a:rPr lang="en-US" smtClean="0"/>
              <a:t>7/12/24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68C18-1BF1-F447-95ED-60EAAE3542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759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upport.microsoft.com/en-us/office/edit-your-school-presentation-44445997-6769-4d44-8b30-f9e3050adbfb?ui=en-us&amp;rs=en-us&amp;ad=us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EF6AE-149E-CEA7-AE00-D115EB2346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9987" y="884255"/>
            <a:ext cx="5148105" cy="2857510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8000" b="1" cap="all" baseline="0"/>
            </a:lvl1pPr>
          </a:lstStyle>
          <a:p>
            <a:r>
              <a:rPr lang="en-US" dirty="0"/>
              <a:t>Add Title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2B5661-7CA8-2748-8523-AD0DFD354CC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8057" y="4552915"/>
            <a:ext cx="5030036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 b="1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Add Subtitle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B04BD1D-781E-E27B-949C-49484EB074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8057" y="4928790"/>
            <a:ext cx="5030036" cy="150267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13" name="Straight Connector 12" title="Verticle Rule Line">
            <a:extLst>
              <a:ext uri="{FF2B5EF4-FFF2-40B4-BE49-F238E27FC236}">
                <a16:creationId xmlns:a16="http://schemas.microsoft.com/office/drawing/2014/main" id="{CE266693-B86C-0A7F-4122-5AFA5028696B}"/>
              </a:ext>
            </a:extLst>
          </p:cNvPr>
          <p:cNvCxnSpPr>
            <a:cxnSpLocks/>
          </p:cNvCxnSpPr>
          <p:nvPr userDrawn="1"/>
        </p:nvCxnSpPr>
        <p:spPr>
          <a:xfrm flipH="1">
            <a:off x="863268" y="4083933"/>
            <a:ext cx="1253208" cy="0"/>
          </a:xfrm>
          <a:prstGeom prst="line">
            <a:avLst/>
          </a:prstGeom>
          <a:ln w="76200">
            <a:solidFill>
              <a:schemeClr val="accent2">
                <a:alpha val="50196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FF9B1CD-0F75-2582-F5BC-0027F62F807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08657" y="1064814"/>
            <a:ext cx="4884723" cy="5024485"/>
          </a:xfrm>
          <a:prstGeom prst="ellipse">
            <a:avLst/>
          </a:prstGeom>
          <a:ln w="952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to add picture </a:t>
            </a:r>
          </a:p>
        </p:txBody>
      </p:sp>
    </p:spTree>
    <p:extLst>
      <p:ext uri="{BB962C8B-B14F-4D97-AF65-F5344CB8AC3E}">
        <p14:creationId xmlns:p14="http://schemas.microsoft.com/office/powerpoint/2010/main" val="265495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EF6AE-149E-CEA7-AE00-D115EB2346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7865" y="440766"/>
            <a:ext cx="10506386" cy="586583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3200" b="1" cap="all" baseline="0"/>
            </a:lvl1pPr>
          </a:lstStyle>
          <a:p>
            <a:r>
              <a:rPr lang="en-US" dirty="0"/>
              <a:t>Add Title </a:t>
            </a:r>
          </a:p>
        </p:txBody>
      </p:sp>
      <p:cxnSp>
        <p:nvCxnSpPr>
          <p:cNvPr id="13" name="Straight Connector 12" title="Verticle Rule Line">
            <a:extLst>
              <a:ext uri="{FF2B5EF4-FFF2-40B4-BE49-F238E27FC236}">
                <a16:creationId xmlns:a16="http://schemas.microsoft.com/office/drawing/2014/main" id="{CE266693-B86C-0A7F-4122-5AFA5028696B}"/>
              </a:ext>
            </a:extLst>
          </p:cNvPr>
          <p:cNvCxnSpPr>
            <a:cxnSpLocks/>
          </p:cNvCxnSpPr>
          <p:nvPr userDrawn="1"/>
        </p:nvCxnSpPr>
        <p:spPr>
          <a:xfrm flipH="1">
            <a:off x="853219" y="1370880"/>
            <a:ext cx="1253208" cy="0"/>
          </a:xfrm>
          <a:prstGeom prst="line">
            <a:avLst/>
          </a:prstGeom>
          <a:ln w="76200">
            <a:solidFill>
              <a:schemeClr val="accent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C2AD9E8-14E8-2D94-11D7-64806DB72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7865" y="6183501"/>
            <a:ext cx="3161040" cy="365125"/>
          </a:xfrm>
        </p:spPr>
        <p:txBody>
          <a:bodyPr/>
          <a:lstStyle>
            <a:lvl1pPr algn="l">
              <a:defRPr sz="1000" cap="all" baseline="0"/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A722167-2F12-D034-503E-17517FE0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7469" y="6183501"/>
            <a:ext cx="2593316" cy="365125"/>
          </a:xfrm>
        </p:spPr>
        <p:txBody>
          <a:bodyPr lIns="0" tIns="0" rIns="0"/>
          <a:lstStyle>
            <a:lvl1pPr>
              <a:defRPr sz="1000" cap="all" baseline="0"/>
            </a:lvl1pPr>
          </a:lstStyle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6B18601-29B7-CEC1-B476-E63FC26258C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008647" y="1497208"/>
            <a:ext cx="8266112" cy="4541837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3590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F2E5F8C-6D58-8F32-B51F-0C3D8A348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53739" y="0"/>
            <a:ext cx="7938261" cy="685800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FEF6AE-149E-CEA7-AE00-D115EB2346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7865" y="440766"/>
            <a:ext cx="10506386" cy="586583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3200" b="1" cap="all" baseline="0"/>
            </a:lvl1pPr>
          </a:lstStyle>
          <a:p>
            <a:r>
              <a:rPr lang="en-US" dirty="0"/>
              <a:t>Add Title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B04BD1D-781E-E27B-949C-49484EB074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7865" y="1665516"/>
            <a:ext cx="2492882" cy="3506871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E266693-B86C-0A7F-4122-5AFA502869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53219" y="1370880"/>
            <a:ext cx="1253208" cy="0"/>
          </a:xfrm>
          <a:prstGeom prst="line">
            <a:avLst/>
          </a:prstGeom>
          <a:ln w="76200">
            <a:solidFill>
              <a:schemeClr val="accent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8FDCB9-AEA4-F924-769F-D7879C1F8D8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22978" y="1532515"/>
            <a:ext cx="777240" cy="777240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91440" anchor="ctr">
            <a:norm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1F1B55E6-D30C-94A2-74A3-7753E4C42B8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71376" y="1355087"/>
            <a:ext cx="5052635" cy="1132097"/>
          </a:xfrm>
        </p:spPr>
        <p:txBody>
          <a:bodyPr anchor="t">
            <a:norm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CF472EDF-4FA4-A513-0E98-D822B8C958C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22978" y="3030332"/>
            <a:ext cx="777240" cy="777240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91440" anchor="ctr">
            <a:norm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21466440-7F75-D2E2-E6A5-0B6934E0C49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71375" y="2852903"/>
            <a:ext cx="5052635" cy="1132097"/>
          </a:xfrm>
        </p:spPr>
        <p:txBody>
          <a:bodyPr anchor="t">
            <a:norm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E67C585A-7EB8-F39C-0B1A-47CB38C4717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22978" y="4528149"/>
            <a:ext cx="777240" cy="777240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91440" anchor="ctr">
            <a:norm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8F912DBC-B36A-7029-667C-F8439553300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71375" y="4350721"/>
            <a:ext cx="5052635" cy="1132097"/>
          </a:xfrm>
        </p:spPr>
        <p:txBody>
          <a:bodyPr anchor="t">
            <a:norm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C2AD9E8-14E8-2D94-11D7-64806DB72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7865" y="6183501"/>
            <a:ext cx="3161040" cy="365125"/>
          </a:xfrm>
        </p:spPr>
        <p:txBody>
          <a:bodyPr/>
          <a:lstStyle>
            <a:lvl1pPr algn="l">
              <a:defRPr sz="1000" cap="all" baseline="0"/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A722167-2F12-D034-503E-17517FE0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7469" y="6183501"/>
            <a:ext cx="2593316" cy="365125"/>
          </a:xfrm>
        </p:spPr>
        <p:txBody>
          <a:bodyPr lIns="0" tIns="0" rIns="0"/>
          <a:lstStyle>
            <a:lvl1pPr>
              <a:defRPr sz="1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235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8873926-7B78-3D8B-7329-EF50EAE68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152471" y="983016"/>
            <a:ext cx="7176252" cy="4806702"/>
            <a:chOff x="3843454" y="907788"/>
            <a:chExt cx="7789936" cy="521775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4085623-B323-15BB-984D-DDE69D4B9587}"/>
                </a:ext>
              </a:extLst>
            </p:cNvPr>
            <p:cNvSpPr/>
            <p:nvPr/>
          </p:nvSpPr>
          <p:spPr>
            <a:xfrm>
              <a:off x="3843454" y="3122988"/>
              <a:ext cx="3002552" cy="3002552"/>
            </a:xfrm>
            <a:prstGeom prst="ellipse">
              <a:avLst/>
            </a:prstGeom>
            <a:solidFill>
              <a:schemeClr val="accent2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rbel" panose="020B0503020204020204" pitchFamily="34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6C7E221-8D2B-CBFC-68D6-839D5E0657F8}"/>
                </a:ext>
              </a:extLst>
            </p:cNvPr>
            <p:cNvSpPr/>
            <p:nvPr/>
          </p:nvSpPr>
          <p:spPr>
            <a:xfrm>
              <a:off x="8630838" y="907788"/>
              <a:ext cx="3002552" cy="3002552"/>
            </a:xfrm>
            <a:prstGeom prst="ellipse">
              <a:avLst/>
            </a:prstGeom>
            <a:solidFill>
              <a:schemeClr val="accent2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rbel" panose="020B0503020204020204" pitchFamily="34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75363E9-2831-22C4-5953-A85CCD374559}"/>
                </a:ext>
              </a:extLst>
            </p:cNvPr>
            <p:cNvSpPr/>
            <p:nvPr/>
          </p:nvSpPr>
          <p:spPr>
            <a:xfrm>
              <a:off x="6431113" y="2040522"/>
              <a:ext cx="2786092" cy="27860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rbel" panose="020B0503020204020204" pitchFamily="34" charset="0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D9BC358-DA62-078E-A1CA-3210A4B84823}"/>
                </a:ext>
              </a:extLst>
            </p:cNvPr>
            <p:cNvSpPr/>
            <p:nvPr/>
          </p:nvSpPr>
          <p:spPr>
            <a:xfrm>
              <a:off x="6214653" y="1838034"/>
              <a:ext cx="3201728" cy="320172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rbel" panose="020B0503020204020204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CFEF6AE-149E-CEA7-AE00-D115EB2346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7865" y="440766"/>
            <a:ext cx="10506386" cy="586583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3200" b="1" cap="all" baseline="0"/>
            </a:lvl1pPr>
          </a:lstStyle>
          <a:p>
            <a:r>
              <a:rPr lang="en-US" dirty="0"/>
              <a:t>Add Title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E266693-B86C-0A7F-4122-5AFA502869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53219" y="1370880"/>
            <a:ext cx="1253208" cy="0"/>
          </a:xfrm>
          <a:prstGeom prst="line">
            <a:avLst/>
          </a:prstGeom>
          <a:ln w="76200">
            <a:solidFill>
              <a:schemeClr val="accent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7AB175B-864E-BA0F-E983-C33054BB0D7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7865" y="1665516"/>
            <a:ext cx="2492882" cy="3506871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B04BD1D-781E-E27B-949C-49484EB074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45561" y="3838475"/>
            <a:ext cx="2146157" cy="98473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FDE2C736-388B-9EFD-81DA-A15F750F95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45561" y="4857546"/>
            <a:ext cx="2146157" cy="31484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F2E321BD-9A11-AE29-8459-9C200AF7977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33442" y="2753783"/>
            <a:ext cx="1984267" cy="948574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86DD92F1-24D0-50C9-4AB7-DC84EC5DEA9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43490" y="3702356"/>
            <a:ext cx="1984267" cy="31771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0EFE4CF5-A2F0-8B32-3770-9CAA8D022A6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971447" y="1712736"/>
            <a:ext cx="1984267" cy="89606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D79E692B-5B0D-1A20-90E6-6E364FBB4ED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71447" y="2608801"/>
            <a:ext cx="1984267" cy="3651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C2AD9E8-14E8-2D94-11D7-64806DB72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7865" y="6183501"/>
            <a:ext cx="3161040" cy="365125"/>
          </a:xfrm>
        </p:spPr>
        <p:txBody>
          <a:bodyPr/>
          <a:lstStyle>
            <a:lvl1pPr algn="l">
              <a:defRPr sz="1000" cap="all" baseline="0"/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A722167-2F12-D034-503E-17517FE0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7469" y="6183501"/>
            <a:ext cx="2593316" cy="365125"/>
          </a:xfrm>
        </p:spPr>
        <p:txBody>
          <a:bodyPr lIns="0" tIns="0" rIns="0"/>
          <a:lstStyle>
            <a:lvl1pPr>
              <a:defRPr sz="1000" cap="all" baseline="0"/>
            </a:lvl1pPr>
          </a:lstStyle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794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F2E5F8C-6D58-8F32-B51F-0C3D8A348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53739" y="0"/>
            <a:ext cx="7938261" cy="685800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FEF6AE-149E-CEA7-AE00-D115EB2346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7817" y="269182"/>
            <a:ext cx="3362008" cy="1196426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200" b="1" cap="all" baseline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B04BD1D-781E-E27B-949C-49484EB074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7816" y="2100107"/>
            <a:ext cx="2899443" cy="307228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E266693-B86C-0A7F-4122-5AFA502869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53219" y="1802953"/>
            <a:ext cx="1253208" cy="0"/>
          </a:xfrm>
          <a:prstGeom prst="line">
            <a:avLst/>
          </a:prstGeom>
          <a:ln w="76200">
            <a:solidFill>
              <a:schemeClr val="accent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B38A35A-0479-9C12-5A6F-E459151CA6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93485" y="873373"/>
            <a:ext cx="1463040" cy="14630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A36BCCE0-8E96-CFD7-773F-6DD34953319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559245" y="1239133"/>
            <a:ext cx="731520" cy="7315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1F1B55E6-D30C-94A2-74A3-7753E4C42B8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6617" y="2504151"/>
            <a:ext cx="1636776" cy="821854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312D6E0-52A8-9730-81A1-85A486A1F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02181" y="873373"/>
            <a:ext cx="1463040" cy="14630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Picture Placeholder 27">
            <a:extLst>
              <a:ext uri="{FF2B5EF4-FFF2-40B4-BE49-F238E27FC236}">
                <a16:creationId xmlns:a16="http://schemas.microsoft.com/office/drawing/2014/main" id="{DDE02828-F855-FC8F-BE08-3709165F9334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867941" y="1239133"/>
            <a:ext cx="731520" cy="7315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B27154A6-5E2E-B227-1A26-0180BD3790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415313" y="2504151"/>
            <a:ext cx="1636776" cy="821854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5C45418-A5D9-CF6D-A126-CFC582205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10877" y="873373"/>
            <a:ext cx="1463040" cy="14630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Picture Placeholder 27">
            <a:extLst>
              <a:ext uri="{FF2B5EF4-FFF2-40B4-BE49-F238E27FC236}">
                <a16:creationId xmlns:a16="http://schemas.microsoft.com/office/drawing/2014/main" id="{C9960172-8670-373D-A621-80693CE45A8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0176637" y="1239133"/>
            <a:ext cx="731520" cy="7315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864550A4-3E55-BC7E-8E76-D618452D34E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724009" y="2504151"/>
            <a:ext cx="1636776" cy="821854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C3DC7D4-9A01-6517-BBA3-25985ED39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93485" y="3507830"/>
            <a:ext cx="1463040" cy="14630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Picture Placeholder 27">
            <a:extLst>
              <a:ext uri="{FF2B5EF4-FFF2-40B4-BE49-F238E27FC236}">
                <a16:creationId xmlns:a16="http://schemas.microsoft.com/office/drawing/2014/main" id="{8B660B9C-1FDD-B66C-4771-6927C706C11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559245" y="3895767"/>
            <a:ext cx="731520" cy="7315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5CEDB5D2-20DC-E42D-81A3-DD675DB5DAC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06617" y="5112564"/>
            <a:ext cx="1636776" cy="821854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6E0A5FF-B1AF-63A9-AB13-9C59EC05F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02181" y="3507830"/>
            <a:ext cx="1463040" cy="14630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Picture Placeholder 27">
            <a:extLst>
              <a:ext uri="{FF2B5EF4-FFF2-40B4-BE49-F238E27FC236}">
                <a16:creationId xmlns:a16="http://schemas.microsoft.com/office/drawing/2014/main" id="{CE1131E2-6ABA-CCF9-F1A8-115DB733B6EE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867941" y="3895767"/>
            <a:ext cx="731520" cy="7315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11333C39-8C83-07F1-DB19-333B85C4D55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15313" y="5122612"/>
            <a:ext cx="1636776" cy="821854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65DEC11-1F32-4EAC-3FA0-360A3FEBE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10877" y="3507830"/>
            <a:ext cx="1463040" cy="14630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Picture Placeholder 27">
            <a:extLst>
              <a:ext uri="{FF2B5EF4-FFF2-40B4-BE49-F238E27FC236}">
                <a16:creationId xmlns:a16="http://schemas.microsoft.com/office/drawing/2014/main" id="{ADD5603E-E24A-E9C5-D35F-A38DC46658F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176637" y="3895767"/>
            <a:ext cx="731520" cy="7315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E65FCE6B-F5AD-CA04-8BC6-D677E90648C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724009" y="5122612"/>
            <a:ext cx="1636776" cy="821854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C2AD9E8-14E8-2D94-11D7-64806DB72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7865" y="6183501"/>
            <a:ext cx="3161040" cy="365125"/>
          </a:xfrm>
        </p:spPr>
        <p:txBody>
          <a:bodyPr/>
          <a:lstStyle>
            <a:lvl1pPr algn="l">
              <a:defRPr sz="1000" cap="all" baseline="0"/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A722167-2F12-D034-503E-17517FE0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7469" y="6183501"/>
            <a:ext cx="2593316" cy="365125"/>
          </a:xfrm>
        </p:spPr>
        <p:txBody>
          <a:bodyPr lIns="0" tIns="0" rIns="0"/>
          <a:lstStyle>
            <a:lvl1pPr>
              <a:defRPr sz="1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126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EF6AE-149E-CEA7-AE00-D115EB2346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7865" y="440766"/>
            <a:ext cx="10506386" cy="586583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3200" b="1" cap="all" baseline="0"/>
            </a:lvl1pPr>
          </a:lstStyle>
          <a:p>
            <a:r>
              <a:rPr lang="en-US" dirty="0"/>
              <a:t>Add Title </a:t>
            </a:r>
          </a:p>
        </p:txBody>
      </p:sp>
      <p:cxnSp>
        <p:nvCxnSpPr>
          <p:cNvPr id="13" name="Straight Connector 12" descr="Verticle Rule Line" title="Verticle Rule Line">
            <a:extLst>
              <a:ext uri="{FF2B5EF4-FFF2-40B4-BE49-F238E27FC236}">
                <a16:creationId xmlns:a16="http://schemas.microsoft.com/office/drawing/2014/main" id="{CE266693-B86C-0A7F-4122-5AFA5028696B}"/>
              </a:ext>
            </a:extLst>
          </p:cNvPr>
          <p:cNvCxnSpPr>
            <a:cxnSpLocks/>
          </p:cNvCxnSpPr>
          <p:nvPr userDrawn="1"/>
        </p:nvCxnSpPr>
        <p:spPr>
          <a:xfrm flipH="1">
            <a:off x="853219" y="1370880"/>
            <a:ext cx="1253208" cy="0"/>
          </a:xfrm>
          <a:prstGeom prst="line">
            <a:avLst/>
          </a:prstGeom>
          <a:ln w="76200">
            <a:solidFill>
              <a:schemeClr val="accent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79171D-B8A1-3D4F-8F0C-145874B4BC9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008647" y="1497208"/>
            <a:ext cx="8266112" cy="2471891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90BFEB1E-8991-0667-6BDA-AFC8E1A819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08647" y="4270548"/>
            <a:ext cx="8265604" cy="1090244"/>
          </a:xfrm>
        </p:spPr>
        <p:txBody>
          <a:bodyPr lIns="137160" tIns="0" rIns="0" bIns="0" numCol="3" spcCol="640080">
            <a:normAutofit/>
          </a:bodyPr>
          <a:lstStyle>
            <a:lvl1pPr marL="182880" indent="-347472">
              <a:lnSpc>
                <a:spcPct val="150000"/>
              </a:lnSpc>
              <a:buFont typeface="Arial" panose="020B0604020202020204" pitchFamily="34" charset="0"/>
              <a:buChar char="•"/>
              <a:defRPr sz="16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C2AD9E8-14E8-2D94-11D7-64806DB72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7865" y="6183501"/>
            <a:ext cx="3161040" cy="365125"/>
          </a:xfrm>
        </p:spPr>
        <p:txBody>
          <a:bodyPr/>
          <a:lstStyle>
            <a:lvl1pPr algn="l">
              <a:defRPr sz="1000" cap="all" baseline="0"/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A722167-2F12-D034-503E-17517FE0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7469" y="6183501"/>
            <a:ext cx="2593316" cy="365125"/>
          </a:xfrm>
        </p:spPr>
        <p:txBody>
          <a:bodyPr lIns="0" tIns="0" rIns="0"/>
          <a:lstStyle>
            <a:lvl1pPr>
              <a:defRPr sz="1000" cap="all" baseline="0"/>
            </a:lvl1pPr>
          </a:lstStyle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312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EF6AE-149E-CEA7-AE00-D115EB2346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7865" y="214692"/>
            <a:ext cx="3713700" cy="124598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200" b="1" cap="all" baseline="0"/>
            </a:lvl1pPr>
          </a:lstStyle>
          <a:p>
            <a:r>
              <a:rPr lang="en-US" dirty="0"/>
              <a:t>Add Title 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B04BD1D-781E-E27B-949C-49484EB074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28743" y="2090054"/>
            <a:ext cx="8034492" cy="4093447"/>
          </a:xfrm>
        </p:spPr>
        <p:txBody>
          <a:bodyPr>
            <a:noAutofit/>
          </a:bodyPr>
          <a:lstStyle>
            <a:lvl1pPr marL="274320" indent="-274320">
              <a:lnSpc>
                <a:spcPct val="120000"/>
              </a:lnSpc>
              <a:spcBef>
                <a:spcPts val="3000"/>
              </a:spcBef>
              <a:buFont typeface="Arial" panose="020B0604020202020204" pitchFamily="34" charset="0"/>
              <a:buChar char="•"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13" name="Straight Connector 12" title="Verticle Rule Line">
            <a:extLst>
              <a:ext uri="{FF2B5EF4-FFF2-40B4-BE49-F238E27FC236}">
                <a16:creationId xmlns:a16="http://schemas.microsoft.com/office/drawing/2014/main" id="{CE266693-B86C-0A7F-4122-5AFA5028696B}"/>
              </a:ext>
            </a:extLst>
          </p:cNvPr>
          <p:cNvCxnSpPr>
            <a:cxnSpLocks/>
          </p:cNvCxnSpPr>
          <p:nvPr userDrawn="1"/>
        </p:nvCxnSpPr>
        <p:spPr>
          <a:xfrm flipH="1">
            <a:off x="853219" y="1792905"/>
            <a:ext cx="1253208" cy="0"/>
          </a:xfrm>
          <a:prstGeom prst="line">
            <a:avLst/>
          </a:prstGeom>
          <a:ln w="76200">
            <a:solidFill>
              <a:schemeClr val="accent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C2AD9E8-14E8-2D94-11D7-64806DB72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7865" y="6183501"/>
            <a:ext cx="3161040" cy="365125"/>
          </a:xfrm>
        </p:spPr>
        <p:txBody>
          <a:bodyPr/>
          <a:lstStyle>
            <a:lvl1pPr algn="l">
              <a:defRPr sz="1000" cap="all" baseline="0"/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A722167-2F12-D034-503E-17517FE0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7469" y="6183501"/>
            <a:ext cx="2593316" cy="365125"/>
          </a:xfrm>
        </p:spPr>
        <p:txBody>
          <a:bodyPr lIns="0" tIns="0" rIns="0"/>
          <a:lstStyle>
            <a:lvl1pPr>
              <a:defRPr sz="1000" cap="all" baseline="0"/>
            </a:lvl1pPr>
          </a:lstStyle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055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iz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EF6AE-149E-CEA7-AE00-D115EB2346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7865" y="214692"/>
            <a:ext cx="3713700" cy="124598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200" b="1" cap="all" baseline="0"/>
            </a:lvl1pPr>
          </a:lstStyle>
          <a:p>
            <a:r>
              <a:rPr lang="en-US" dirty="0"/>
              <a:t>Add Title 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B04BD1D-781E-E27B-949C-49484EB074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56288" y="2059910"/>
            <a:ext cx="4072934" cy="112541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3000"/>
              </a:spcBef>
              <a:buFont typeface="Arial" panose="020B0604020202020204" pitchFamily="34" charset="0"/>
              <a:buNone/>
              <a:defRPr sz="2400" u="sng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  <p:cxnSp>
        <p:nvCxnSpPr>
          <p:cNvPr id="13" name="Straight Connector 12" title="Verticle Rule Line">
            <a:extLst>
              <a:ext uri="{FF2B5EF4-FFF2-40B4-BE49-F238E27FC236}">
                <a16:creationId xmlns:a16="http://schemas.microsoft.com/office/drawing/2014/main" id="{CE266693-B86C-0A7F-4122-5AFA5028696B}"/>
              </a:ext>
            </a:extLst>
          </p:cNvPr>
          <p:cNvCxnSpPr>
            <a:cxnSpLocks/>
          </p:cNvCxnSpPr>
          <p:nvPr userDrawn="1"/>
        </p:nvCxnSpPr>
        <p:spPr>
          <a:xfrm flipH="1">
            <a:off x="853219" y="1792905"/>
            <a:ext cx="1253208" cy="0"/>
          </a:xfrm>
          <a:prstGeom prst="line">
            <a:avLst/>
          </a:prstGeom>
          <a:ln w="76200">
            <a:solidFill>
              <a:schemeClr val="accent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C2AD9E8-14E8-2D94-11D7-64806DB72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7865" y="6183501"/>
            <a:ext cx="3161040" cy="365125"/>
          </a:xfrm>
        </p:spPr>
        <p:txBody>
          <a:bodyPr/>
          <a:lstStyle>
            <a:lvl1pPr algn="l">
              <a:defRPr sz="1000" cap="all" baseline="0"/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A722167-2F12-D034-503E-17517FE0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7469" y="6183501"/>
            <a:ext cx="2593316" cy="365125"/>
          </a:xfrm>
        </p:spPr>
        <p:txBody>
          <a:bodyPr lIns="0" tIns="0" rIns="0"/>
          <a:lstStyle>
            <a:lvl1pPr>
              <a:defRPr sz="1000" cap="all" baseline="0"/>
            </a:lvl1pPr>
          </a:lstStyle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Graphic 8" descr="Circle with left arrow with solid fill">
            <a:hlinkClick r:id="rId2"/>
            <a:extLst>
              <a:ext uri="{FF2B5EF4-FFF2-40B4-BE49-F238E27FC236}">
                <a16:creationId xmlns:a16="http://schemas.microsoft.com/office/drawing/2014/main" id="{D888B852-56B6-C839-5CBD-590D6856CFF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5192428" y="2103070"/>
            <a:ext cx="830997" cy="83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645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A44999A-DAD5-F853-1F66-4F4611931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7865" y="6183501"/>
            <a:ext cx="3161040" cy="365125"/>
          </a:xfrm>
        </p:spPr>
        <p:txBody>
          <a:bodyPr/>
          <a:lstStyle>
            <a:lvl1pPr algn="l">
              <a:defRPr sz="1000" cap="all" baseline="0"/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6A5DA8F-E966-3396-E829-59C248D67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7469" y="6183501"/>
            <a:ext cx="2593316" cy="365125"/>
          </a:xfrm>
        </p:spPr>
        <p:txBody>
          <a:bodyPr lIns="0" tIns="0" rIns="0"/>
          <a:lstStyle>
            <a:lvl1pPr>
              <a:defRPr sz="1000" cap="all" baseline="0"/>
            </a:lvl1pPr>
          </a:lstStyle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195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3000">
              <a:schemeClr val="accent5">
                <a:lumMod val="50000"/>
              </a:schemeClr>
            </a:gs>
            <a:gs pos="100000">
              <a:schemeClr val="accent5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colorfulness, purple, magenta, violet&#10;&#10;Description automatically generated">
            <a:extLst>
              <a:ext uri="{FF2B5EF4-FFF2-40B4-BE49-F238E27FC236}">
                <a16:creationId xmlns:a16="http://schemas.microsoft.com/office/drawing/2014/main" id="{21C67B27-3DCB-A612-1630-DEAAA09B86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 cstate="screen">
            <a:alphaModFix amt="20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E9871A-9A2C-2E6F-0221-5C00575ED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15982-9619-48E7-255C-DAB69168F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0CA30-D605-A6EE-40D5-0F18CC14B6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D7005CC9-ACBC-4F41-893C-06CDEFA85144}" type="datetimeFigureOut">
              <a:rPr lang="en-US" smtClean="0"/>
              <a:pPr/>
              <a:t>7/12/24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EE9BE-1334-B164-BD91-65446700A8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21F1D-6897-D2A8-3BF8-B5672CDFF4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4D6F5BC-20F0-430F-85EA-3DE30F119E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033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15" r:id="rId1"/>
    <p:sldLayoutId id="2147484516" r:id="rId2"/>
    <p:sldLayoutId id="2147484517" r:id="rId3"/>
    <p:sldLayoutId id="2147484518" r:id="rId4"/>
    <p:sldLayoutId id="2147484519" r:id="rId5"/>
    <p:sldLayoutId id="2147484520" r:id="rId6"/>
    <p:sldLayoutId id="2147484521" r:id="rId7"/>
    <p:sldLayoutId id="2147484522" r:id="rId8"/>
    <p:sldLayoutId id="2147484510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https://encrypted-tbn0.gstatic.com/images?q=tbn:ANd9GcThzhrI-bPCW7vEshod60L2E73Ytz379QSf4g&amp;s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5BD28-376C-83FF-3BDA-B0F5DCD0E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3690" y="736954"/>
            <a:ext cx="6250947" cy="2857510"/>
          </a:xfrm>
        </p:spPr>
        <p:txBody>
          <a:bodyPr>
            <a:normAutofit fontScale="90000"/>
          </a:bodyPr>
          <a:lstStyle/>
          <a:p>
            <a:r>
              <a:rPr lang="en-US" sz="8000" dirty="0"/>
              <a:t>Sudoku</a:t>
            </a:r>
            <a:br>
              <a:rPr lang="en-US" sz="8000" dirty="0"/>
            </a:br>
            <a:r>
              <a:rPr lang="en-US" sz="8000" dirty="0"/>
              <a:t>Solver  Visualizer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C5B2A-4E07-94EA-3944-3703FF79C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760" y="4666654"/>
            <a:ext cx="5488240" cy="1084027"/>
          </a:xfrm>
        </p:spPr>
        <p:txBody>
          <a:bodyPr>
            <a:no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Mohamed Ijas </a:t>
            </a:r>
            <a:br>
              <a:rPr lang="en-US" sz="3600" dirty="0"/>
            </a:b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12221580</a:t>
            </a:r>
          </a:p>
        </p:txBody>
      </p:sp>
      <p:pic>
        <p:nvPicPr>
          <p:cNvPr id="5" name="New.mov">
            <a:hlinkClick r:id="" action="ppaction://media"/>
            <a:extLst>
              <a:ext uri="{FF2B5EF4-FFF2-40B4-BE49-F238E27FC236}">
                <a16:creationId xmlns:a16="http://schemas.microsoft.com/office/drawing/2014/main" id="{2BB30584-FC4B-9444-43D8-1D6A2EC28BC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554629" y="1036497"/>
            <a:ext cx="5297843" cy="47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954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0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3000">
              <a:schemeClr val="accent5">
                <a:lumMod val="50000"/>
              </a:schemeClr>
            </a:gs>
            <a:gs pos="100000">
              <a:schemeClr val="accent5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B7AEC9E-CD35-42D1-BC0E-9ADB786E41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76802" y="1543879"/>
            <a:ext cx="777240" cy="777240"/>
          </a:xfrm>
        </p:spPr>
        <p:txBody>
          <a:bodyPr>
            <a:norm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1" name="Text Placeholder 110">
            <a:extLst>
              <a:ext uri="{FF2B5EF4-FFF2-40B4-BE49-F238E27FC236}">
                <a16:creationId xmlns:a16="http://schemas.microsoft.com/office/drawing/2014/main" id="{E98D4F18-5E2F-031D-60BB-4B142E36E3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1377" y="1355087"/>
            <a:ext cx="5052634" cy="1319747"/>
          </a:xfrm>
        </p:spPr>
        <p:txBody>
          <a:bodyPr>
            <a:normAutofit fontScale="70000" lnSpcReduction="20000"/>
          </a:bodyPr>
          <a:lstStyle/>
          <a:p>
            <a:r>
              <a:rPr lang="en-US" sz="2400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9x9 Grid</a:t>
            </a:r>
          </a:p>
          <a:p>
            <a:r>
              <a:rPr lang="en-US" sz="240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Sudoku puzzle consists of a 9x9 grid, divided into 9 smaller 3x3 sub-grids.</a:t>
            </a:r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F9B9F52-1D1B-C12E-B4CD-FE05CFE5D17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076802" y="3040380"/>
            <a:ext cx="777240" cy="777240"/>
          </a:xfrm>
        </p:spPr>
        <p:txBody>
          <a:bodyPr>
            <a:norm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2" name="Text Placeholder 111">
            <a:extLst>
              <a:ext uri="{FF2B5EF4-FFF2-40B4-BE49-F238E27FC236}">
                <a16:creationId xmlns:a16="http://schemas.microsoft.com/office/drawing/2014/main" id="{43AE4C46-DDC1-E4A5-9BB9-D3B96E0DB1D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71375" y="2852903"/>
            <a:ext cx="5467997" cy="1517914"/>
          </a:xfrm>
        </p:spPr>
        <p:txBody>
          <a:bodyPr>
            <a:normAutofit fontScale="70000" lnSpcReduction="20000"/>
          </a:bodyPr>
          <a:lstStyle/>
          <a:p>
            <a:r>
              <a:rPr lang="en-US" sz="2400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Unique Numbers (1-9)</a:t>
            </a:r>
            <a:endParaRPr lang="en-US" sz="2400" dirty="0"/>
          </a:p>
          <a:p>
            <a:r>
              <a:rPr lang="en-US" sz="240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Each row, column and 3x3 sub-grid must contain the digits from 1 to 9 without repeating any digits.</a:t>
            </a:r>
            <a:endParaRPr lang="en-US" sz="2400" dirty="0"/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C4D62A7-4691-23C9-A9A0-E32D8B7496F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076802" y="4528149"/>
            <a:ext cx="777240" cy="777240"/>
          </a:xfrm>
        </p:spPr>
        <p:txBody>
          <a:bodyPr>
            <a:norm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3" name="Text Placeholder 112">
            <a:extLst>
              <a:ext uri="{FF2B5EF4-FFF2-40B4-BE49-F238E27FC236}">
                <a16:creationId xmlns:a16="http://schemas.microsoft.com/office/drawing/2014/main" id="{8C559730-60A8-902B-3589-AA34371DB45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71375" y="4350721"/>
            <a:ext cx="5052636" cy="1229683"/>
          </a:xfrm>
        </p:spPr>
        <p:txBody>
          <a:bodyPr>
            <a:normAutofit fontScale="70000" lnSpcReduction="20000"/>
          </a:bodyPr>
          <a:lstStyle/>
          <a:p>
            <a:r>
              <a:rPr lang="en-US" sz="2400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Empty Cells</a:t>
            </a:r>
          </a:p>
          <a:p>
            <a:r>
              <a:rPr lang="en-US" sz="240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puzzle starts with some cells filled, and the goal is to fill the remaining empty cells.</a:t>
            </a:r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115" name="Slide Number Placeholder 114">
            <a:extLst>
              <a:ext uri="{FF2B5EF4-FFF2-40B4-BE49-F238E27FC236}">
                <a16:creationId xmlns:a16="http://schemas.microsoft.com/office/drawing/2014/main" id="{CC42DFEC-7500-6BE8-98B9-115C5A766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7469" y="6183501"/>
            <a:ext cx="2593316" cy="365125"/>
          </a:xfrm>
        </p:spPr>
        <p:txBody>
          <a:bodyPr/>
          <a:lstStyle/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1" name="Picture 10" descr="A grid of squares with numbers&#10;&#10;Description automatically generated">
            <a:extLst>
              <a:ext uri="{FF2B5EF4-FFF2-40B4-BE49-F238E27FC236}">
                <a16:creationId xmlns:a16="http://schemas.microsoft.com/office/drawing/2014/main" id="{0D032777-1EB9-EEA4-DEDD-C1202A785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89" y="1217989"/>
            <a:ext cx="4012604" cy="3644782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8CE18FE-5B6C-E1DC-97A5-B59FE15D35B4}"/>
              </a:ext>
            </a:extLst>
          </p:cNvPr>
          <p:cNvSpPr txBox="1">
            <a:spLocks/>
          </p:cNvSpPr>
          <p:nvPr/>
        </p:nvSpPr>
        <p:spPr>
          <a:xfrm>
            <a:off x="4922978" y="165227"/>
            <a:ext cx="6041276" cy="11898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/>
              <a:t>The Sudoku Grid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ED1D09E7-463D-A920-9A19-32B1E2EAFB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0963" y="5079188"/>
            <a:ext cx="3412255" cy="1121645"/>
          </a:xfrm>
        </p:spPr>
        <p:txBody>
          <a:bodyPr>
            <a:normAutofit/>
          </a:bodyPr>
          <a:lstStyle/>
          <a:p>
            <a:r>
              <a:rPr lang="en-US" sz="4800" dirty="0"/>
              <a:t>Sudoku Grid</a:t>
            </a:r>
            <a:endParaRPr lang="en-US" sz="4800" noProof="0" dirty="0"/>
          </a:p>
        </p:txBody>
      </p:sp>
    </p:spTree>
    <p:extLst>
      <p:ext uri="{BB962C8B-B14F-4D97-AF65-F5344CB8AC3E}">
        <p14:creationId xmlns:p14="http://schemas.microsoft.com/office/powerpoint/2010/main" val="2737518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916D1-6E5B-BA77-8F43-80D0631FB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865" y="440766"/>
            <a:ext cx="10506386" cy="821977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Algorithm</a:t>
            </a:r>
            <a:endParaRPr lang="en-US" sz="4400" dirty="0"/>
          </a:p>
        </p:txBody>
      </p:sp>
      <p:sp>
        <p:nvSpPr>
          <p:cNvPr id="44" name="Slide Number Placeholder 43">
            <a:extLst>
              <a:ext uri="{FF2B5EF4-FFF2-40B4-BE49-F238E27FC236}">
                <a16:creationId xmlns:a16="http://schemas.microsoft.com/office/drawing/2014/main" id="{ED2877CA-93DC-27E4-7E88-A3BFD0237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7469" y="6183501"/>
            <a:ext cx="2593316" cy="365125"/>
          </a:xfrm>
        </p:spPr>
        <p:txBody>
          <a:bodyPr/>
          <a:lstStyle/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80214-D480-A4DA-83AE-72A2879904E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7865" y="1497013"/>
            <a:ext cx="10945164" cy="5051613"/>
          </a:xfrm>
        </p:spPr>
        <p:txBody>
          <a:bodyPr>
            <a:normAutofit fontScale="92500"/>
          </a:bodyPr>
          <a:lstStyle/>
          <a:p>
            <a:r>
              <a:rPr lang="en-US" sz="2800" b="1" u="sng" dirty="0">
                <a:latin typeface="Open Sans" pitchFamily="34" charset="0"/>
                <a:ea typeface="Open Sans" pitchFamily="34" charset="-122"/>
                <a:cs typeface="Open Sans" pitchFamily="34" charset="-120"/>
              </a:rPr>
              <a:t>Backtracking Algorithm</a:t>
            </a:r>
          </a:p>
          <a:p>
            <a:r>
              <a:rPr lang="en-US" sz="2400" dirty="0">
                <a:latin typeface="Open Sans" pitchFamily="34" charset="0"/>
                <a:ea typeface="Open Sans" pitchFamily="34" charset="-122"/>
                <a:cs typeface="Open Sans" pitchFamily="34" charset="-120"/>
              </a:rPr>
              <a:t>Backtracking is an algorithmic technique for solving problems recursively by trying to build a solution incrementally, one piece at a time. It explores all possible solutions by making choices at each step. If a choice leads to a dead end, the algorithm backtracks to the previous choice point and tries a different option.
Methods used: </a:t>
            </a:r>
            <a:br>
              <a:rPr lang="en-US" sz="2400" dirty="0">
                <a:latin typeface="Open Sans" pitchFamily="34" charset="0"/>
                <a:ea typeface="Open Sans" pitchFamily="34" charset="-122"/>
                <a:cs typeface="Open Sans" pitchFamily="34" charset="-120"/>
              </a:rPr>
            </a:br>
            <a:r>
              <a:rPr lang="en-US" sz="2400" b="1" dirty="0" err="1">
                <a:latin typeface="Open Sans" pitchFamily="34" charset="0"/>
                <a:ea typeface="Open Sans" pitchFamily="34" charset="-122"/>
                <a:cs typeface="Open Sans" pitchFamily="34" charset="-120"/>
              </a:rPr>
              <a:t>isValid</a:t>
            </a:r>
            <a:r>
              <a:rPr lang="en-US" sz="2400" b="1" dirty="0">
                <a:latin typeface="Open Sans" pitchFamily="34" charset="0"/>
                <a:ea typeface="Open Sans" pitchFamily="34" charset="-122"/>
                <a:cs typeface="Open Sans" pitchFamily="34" charset="-120"/>
              </a:rPr>
              <a:t>() Method</a:t>
            </a:r>
          </a:p>
          <a:p>
            <a:r>
              <a:rPr lang="en-US" sz="2400" b="1" dirty="0" err="1">
                <a:latin typeface="Open Sans" pitchFamily="34" charset="0"/>
                <a:ea typeface="Open Sans" pitchFamily="34" charset="-122"/>
                <a:cs typeface="Open Sans" pitchFamily="34" charset="-120"/>
              </a:rPr>
              <a:t>solveSudoku</a:t>
            </a:r>
            <a:r>
              <a:rPr lang="en-US" sz="2400" b="1" dirty="0">
                <a:latin typeface="Open Sans" pitchFamily="34" charset="0"/>
                <a:ea typeface="Open Sans" pitchFamily="34" charset="-122"/>
                <a:cs typeface="Open Sans" pitchFamily="34" charset="-120"/>
              </a:rPr>
              <a:t>() Method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69001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916D1-6E5B-BA77-8F43-80D0631FB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865" y="440766"/>
            <a:ext cx="10506386" cy="586583"/>
          </a:xfrm>
        </p:spPr>
        <p:txBody>
          <a:bodyPr>
            <a:normAutofit/>
          </a:bodyPr>
          <a:lstStyle/>
          <a:p>
            <a:r>
              <a:rPr lang="en-US" sz="3600" b="1" cap="none" dirty="0" err="1">
                <a:latin typeface="Open Sans" pitchFamily="34" charset="0"/>
                <a:ea typeface="Open Sans" pitchFamily="34" charset="-122"/>
                <a:cs typeface="Open Sans" pitchFamily="34" charset="-120"/>
              </a:rPr>
              <a:t>isValid</a:t>
            </a:r>
            <a:r>
              <a:rPr lang="en-US" sz="3600" b="1" cap="none" dirty="0">
                <a:latin typeface="Open Sans" pitchFamily="34" charset="0"/>
                <a:ea typeface="Open Sans" pitchFamily="34" charset="-122"/>
                <a:cs typeface="Open Sans" pitchFamily="34" charset="-120"/>
              </a:rPr>
              <a:t>() Method</a:t>
            </a:r>
            <a:endParaRPr lang="en-US" sz="3600" cap="none" dirty="0"/>
          </a:p>
        </p:txBody>
      </p:sp>
      <p:sp>
        <p:nvSpPr>
          <p:cNvPr id="44" name="Slide Number Placeholder 43">
            <a:extLst>
              <a:ext uri="{FF2B5EF4-FFF2-40B4-BE49-F238E27FC236}">
                <a16:creationId xmlns:a16="http://schemas.microsoft.com/office/drawing/2014/main" id="{ED2877CA-93DC-27E4-7E88-A3BFD0237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7469" y="6183501"/>
            <a:ext cx="2593316" cy="365125"/>
          </a:xfrm>
        </p:spPr>
        <p:txBody>
          <a:bodyPr/>
          <a:lstStyle/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4" name="Picture 13" descr="A computer code on a black background&#10;&#10;Description automatically generated">
            <a:extLst>
              <a:ext uri="{FF2B5EF4-FFF2-40B4-BE49-F238E27FC236}">
                <a16:creationId xmlns:a16="http://schemas.microsoft.com/office/drawing/2014/main" id="{95FFD2D1-896B-0BE7-39C6-50421E4A2C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5002" b="5137"/>
          <a:stretch/>
        </p:blipFill>
        <p:spPr>
          <a:xfrm>
            <a:off x="507443" y="1545771"/>
            <a:ext cx="11238243" cy="447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642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916D1-6E5B-BA77-8F43-80D0631FB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865" y="440766"/>
            <a:ext cx="10506386" cy="586583"/>
          </a:xfrm>
        </p:spPr>
        <p:txBody>
          <a:bodyPr>
            <a:normAutofit fontScale="90000"/>
          </a:bodyPr>
          <a:lstStyle/>
          <a:p>
            <a:r>
              <a:rPr lang="en-US" sz="4400" cap="none" dirty="0" err="1">
                <a:latin typeface="Open Sans" pitchFamily="34" charset="0"/>
                <a:ea typeface="Open Sans" pitchFamily="34" charset="-122"/>
                <a:cs typeface="Open Sans" pitchFamily="34" charset="-120"/>
              </a:rPr>
              <a:t>so</a:t>
            </a:r>
            <a:r>
              <a:rPr lang="en-US" sz="4400" b="1" cap="none" dirty="0" err="1">
                <a:latin typeface="Open Sans" pitchFamily="34" charset="0"/>
                <a:ea typeface="Open Sans" pitchFamily="34" charset="-122"/>
                <a:cs typeface="Open Sans" pitchFamily="34" charset="-120"/>
              </a:rPr>
              <a:t>lveSudoku</a:t>
            </a:r>
            <a:r>
              <a:rPr lang="en-US" sz="4400" b="1" cap="none" dirty="0">
                <a:latin typeface="Open Sans" pitchFamily="34" charset="0"/>
                <a:ea typeface="Open Sans" pitchFamily="34" charset="-122"/>
                <a:cs typeface="Open Sans" pitchFamily="34" charset="-120"/>
              </a:rPr>
              <a:t>() Method</a:t>
            </a:r>
            <a:endParaRPr lang="en-US" sz="4400" cap="none" dirty="0"/>
          </a:p>
        </p:txBody>
      </p:sp>
      <p:sp>
        <p:nvSpPr>
          <p:cNvPr id="44" name="Slide Number Placeholder 43">
            <a:extLst>
              <a:ext uri="{FF2B5EF4-FFF2-40B4-BE49-F238E27FC236}">
                <a16:creationId xmlns:a16="http://schemas.microsoft.com/office/drawing/2014/main" id="{ED2877CA-93DC-27E4-7E88-A3BFD0237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7469" y="6183501"/>
            <a:ext cx="2593316" cy="365125"/>
          </a:xfrm>
        </p:spPr>
        <p:txBody>
          <a:bodyPr/>
          <a:lstStyle/>
          <a:p>
            <a:r>
              <a:rPr lang="en-US"/>
              <a:t>Page 0</a:t>
            </a:r>
            <a:fld id="{F4D6F5BC-20F0-430F-85EA-3DE30F119EF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4F5EE703-7737-F9F7-8512-F120E778D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15" y="1555856"/>
            <a:ext cx="8443414" cy="502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204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916D1-6E5B-BA77-8F43-80D0631FB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865" y="440766"/>
            <a:ext cx="10506386" cy="586583"/>
          </a:xfrm>
        </p:spPr>
        <p:txBody>
          <a:bodyPr>
            <a:normAutofit fontScale="90000"/>
          </a:bodyPr>
          <a:lstStyle/>
          <a:p>
            <a:r>
              <a:rPr lang="en-US" sz="4400" cap="none" dirty="0">
                <a:latin typeface="Open Sans" pitchFamily="34" charset="0"/>
                <a:ea typeface="Open Sans" pitchFamily="34" charset="-122"/>
                <a:cs typeface="Open Sans" pitchFamily="34" charset="-120"/>
              </a:rPr>
              <a:t>DEMONTRATION</a:t>
            </a:r>
            <a:endParaRPr lang="en-US" sz="4400" cap="none" dirty="0"/>
          </a:p>
        </p:txBody>
      </p:sp>
      <p:sp>
        <p:nvSpPr>
          <p:cNvPr id="44" name="Slide Number Placeholder 43">
            <a:extLst>
              <a:ext uri="{FF2B5EF4-FFF2-40B4-BE49-F238E27FC236}">
                <a16:creationId xmlns:a16="http://schemas.microsoft.com/office/drawing/2014/main" id="{ED2877CA-93DC-27E4-7E88-A3BFD0237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7469" y="6183501"/>
            <a:ext cx="2593316" cy="365125"/>
          </a:xfrm>
        </p:spPr>
        <p:txBody>
          <a:bodyPr/>
          <a:lstStyle/>
          <a:p>
            <a:r>
              <a:rPr lang="en-US"/>
              <a:t>Page 0</a:t>
            </a:r>
            <a:fld id="{F4D6F5BC-20F0-430F-85EA-3DE30F119EF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5C6CD1-44BD-09C3-8012-7CB9C4500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6281" y="1454726"/>
            <a:ext cx="148370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2" descr="Difficulty Rating of Sudoku Puzzles: An Overview and Evaluation">
            <a:extLst>
              <a:ext uri="{FF2B5EF4-FFF2-40B4-BE49-F238E27FC236}">
                <a16:creationId xmlns:a16="http://schemas.microsoft.com/office/drawing/2014/main" id="{C181A641-243B-E3F0-5DEF-5A92004E5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340" y="1454726"/>
            <a:ext cx="7959436" cy="3431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close-up of a sudoku&#10;&#10;Description automatically generated">
            <a:extLst>
              <a:ext uri="{FF2B5EF4-FFF2-40B4-BE49-F238E27FC236}">
                <a16:creationId xmlns:a16="http://schemas.microsoft.com/office/drawing/2014/main" id="{E1EC008F-AE2C-D218-E9D2-FDEC4A1BF8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103" y="5017193"/>
            <a:ext cx="6645910" cy="168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793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24B1419-0196-D465-2468-4E7307952E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3467" y="1577800"/>
            <a:ext cx="10625066" cy="1346886"/>
          </a:xfrm>
        </p:spPr>
        <p:txBody>
          <a:bodyPr>
            <a:normAutofit/>
          </a:bodyPr>
          <a:lstStyle/>
          <a:p>
            <a:pPr lvl="0"/>
            <a:r>
              <a:rPr lang="en-US" noProof="0" dirty="0"/>
              <a:t>Any Questions ?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AAAF68E-D1E1-0B27-56E0-05B653455528}"/>
              </a:ext>
            </a:extLst>
          </p:cNvPr>
          <p:cNvSpPr txBox="1">
            <a:spLocks/>
          </p:cNvSpPr>
          <p:nvPr/>
        </p:nvSpPr>
        <p:spPr>
          <a:xfrm>
            <a:off x="619583" y="2924686"/>
            <a:ext cx="11415898" cy="287449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75000"/>
              </a:lnSpc>
              <a:spcBef>
                <a:spcPct val="0"/>
              </a:spcBef>
              <a:buNone/>
              <a:defRPr sz="8000" b="1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6856229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D4D0E9"/>
      </a:accent2>
      <a:accent3>
        <a:srgbClr val="0070C0"/>
      </a:accent3>
      <a:accent4>
        <a:srgbClr val="FFC000"/>
      </a:accent4>
      <a:accent5>
        <a:srgbClr val="362795"/>
      </a:accent5>
      <a:accent6>
        <a:srgbClr val="70AD47"/>
      </a:accent6>
      <a:hlink>
        <a:srgbClr val="85DFFF"/>
      </a:hlink>
      <a:folHlink>
        <a:srgbClr val="00B0F0"/>
      </a:folHlink>
    </a:clrScheme>
    <a:fontScheme name="Custom 61">
      <a:majorFont>
        <a:latin typeface="Batang"/>
        <a:ea typeface=""/>
        <a:cs typeface=""/>
      </a:majorFont>
      <a:minorFont>
        <a:latin typeface="Corbe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175639_Win32_SL_V3" id="{E3BABE8A-5E36-4CEB-8367-07951D61F935}" vid="{CBF2C544-30BB-46F6-928C-1C11FB7997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739EF8B-F994-4519-B48E-10C452FEAD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22B3A36-3019-4E93-B322-5E261AC587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F51C2A15-7366-43A1-B7CD-9C6962E5A87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174</Words>
  <Application>Microsoft Macintosh PowerPoint</Application>
  <PresentationFormat>Widescreen</PresentationFormat>
  <Paragraphs>28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Batang</vt:lpstr>
      <vt:lpstr>Arial</vt:lpstr>
      <vt:lpstr>Calibri</vt:lpstr>
      <vt:lpstr>Corbel</vt:lpstr>
      <vt:lpstr>Merriweather</vt:lpstr>
      <vt:lpstr>Open Sans</vt:lpstr>
      <vt:lpstr>Custom</vt:lpstr>
      <vt:lpstr>Sudoku Solver  Visualizer</vt:lpstr>
      <vt:lpstr>PowerPoint Presentation</vt:lpstr>
      <vt:lpstr>Algorithm</vt:lpstr>
      <vt:lpstr>isValid() Method</vt:lpstr>
      <vt:lpstr>solveSudoku() Method</vt:lpstr>
      <vt:lpstr>DEMONTRATION</vt:lpstr>
      <vt:lpstr>Any 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2023-07-17T18:59:19Z</dcterms:created>
  <dcterms:modified xsi:type="dcterms:W3CDTF">2024-07-12T10:24:00Z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