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6"/>
    <p:restoredTop sz="94694"/>
  </p:normalViewPr>
  <p:slideViewPr>
    <p:cSldViewPr snapToGrid="0" snapToObjects="1" showGuides="1">
      <p:cViewPr varScale="1">
        <p:scale>
          <a:sx n="191" d="100"/>
          <a:sy n="191" d="100"/>
        </p:scale>
        <p:origin x="73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FD78-759A-FF45-9C4D-3AC6FB90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977F-E3AC-B243-A9A7-9D7ADEE9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0997-F42B-1B44-A1E9-25D29AE4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FE0B-2E74-974E-B06F-ACBBA9BE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597D-2CEB-934D-9424-43B4D7C0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8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A29-E159-C34C-AA1B-E98D16BC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D6DAC-AAF0-1740-916F-C0B0B4B1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A5B0-DA0C-FC46-AF8B-66CF37A0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30C7-0EA6-1D4F-90DC-3E8D3518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6728-C4ED-D048-9205-BC802F85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2774C-BBA7-764E-9CF5-D5AAADA4C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7A38-BF3E-714E-8E21-91A729F5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DF15-B0C3-DA43-ACDB-AD5E5333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4064-8779-7345-AA5C-FF9C6A9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0E83-5922-F743-85C8-1B535F0A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7B82-2AE2-3B4D-8B1A-D598DD66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2B71-EE35-9C45-9AB6-A34516FF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2E28-F216-DC42-A93A-BF597E2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66C9-9E7B-6747-A19A-71FD203A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6348-BB79-7441-ADFB-212D983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8F21-FA50-BF44-8EC4-24445288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8749-DB7D-624B-9C31-036C5E61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C11A-AA66-4942-A1FD-32BAC352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14A6-9C5B-874A-BAD7-0E6BC9A2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A98B-8810-E041-942E-66CBCD9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1F38-4B44-C449-AA15-158C6D5C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14C8-E6D9-E044-80B6-BB8021BA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D5EAA-FBA4-C645-9304-77F801CE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DFD79-922A-F24B-B690-1A779DCB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F9849-98D2-8C47-8750-E5B5858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8521A-D9F6-3644-8EB9-4852F39F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BD70-CAE0-8847-B78B-CA121BCC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5A92-1F0F-6D49-8829-685F150B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251BA-E2D0-674A-9C4A-B50B1C0E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0F1A4-8F30-9041-8157-8DD9DE6F8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295C4-5B47-7D49-8BD5-4DFDDF740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530E7-260E-7540-B0CB-1ECB137E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A9489-4B4B-2A4A-8F79-96BD7956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A789E-E78B-BC42-BF27-D914AB75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3B8D-133C-6247-A79E-D95E59F6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EE4D2-BC5F-FF47-A87D-E8FC8901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591D-2313-294B-B65C-787F917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F4F4-9B93-744D-9E15-029DB5AC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36363-B8C6-F34C-8789-86148198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B5786-ADD5-854A-B3DD-F6E428F0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D6D07-188D-E24E-BB7D-4D24FF2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771B-8AEC-D14F-8605-E676F2E7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E499-CD3A-C140-A12B-575C3538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5DDD-6C49-EC41-8DD2-6397B237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2996-592A-544A-9A0F-D383B71B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E038-E913-4C49-A7CC-88424D6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6005-A184-314E-96E0-D78DADF2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3D15-34B9-B943-92CE-AF6A854F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F448C-B676-5B46-BD12-A351F25B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95B3B-481F-8B42-B39D-75FC2D70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B2F1-63E4-9F42-BF60-1228F56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BE17-4ECE-A44F-9190-A6F073B5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235E9-9F12-4142-BDDD-B4F71227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4145C-B85E-8B4D-8F55-CE563B77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D83C-27C6-0C47-9407-1ED1B93A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BA58-09EC-0845-A117-23E1DBD59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D31A-0F5A-9242-AB62-BE1D66F2649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83D7-F24C-C64B-9FE2-66A60EF1C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D5A9-1F02-364F-ACD7-5CCFC27E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B331-B2EA-6A4D-8CC9-40371ABF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040D84-EF01-0843-8D72-A62F91EB3C5A}"/>
              </a:ext>
            </a:extLst>
          </p:cNvPr>
          <p:cNvSpPr txBox="1"/>
          <p:nvPr/>
        </p:nvSpPr>
        <p:spPr>
          <a:xfrm>
            <a:off x="282872" y="276294"/>
            <a:ext cx="233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A=D, B=B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12422-A3A8-EF41-B930-03B86812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0"/>
            <a:ext cx="6095997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7D4E52-0CCD-2748-BEB0-DFC95F3F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9" y="2824316"/>
            <a:ext cx="6197041" cy="40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9FD226-4667-FD4C-9C7C-865CF9264CE0}"/>
              </a:ext>
            </a:extLst>
          </p:cNvPr>
          <p:cNvGrpSpPr/>
          <p:nvPr/>
        </p:nvGrpSpPr>
        <p:grpSpPr>
          <a:xfrm>
            <a:off x="0" y="0"/>
            <a:ext cx="12192000" cy="6892536"/>
            <a:chOff x="0" y="0"/>
            <a:chExt cx="12192000" cy="68925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276F1E-938F-DE45-B5F2-7EA2A884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0"/>
              <a:ext cx="6096000" cy="689253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3321BB-74AD-A348-9846-FDA3504B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000" cy="6892536"/>
            </a:xfrm>
            <a:prstGeom prst="rect">
              <a:avLst/>
            </a:prstGeom>
          </p:spPr>
        </p:pic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E304C132-7B74-E54B-AA9D-5CA6B5935894}"/>
                </a:ext>
              </a:extLst>
            </p:cNvPr>
            <p:cNvSpPr txBox="1"/>
            <p:nvPr/>
          </p:nvSpPr>
          <p:spPr>
            <a:xfrm>
              <a:off x="5786828" y="34536"/>
              <a:ext cx="309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23">
              <a:extLst>
                <a:ext uri="{FF2B5EF4-FFF2-40B4-BE49-F238E27FC236}">
                  <a16:creationId xmlns:a16="http://schemas.microsoft.com/office/drawing/2014/main" id="{CD6F6D21-AE24-FD47-9D05-93C61D8FBCD7}"/>
                </a:ext>
              </a:extLst>
            </p:cNvPr>
            <p:cNvSpPr txBox="1"/>
            <p:nvPr/>
          </p:nvSpPr>
          <p:spPr>
            <a:xfrm>
              <a:off x="11882828" y="0"/>
              <a:ext cx="309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10FED6F-500A-6D43-BBBA-3F00B98C8607}"/>
              </a:ext>
            </a:extLst>
          </p:cNvPr>
          <p:cNvSpPr txBox="1"/>
          <p:nvPr/>
        </p:nvSpPr>
        <p:spPr>
          <a:xfrm>
            <a:off x="282872" y="276294"/>
            <a:ext cx="233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A=male, B=female</a:t>
            </a:r>
          </a:p>
        </p:txBody>
      </p:sp>
    </p:spTree>
    <p:extLst>
      <p:ext uri="{BB962C8B-B14F-4D97-AF65-F5344CB8AC3E}">
        <p14:creationId xmlns:p14="http://schemas.microsoft.com/office/powerpoint/2010/main" val="5058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B958353-0AA9-EB49-8E65-51BB035077B2}"/>
              </a:ext>
            </a:extLst>
          </p:cNvPr>
          <p:cNvGrpSpPr/>
          <p:nvPr/>
        </p:nvGrpSpPr>
        <p:grpSpPr>
          <a:xfrm>
            <a:off x="3351985" y="0"/>
            <a:ext cx="4886168" cy="6984000"/>
            <a:chOff x="3351985" y="0"/>
            <a:chExt cx="4886168" cy="698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5B0513-5275-EC4B-B70C-DF9841AA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157" y="3492000"/>
              <a:ext cx="4576996" cy="3492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E53DD8-12E3-3444-BA1D-914B7642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1157" y="0"/>
              <a:ext cx="4576996" cy="349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63325-49D7-084F-BC30-5159C847B3AA}"/>
                </a:ext>
              </a:extLst>
            </p:cNvPr>
            <p:cNvSpPr txBox="1"/>
            <p:nvPr/>
          </p:nvSpPr>
          <p:spPr>
            <a:xfrm>
              <a:off x="3351985" y="3492000"/>
              <a:ext cx="309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FD4DBEE8-A47B-454B-98C6-9FB9B71AE7A7}"/>
                </a:ext>
              </a:extLst>
            </p:cNvPr>
            <p:cNvSpPr txBox="1"/>
            <p:nvPr/>
          </p:nvSpPr>
          <p:spPr>
            <a:xfrm>
              <a:off x="3351985" y="0"/>
              <a:ext cx="309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88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18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2020-08-11T12:31:17Z</dcterms:created>
  <dcterms:modified xsi:type="dcterms:W3CDTF">2020-09-15T12:52:37Z</dcterms:modified>
</cp:coreProperties>
</file>