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57"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5" autoAdjust="0"/>
    <p:restoredTop sz="94660"/>
  </p:normalViewPr>
  <p:slideViewPr>
    <p:cSldViewPr snapToGrid="0">
      <p:cViewPr varScale="1">
        <p:scale>
          <a:sx n="71" d="100"/>
          <a:sy n="71" d="100"/>
        </p:scale>
        <p:origin x="2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1F2050-123E-4243-9A3D-2E648DF65605}"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F118F-D0C7-43AC-9DD9-9E122388481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240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1F2050-123E-4243-9A3D-2E648DF65605}"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F118F-D0C7-43AC-9DD9-9E1223884811}" type="slidenum">
              <a:rPr lang="en-US" smtClean="0"/>
              <a:t>‹#›</a:t>
            </a:fld>
            <a:endParaRPr lang="en-US"/>
          </a:p>
        </p:txBody>
      </p:sp>
    </p:spTree>
    <p:extLst>
      <p:ext uri="{BB962C8B-B14F-4D97-AF65-F5344CB8AC3E}">
        <p14:creationId xmlns:p14="http://schemas.microsoft.com/office/powerpoint/2010/main" val="4043219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1F2050-123E-4243-9A3D-2E648DF65605}"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F118F-D0C7-43AC-9DD9-9E1223884811}" type="slidenum">
              <a:rPr lang="en-US" smtClean="0"/>
              <a:t>‹#›</a:t>
            </a:fld>
            <a:endParaRPr lang="en-US"/>
          </a:p>
        </p:txBody>
      </p:sp>
    </p:spTree>
    <p:extLst>
      <p:ext uri="{BB962C8B-B14F-4D97-AF65-F5344CB8AC3E}">
        <p14:creationId xmlns:p14="http://schemas.microsoft.com/office/powerpoint/2010/main" val="344028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1F2050-123E-4243-9A3D-2E648DF65605}"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F118F-D0C7-43AC-9DD9-9E1223884811}" type="slidenum">
              <a:rPr lang="en-US" smtClean="0"/>
              <a:t>‹#›</a:t>
            </a:fld>
            <a:endParaRPr lang="en-US"/>
          </a:p>
        </p:txBody>
      </p:sp>
    </p:spTree>
    <p:extLst>
      <p:ext uri="{BB962C8B-B14F-4D97-AF65-F5344CB8AC3E}">
        <p14:creationId xmlns:p14="http://schemas.microsoft.com/office/powerpoint/2010/main" val="927234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1F2050-123E-4243-9A3D-2E648DF65605}"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F118F-D0C7-43AC-9DD9-9E122388481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796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1F2050-123E-4243-9A3D-2E648DF65605}"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F118F-D0C7-43AC-9DD9-9E1223884811}" type="slidenum">
              <a:rPr lang="en-US" smtClean="0"/>
              <a:t>‹#›</a:t>
            </a:fld>
            <a:endParaRPr lang="en-US"/>
          </a:p>
        </p:txBody>
      </p:sp>
    </p:spTree>
    <p:extLst>
      <p:ext uri="{BB962C8B-B14F-4D97-AF65-F5344CB8AC3E}">
        <p14:creationId xmlns:p14="http://schemas.microsoft.com/office/powerpoint/2010/main" val="3050714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1F2050-123E-4243-9A3D-2E648DF65605}" type="datetimeFigureOut">
              <a:rPr lang="en-US" smtClean="0"/>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2F118F-D0C7-43AC-9DD9-9E1223884811}" type="slidenum">
              <a:rPr lang="en-US" smtClean="0"/>
              <a:t>‹#›</a:t>
            </a:fld>
            <a:endParaRPr lang="en-US"/>
          </a:p>
        </p:txBody>
      </p:sp>
    </p:spTree>
    <p:extLst>
      <p:ext uri="{BB962C8B-B14F-4D97-AF65-F5344CB8AC3E}">
        <p14:creationId xmlns:p14="http://schemas.microsoft.com/office/powerpoint/2010/main" val="1926293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1F2050-123E-4243-9A3D-2E648DF65605}"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2F118F-D0C7-43AC-9DD9-9E1223884811}" type="slidenum">
              <a:rPr lang="en-US" smtClean="0"/>
              <a:t>‹#›</a:t>
            </a:fld>
            <a:endParaRPr lang="en-US"/>
          </a:p>
        </p:txBody>
      </p:sp>
    </p:spTree>
    <p:extLst>
      <p:ext uri="{BB962C8B-B14F-4D97-AF65-F5344CB8AC3E}">
        <p14:creationId xmlns:p14="http://schemas.microsoft.com/office/powerpoint/2010/main" val="3527743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61F2050-123E-4243-9A3D-2E648DF65605}" type="datetimeFigureOut">
              <a:rPr lang="en-US" smtClean="0"/>
              <a:t>12/13/2023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F2F118F-D0C7-43AC-9DD9-9E1223884811}" type="slidenum">
              <a:rPr lang="en-US" smtClean="0"/>
              <a:t>‹#›</a:t>
            </a:fld>
            <a:endParaRPr lang="en-US"/>
          </a:p>
        </p:txBody>
      </p:sp>
    </p:spTree>
    <p:extLst>
      <p:ext uri="{BB962C8B-B14F-4D97-AF65-F5344CB8AC3E}">
        <p14:creationId xmlns:p14="http://schemas.microsoft.com/office/powerpoint/2010/main" val="1794607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61F2050-123E-4243-9A3D-2E648DF65605}" type="datetimeFigureOut">
              <a:rPr lang="en-US" smtClean="0"/>
              <a:t>12/13/2023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2F118F-D0C7-43AC-9DD9-9E1223884811}" type="slidenum">
              <a:rPr lang="en-US" smtClean="0"/>
              <a:t>‹#›</a:t>
            </a:fld>
            <a:endParaRPr lang="en-US"/>
          </a:p>
        </p:txBody>
      </p:sp>
    </p:spTree>
    <p:extLst>
      <p:ext uri="{BB962C8B-B14F-4D97-AF65-F5344CB8AC3E}">
        <p14:creationId xmlns:p14="http://schemas.microsoft.com/office/powerpoint/2010/main" val="272946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1F2050-123E-4243-9A3D-2E648DF65605}"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F118F-D0C7-43AC-9DD9-9E1223884811}" type="slidenum">
              <a:rPr lang="en-US" smtClean="0"/>
              <a:t>‹#›</a:t>
            </a:fld>
            <a:endParaRPr lang="en-US"/>
          </a:p>
        </p:txBody>
      </p:sp>
    </p:spTree>
    <p:extLst>
      <p:ext uri="{BB962C8B-B14F-4D97-AF65-F5344CB8AC3E}">
        <p14:creationId xmlns:p14="http://schemas.microsoft.com/office/powerpoint/2010/main" val="438931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61F2050-123E-4243-9A3D-2E648DF65605}" type="datetimeFigureOut">
              <a:rPr lang="en-US" smtClean="0"/>
              <a:t>12/13/2023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F2F118F-D0C7-43AC-9DD9-9E122388481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929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CRUD Operations in PHP and MYSQL</a:t>
            </a:r>
            <a:endParaRPr lang="en-US" dirty="0"/>
          </a:p>
        </p:txBody>
      </p:sp>
      <p:sp>
        <p:nvSpPr>
          <p:cNvPr id="3" name="Subtitle 2"/>
          <p:cNvSpPr>
            <a:spLocks noGrp="1"/>
          </p:cNvSpPr>
          <p:nvPr>
            <p:ph type="subTitle" idx="1"/>
          </p:nvPr>
        </p:nvSpPr>
        <p:spPr/>
        <p:txBody>
          <a:bodyPr/>
          <a:lstStyle/>
          <a:p>
            <a:r>
              <a:rPr lang="en-US" dirty="0" smtClean="0"/>
              <a:t>Ms. </a:t>
            </a:r>
            <a:r>
              <a:rPr lang="en-US" dirty="0" err="1" smtClean="0"/>
              <a:t>Nabeela</a:t>
            </a:r>
            <a:r>
              <a:rPr lang="en-US" dirty="0" smtClean="0"/>
              <a:t> Bibi</a:t>
            </a:r>
            <a:endParaRPr lang="en-US" dirty="0"/>
          </a:p>
        </p:txBody>
      </p:sp>
    </p:spTree>
    <p:extLst>
      <p:ext uri="{BB962C8B-B14F-4D97-AF65-F5344CB8AC3E}">
        <p14:creationId xmlns:p14="http://schemas.microsoft.com/office/powerpoint/2010/main" val="1148581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Read/View Records</a:t>
            </a:r>
            <a:endParaRPr lang="en-US" dirty="0"/>
          </a:p>
        </p:txBody>
      </p:sp>
      <p:sp>
        <p:nvSpPr>
          <p:cNvPr id="3" name="Content Placeholder 2"/>
          <p:cNvSpPr>
            <a:spLocks noGrp="1"/>
          </p:cNvSpPr>
          <p:nvPr>
            <p:ph idx="1"/>
          </p:nvPr>
        </p:nvSpPr>
        <p:spPr/>
        <p:txBody>
          <a:bodyPr/>
          <a:lstStyle/>
          <a:p>
            <a:pPr marL="0" indent="0">
              <a:buNone/>
            </a:pPr>
            <a:r>
              <a:rPr lang="en-US" dirty="0"/>
              <a:t>6</a:t>
            </a:r>
            <a:r>
              <a:rPr lang="en-US" dirty="0" smtClean="0"/>
              <a:t>. Close </a:t>
            </a:r>
            <a:r>
              <a:rPr lang="en-US" dirty="0"/>
              <a:t>the database connection using the </a:t>
            </a:r>
            <a:r>
              <a:rPr lang="en-US" dirty="0" err="1"/>
              <a:t>mysqli_close</a:t>
            </a:r>
            <a:r>
              <a:rPr lang="en-US" dirty="0"/>
              <a:t>() function. Here's an example</a:t>
            </a:r>
            <a:r>
              <a:rPr lang="en-US" dirty="0" smtClean="0"/>
              <a:t>:</a:t>
            </a:r>
          </a:p>
          <a:p>
            <a:pPr marL="457200" lvl="1" indent="0">
              <a:buNone/>
            </a:pPr>
            <a:r>
              <a:rPr lang="en-US" dirty="0" err="1" smtClean="0">
                <a:solidFill>
                  <a:schemeClr val="accent1"/>
                </a:solidFill>
              </a:rPr>
              <a:t>mysqli_close</a:t>
            </a:r>
            <a:r>
              <a:rPr lang="en-US" dirty="0" smtClean="0">
                <a:solidFill>
                  <a:schemeClr val="accent1"/>
                </a:solidFill>
              </a:rPr>
              <a:t>($conn);</a:t>
            </a:r>
          </a:p>
          <a:p>
            <a:pPr marL="457200" lvl="1" indent="0">
              <a:buNone/>
            </a:pPr>
            <a:r>
              <a:rPr lang="en-US" dirty="0"/>
              <a:t>This will close the connection to the database</a:t>
            </a:r>
            <a:r>
              <a:rPr lang="en-US" dirty="0" smtClean="0"/>
              <a:t>.</a:t>
            </a:r>
          </a:p>
          <a:p>
            <a:pPr marL="0" indent="0">
              <a:buNone/>
            </a:pPr>
            <a:endParaRPr lang="en-US" dirty="0"/>
          </a:p>
        </p:txBody>
      </p:sp>
    </p:spTree>
    <p:extLst>
      <p:ext uri="{BB962C8B-B14F-4D97-AF65-F5344CB8AC3E}">
        <p14:creationId xmlns:p14="http://schemas.microsoft.com/office/powerpoint/2010/main" val="3100666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Update Records</a:t>
            </a:r>
          </a:p>
        </p:txBody>
      </p:sp>
      <p:sp>
        <p:nvSpPr>
          <p:cNvPr id="3" name="Content Placeholder 2"/>
          <p:cNvSpPr>
            <a:spLocks noGrp="1"/>
          </p:cNvSpPr>
          <p:nvPr>
            <p:ph idx="1"/>
          </p:nvPr>
        </p:nvSpPr>
        <p:spPr/>
        <p:txBody>
          <a:bodyPr>
            <a:normAutofit/>
          </a:bodyPr>
          <a:lstStyle/>
          <a:p>
            <a:pPr marL="0" indent="0">
              <a:buNone/>
            </a:pPr>
            <a:r>
              <a:rPr lang="en-US" dirty="0" smtClean="0"/>
              <a:t>To update records in PHP and MySQL, you can follow these steps:</a:t>
            </a:r>
          </a:p>
          <a:p>
            <a:pPr marL="0" indent="0">
              <a:buNone/>
            </a:pPr>
            <a:r>
              <a:rPr lang="en-US" dirty="0" smtClean="0"/>
              <a:t>1. Connect to the MySQL database using the </a:t>
            </a:r>
            <a:r>
              <a:rPr lang="en-US" dirty="0" err="1" smtClean="0"/>
              <a:t>mysqli_connect</a:t>
            </a:r>
            <a:r>
              <a:rPr lang="en-US" dirty="0" smtClean="0"/>
              <a:t>() function. For example:</a:t>
            </a:r>
          </a:p>
          <a:p>
            <a:pPr marL="457200" lvl="1" indent="0">
              <a:buNone/>
            </a:pPr>
            <a:r>
              <a:rPr lang="en-US" dirty="0" smtClean="0">
                <a:solidFill>
                  <a:schemeClr val="accent1"/>
                </a:solidFill>
              </a:rPr>
              <a:t>$con = </a:t>
            </a:r>
            <a:r>
              <a:rPr lang="en-US" dirty="0" err="1" smtClean="0">
                <a:solidFill>
                  <a:schemeClr val="accent1"/>
                </a:solidFill>
              </a:rPr>
              <a:t>mysqli_connect</a:t>
            </a:r>
            <a:r>
              <a:rPr lang="en-US" dirty="0" smtClean="0">
                <a:solidFill>
                  <a:schemeClr val="accent1"/>
                </a:solidFill>
              </a:rPr>
              <a:t>("localhost", "username", "password", "</a:t>
            </a:r>
            <a:r>
              <a:rPr lang="en-US" dirty="0" err="1" smtClean="0">
                <a:solidFill>
                  <a:schemeClr val="accent1"/>
                </a:solidFill>
              </a:rPr>
              <a:t>database_name</a:t>
            </a:r>
            <a:r>
              <a:rPr lang="en-US" dirty="0" smtClean="0">
                <a:solidFill>
                  <a:schemeClr val="accent1"/>
                </a:solidFill>
              </a:rPr>
              <a:t>");</a:t>
            </a:r>
          </a:p>
          <a:p>
            <a:pPr marL="0" indent="0">
              <a:buNone/>
            </a:pPr>
            <a:r>
              <a:rPr lang="en-US" dirty="0" smtClean="0"/>
              <a:t>2. Prepare an SQL query to update the records in the database using the </a:t>
            </a:r>
            <a:r>
              <a:rPr lang="en-US" dirty="0" err="1" smtClean="0"/>
              <a:t>mysqli_query</a:t>
            </a:r>
            <a:r>
              <a:rPr lang="en-US" dirty="0" smtClean="0"/>
              <a:t>() function. For example:</a:t>
            </a:r>
          </a:p>
          <a:p>
            <a:pPr marL="457200" lvl="1" indent="0">
              <a:buNone/>
            </a:pPr>
            <a:r>
              <a:rPr lang="en-US" dirty="0" smtClean="0">
                <a:solidFill>
                  <a:schemeClr val="accent1"/>
                </a:solidFill>
              </a:rPr>
              <a:t>$</a:t>
            </a:r>
            <a:r>
              <a:rPr lang="en-US" dirty="0" err="1" smtClean="0">
                <a:solidFill>
                  <a:schemeClr val="accent1"/>
                </a:solidFill>
              </a:rPr>
              <a:t>sql</a:t>
            </a:r>
            <a:r>
              <a:rPr lang="en-US" dirty="0" smtClean="0">
                <a:solidFill>
                  <a:schemeClr val="accent1"/>
                </a:solidFill>
              </a:rPr>
              <a:t> = "UPDATE </a:t>
            </a:r>
            <a:r>
              <a:rPr lang="en-US" dirty="0" err="1" smtClean="0">
                <a:solidFill>
                  <a:schemeClr val="accent1"/>
                </a:solidFill>
              </a:rPr>
              <a:t>table_name</a:t>
            </a:r>
            <a:r>
              <a:rPr lang="en-US" dirty="0" smtClean="0">
                <a:solidFill>
                  <a:schemeClr val="accent1"/>
                </a:solidFill>
              </a:rPr>
              <a:t> SET column1=value1, column2=value2 WHERE </a:t>
            </a:r>
            <a:r>
              <a:rPr lang="en-US" dirty="0" err="1" smtClean="0">
                <a:solidFill>
                  <a:schemeClr val="accent1"/>
                </a:solidFill>
              </a:rPr>
              <a:t>some_column</a:t>
            </a:r>
            <a:r>
              <a:rPr lang="en-US" dirty="0" smtClean="0">
                <a:solidFill>
                  <a:schemeClr val="accent1"/>
                </a:solidFill>
              </a:rPr>
              <a:t>=</a:t>
            </a:r>
            <a:r>
              <a:rPr lang="en-US" dirty="0" err="1" smtClean="0">
                <a:solidFill>
                  <a:schemeClr val="accent1"/>
                </a:solidFill>
              </a:rPr>
              <a:t>some_value</a:t>
            </a:r>
            <a:r>
              <a:rPr lang="en-US" dirty="0" smtClean="0">
                <a:solidFill>
                  <a:schemeClr val="accent1"/>
                </a:solidFill>
              </a:rPr>
              <a:t>";</a:t>
            </a:r>
          </a:p>
          <a:p>
            <a:pPr marL="457200" lvl="1" indent="0">
              <a:buNone/>
            </a:pPr>
            <a:r>
              <a:rPr lang="en-US" dirty="0" err="1" smtClean="0">
                <a:solidFill>
                  <a:schemeClr val="accent1"/>
                </a:solidFill>
              </a:rPr>
              <a:t>mysqli_query</a:t>
            </a:r>
            <a:r>
              <a:rPr lang="en-US" dirty="0" smtClean="0">
                <a:solidFill>
                  <a:schemeClr val="accent1"/>
                </a:solidFill>
              </a:rPr>
              <a:t>($con, $</a:t>
            </a:r>
            <a:r>
              <a:rPr lang="en-US" dirty="0" err="1" smtClean="0">
                <a:solidFill>
                  <a:schemeClr val="accent1"/>
                </a:solidFill>
              </a:rPr>
              <a:t>sql</a:t>
            </a:r>
            <a:r>
              <a:rPr lang="en-US" dirty="0" smtClean="0">
                <a:solidFill>
                  <a:schemeClr val="accent1"/>
                </a:solidFill>
              </a:rPr>
              <a:t>);</a:t>
            </a:r>
            <a:endParaRPr lang="en-US" dirty="0">
              <a:solidFill>
                <a:schemeClr val="accent1"/>
              </a:solidFill>
            </a:endParaRPr>
          </a:p>
        </p:txBody>
      </p:sp>
    </p:spTree>
    <p:extLst>
      <p:ext uri="{BB962C8B-B14F-4D97-AF65-F5344CB8AC3E}">
        <p14:creationId xmlns:p14="http://schemas.microsoft.com/office/powerpoint/2010/main" val="1347512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Update Records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3. Replace </a:t>
            </a:r>
            <a:r>
              <a:rPr lang="en-US" dirty="0"/>
              <a:t>the </a:t>
            </a:r>
            <a:r>
              <a:rPr lang="en-US" b="1" dirty="0"/>
              <a:t>"</a:t>
            </a:r>
            <a:r>
              <a:rPr lang="en-US" b="1" dirty="0" err="1"/>
              <a:t>table_name</a:t>
            </a:r>
            <a:r>
              <a:rPr lang="en-US" b="1" dirty="0"/>
              <a:t>"</a:t>
            </a:r>
            <a:r>
              <a:rPr lang="en-US" dirty="0"/>
              <a:t> with the name of the table that you want to update, "column1" and "column2" with the names of the columns that you want to update, and "value1" and "value2" with the new values that you want to </a:t>
            </a:r>
            <a:r>
              <a:rPr lang="en-US" dirty="0" smtClean="0"/>
              <a:t>set.</a:t>
            </a:r>
          </a:p>
          <a:p>
            <a:pPr marL="0" indent="0">
              <a:buNone/>
            </a:pPr>
            <a:r>
              <a:rPr lang="en-US" dirty="0" smtClean="0"/>
              <a:t>4. Replace</a:t>
            </a:r>
            <a:r>
              <a:rPr lang="en-US" dirty="0"/>
              <a:t> </a:t>
            </a:r>
            <a:r>
              <a:rPr lang="en-US" b="1" dirty="0"/>
              <a:t>"</a:t>
            </a:r>
            <a:r>
              <a:rPr lang="en-US" b="1" dirty="0" err="1"/>
              <a:t>some_column</a:t>
            </a:r>
            <a:r>
              <a:rPr lang="en-US" b="1" dirty="0"/>
              <a:t>"</a:t>
            </a:r>
            <a:r>
              <a:rPr lang="en-US" dirty="0"/>
              <a:t> with the name of the column that you want to use to identify the records that you want to update, and </a:t>
            </a:r>
            <a:r>
              <a:rPr lang="en-US" b="1" dirty="0"/>
              <a:t>"</a:t>
            </a:r>
            <a:r>
              <a:rPr lang="en-US" b="1" dirty="0" err="1"/>
              <a:t>some_value</a:t>
            </a:r>
            <a:r>
              <a:rPr lang="en-US" b="1" dirty="0"/>
              <a:t>"</a:t>
            </a:r>
            <a:r>
              <a:rPr lang="en-US" dirty="0"/>
              <a:t> with the value that you want to use to identify those records</a:t>
            </a:r>
            <a:r>
              <a:rPr lang="en-US" dirty="0" smtClean="0"/>
              <a:t>.</a:t>
            </a:r>
          </a:p>
          <a:p>
            <a:pPr marL="0" indent="0">
              <a:buNone/>
            </a:pPr>
            <a:r>
              <a:rPr lang="en-US" dirty="0" smtClean="0"/>
              <a:t>5. Execute </a:t>
            </a:r>
            <a:r>
              <a:rPr lang="en-US" dirty="0"/>
              <a:t>the query using the </a:t>
            </a:r>
            <a:r>
              <a:rPr lang="en-US" dirty="0" err="1"/>
              <a:t>mysqli_query</a:t>
            </a:r>
            <a:r>
              <a:rPr lang="en-US" dirty="0"/>
              <a:t>() function.</a:t>
            </a:r>
          </a:p>
          <a:p>
            <a:endParaRPr lang="en-US" dirty="0"/>
          </a:p>
        </p:txBody>
      </p:sp>
    </p:spTree>
    <p:extLst>
      <p:ext uri="{BB962C8B-B14F-4D97-AF65-F5344CB8AC3E}">
        <p14:creationId xmlns:p14="http://schemas.microsoft.com/office/powerpoint/2010/main" val="650443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Update Records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Here's an example of how to update a record with a specific ID:</a:t>
            </a:r>
          </a:p>
          <a:p>
            <a:pPr marL="457200" lvl="1" indent="0">
              <a:buNone/>
            </a:pPr>
            <a:r>
              <a:rPr lang="en-US" dirty="0" smtClean="0">
                <a:solidFill>
                  <a:schemeClr val="accent1"/>
                </a:solidFill>
              </a:rPr>
              <a:t>$</a:t>
            </a:r>
            <a:r>
              <a:rPr lang="en-US" dirty="0" err="1" smtClean="0">
                <a:solidFill>
                  <a:schemeClr val="accent1"/>
                </a:solidFill>
              </a:rPr>
              <a:t>sql</a:t>
            </a:r>
            <a:r>
              <a:rPr lang="en-US" dirty="0" smtClean="0">
                <a:solidFill>
                  <a:schemeClr val="accent1"/>
                </a:solidFill>
              </a:rPr>
              <a:t> = "UPDATE users SET name='John', email='john@example.com' WHERE id=1";</a:t>
            </a:r>
          </a:p>
          <a:p>
            <a:pPr marL="457200" lvl="1" indent="0">
              <a:buNone/>
            </a:pPr>
            <a:r>
              <a:rPr lang="en-US" dirty="0" err="1" smtClean="0">
                <a:solidFill>
                  <a:schemeClr val="accent1"/>
                </a:solidFill>
              </a:rPr>
              <a:t>mysqli_query</a:t>
            </a:r>
            <a:r>
              <a:rPr lang="en-US" dirty="0" smtClean="0">
                <a:solidFill>
                  <a:schemeClr val="accent1"/>
                </a:solidFill>
              </a:rPr>
              <a:t>($con, $</a:t>
            </a:r>
            <a:r>
              <a:rPr lang="en-US" dirty="0" err="1" smtClean="0">
                <a:solidFill>
                  <a:schemeClr val="accent1"/>
                </a:solidFill>
              </a:rPr>
              <a:t>sql</a:t>
            </a:r>
            <a:r>
              <a:rPr lang="en-US" dirty="0" smtClean="0">
                <a:solidFill>
                  <a:schemeClr val="accent1"/>
                </a:solidFill>
              </a:rPr>
              <a:t>);</a:t>
            </a:r>
            <a:endParaRPr lang="en-US" dirty="0" smtClean="0"/>
          </a:p>
          <a:p>
            <a:r>
              <a:rPr lang="en-US" dirty="0" smtClean="0"/>
              <a:t>In </a:t>
            </a:r>
            <a:r>
              <a:rPr lang="en-US" dirty="0"/>
              <a:t>this example, we're updating the </a:t>
            </a:r>
            <a:r>
              <a:rPr lang="en-US" b="1" dirty="0"/>
              <a:t>"name"</a:t>
            </a:r>
            <a:r>
              <a:rPr lang="en-US" dirty="0"/>
              <a:t> and </a:t>
            </a:r>
            <a:r>
              <a:rPr lang="en-US" b="1" dirty="0"/>
              <a:t>"email"</a:t>
            </a:r>
            <a:r>
              <a:rPr lang="en-US" dirty="0"/>
              <a:t> columns for the record with an ID of 1 in the </a:t>
            </a:r>
            <a:r>
              <a:rPr lang="en-US" b="1" dirty="0"/>
              <a:t>"users"</a:t>
            </a:r>
            <a:r>
              <a:rPr lang="en-US" dirty="0"/>
              <a:t> table.</a:t>
            </a:r>
          </a:p>
          <a:p>
            <a:r>
              <a:rPr lang="en-US" dirty="0"/>
              <a:t>It's important to check for errors after executing the query to ensure that the update was successful. You can use the </a:t>
            </a:r>
            <a:r>
              <a:rPr lang="en-US" dirty="0" err="1"/>
              <a:t>mysqli_error</a:t>
            </a:r>
            <a:r>
              <a:rPr lang="en-US" dirty="0"/>
              <a:t>() function to check for any errors that may have occurred during the update.</a:t>
            </a:r>
          </a:p>
          <a:p>
            <a:endParaRPr lang="en-US" dirty="0"/>
          </a:p>
        </p:txBody>
      </p:sp>
    </p:spTree>
    <p:extLst>
      <p:ext uri="{BB962C8B-B14F-4D97-AF65-F5344CB8AC3E}">
        <p14:creationId xmlns:p14="http://schemas.microsoft.com/office/powerpoint/2010/main" val="865632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Delete Records</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t>To delete records in PHP and MySQL, you can follow these steps:</a:t>
            </a:r>
          </a:p>
          <a:p>
            <a:pPr marL="514350" indent="-514350">
              <a:buFont typeface="+mj-lt"/>
              <a:buAutoNum type="arabicPeriod"/>
            </a:pPr>
            <a:r>
              <a:rPr lang="en-US" dirty="0"/>
              <a:t>Connect to the MySQL database using the </a:t>
            </a:r>
            <a:r>
              <a:rPr lang="en-US" dirty="0" err="1"/>
              <a:t>mysqli_connect</a:t>
            </a:r>
            <a:r>
              <a:rPr lang="en-US" dirty="0"/>
              <a:t>() function. For example</a:t>
            </a:r>
            <a:r>
              <a:rPr lang="en-US" dirty="0" smtClean="0"/>
              <a:t>:</a:t>
            </a:r>
          </a:p>
          <a:p>
            <a:pPr marL="914400" lvl="1" indent="-457200">
              <a:buFont typeface="+mj-lt"/>
              <a:buAutoNum type="arabicPeriod"/>
            </a:pPr>
            <a:r>
              <a:rPr lang="en-US" dirty="0" smtClean="0">
                <a:solidFill>
                  <a:schemeClr val="accent1"/>
                </a:solidFill>
              </a:rPr>
              <a:t>$con = </a:t>
            </a:r>
            <a:r>
              <a:rPr lang="en-US" dirty="0" err="1" smtClean="0">
                <a:solidFill>
                  <a:schemeClr val="accent1"/>
                </a:solidFill>
              </a:rPr>
              <a:t>mysqli_connect</a:t>
            </a:r>
            <a:r>
              <a:rPr lang="en-US" dirty="0" smtClean="0">
                <a:solidFill>
                  <a:schemeClr val="accent1"/>
                </a:solidFill>
              </a:rPr>
              <a:t>("localhost", "username", "password", "</a:t>
            </a:r>
            <a:r>
              <a:rPr lang="en-US" dirty="0" err="1" smtClean="0">
                <a:solidFill>
                  <a:schemeClr val="accent1"/>
                </a:solidFill>
              </a:rPr>
              <a:t>database_name</a:t>
            </a:r>
            <a:r>
              <a:rPr lang="en-US" dirty="0" smtClean="0">
                <a:solidFill>
                  <a:schemeClr val="accent1"/>
                </a:solidFill>
              </a:rPr>
              <a:t>");</a:t>
            </a:r>
          </a:p>
          <a:p>
            <a:pPr marL="514350" indent="-514350">
              <a:buFont typeface="+mj-lt"/>
              <a:buAutoNum type="arabicPeriod"/>
            </a:pPr>
            <a:r>
              <a:rPr lang="en-US" dirty="0" smtClean="0"/>
              <a:t>Prepare an SQL query to delete the records from the database using the </a:t>
            </a:r>
            <a:r>
              <a:rPr lang="en-US" dirty="0" err="1" smtClean="0"/>
              <a:t>mysqli_query</a:t>
            </a:r>
            <a:r>
              <a:rPr lang="en-US" dirty="0" smtClean="0"/>
              <a:t>() function. For example:</a:t>
            </a:r>
          </a:p>
          <a:p>
            <a:pPr marL="914400" lvl="1" indent="-457200">
              <a:buFont typeface="+mj-lt"/>
              <a:buAutoNum type="arabicPeriod"/>
            </a:pPr>
            <a:r>
              <a:rPr lang="en-US" dirty="0" smtClean="0">
                <a:solidFill>
                  <a:schemeClr val="accent1"/>
                </a:solidFill>
              </a:rPr>
              <a:t>$</a:t>
            </a:r>
            <a:r>
              <a:rPr lang="en-US" dirty="0" err="1" smtClean="0">
                <a:solidFill>
                  <a:schemeClr val="accent1"/>
                </a:solidFill>
              </a:rPr>
              <a:t>sql</a:t>
            </a:r>
            <a:r>
              <a:rPr lang="en-US" dirty="0" smtClean="0">
                <a:solidFill>
                  <a:schemeClr val="accent1"/>
                </a:solidFill>
              </a:rPr>
              <a:t> = "DELETE FROM </a:t>
            </a:r>
            <a:r>
              <a:rPr lang="en-US" dirty="0" err="1" smtClean="0">
                <a:solidFill>
                  <a:schemeClr val="accent1"/>
                </a:solidFill>
              </a:rPr>
              <a:t>table_name</a:t>
            </a:r>
            <a:r>
              <a:rPr lang="en-US" dirty="0" smtClean="0">
                <a:solidFill>
                  <a:schemeClr val="accent1"/>
                </a:solidFill>
              </a:rPr>
              <a:t> WHERE </a:t>
            </a:r>
            <a:r>
              <a:rPr lang="en-US" dirty="0" err="1" smtClean="0">
                <a:solidFill>
                  <a:schemeClr val="accent1"/>
                </a:solidFill>
              </a:rPr>
              <a:t>some_column</a:t>
            </a:r>
            <a:r>
              <a:rPr lang="en-US" dirty="0" smtClean="0">
                <a:solidFill>
                  <a:schemeClr val="accent1"/>
                </a:solidFill>
              </a:rPr>
              <a:t>=</a:t>
            </a:r>
            <a:r>
              <a:rPr lang="en-US" dirty="0" err="1" smtClean="0">
                <a:solidFill>
                  <a:schemeClr val="accent1"/>
                </a:solidFill>
              </a:rPr>
              <a:t>some_value</a:t>
            </a:r>
            <a:r>
              <a:rPr lang="en-US" dirty="0" smtClean="0">
                <a:solidFill>
                  <a:schemeClr val="accent1"/>
                </a:solidFill>
              </a:rPr>
              <a:t>";</a:t>
            </a:r>
          </a:p>
          <a:p>
            <a:pPr marL="914400" lvl="1" indent="-457200">
              <a:buFont typeface="+mj-lt"/>
              <a:buAutoNum type="arabicPeriod"/>
            </a:pPr>
            <a:r>
              <a:rPr lang="en-US" dirty="0" err="1" smtClean="0">
                <a:solidFill>
                  <a:schemeClr val="accent1"/>
                </a:solidFill>
              </a:rPr>
              <a:t>mysqli_query</a:t>
            </a:r>
            <a:r>
              <a:rPr lang="en-US" dirty="0" smtClean="0">
                <a:solidFill>
                  <a:schemeClr val="accent1"/>
                </a:solidFill>
              </a:rPr>
              <a:t>($con, $</a:t>
            </a:r>
            <a:r>
              <a:rPr lang="en-US" dirty="0" err="1" smtClean="0">
                <a:solidFill>
                  <a:schemeClr val="accent1"/>
                </a:solidFill>
              </a:rPr>
              <a:t>sql</a:t>
            </a:r>
            <a:r>
              <a:rPr lang="en-US" dirty="0" smtClean="0">
                <a:solidFill>
                  <a:schemeClr val="accent1"/>
                </a:solidFill>
              </a:rPr>
              <a:t>);</a:t>
            </a:r>
            <a:endParaRPr lang="en-US" dirty="0" smtClean="0"/>
          </a:p>
          <a:p>
            <a:pPr marL="514350" indent="-514350">
              <a:buFont typeface="+mj-lt"/>
              <a:buAutoNum type="arabicPeriod"/>
            </a:pPr>
            <a:r>
              <a:rPr lang="en-US" dirty="0" smtClean="0"/>
              <a:t>Replace "</a:t>
            </a:r>
            <a:r>
              <a:rPr lang="en-US" dirty="0" err="1" smtClean="0"/>
              <a:t>table_name</a:t>
            </a:r>
            <a:r>
              <a:rPr lang="en-US" dirty="0" smtClean="0"/>
              <a:t>" with the name of the table that you want to delete records from.</a:t>
            </a:r>
          </a:p>
          <a:p>
            <a:pPr marL="514350" indent="-514350">
              <a:buFont typeface="+mj-lt"/>
              <a:buAutoNum type="arabicPeriod"/>
            </a:pPr>
            <a:r>
              <a:rPr lang="en-US" dirty="0" smtClean="0"/>
              <a:t>Replace "</a:t>
            </a:r>
            <a:r>
              <a:rPr lang="en-US" dirty="0" err="1" smtClean="0"/>
              <a:t>some_column</a:t>
            </a:r>
            <a:r>
              <a:rPr lang="en-US" dirty="0" smtClean="0"/>
              <a:t>" with the name of the column that you want to use to identify the records that you want to delete, and "</a:t>
            </a:r>
            <a:r>
              <a:rPr lang="en-US" dirty="0" err="1" smtClean="0"/>
              <a:t>some_value</a:t>
            </a:r>
            <a:r>
              <a:rPr lang="en-US" dirty="0" smtClean="0"/>
              <a:t>" with the value that you want to use to identify those records.</a:t>
            </a:r>
          </a:p>
          <a:p>
            <a:pPr marL="514350" indent="-514350">
              <a:buFont typeface="+mj-lt"/>
              <a:buAutoNum type="arabicPeriod"/>
            </a:pPr>
            <a:r>
              <a:rPr lang="en-US" dirty="0" smtClean="0"/>
              <a:t>Execute the query using the </a:t>
            </a:r>
            <a:r>
              <a:rPr lang="en-US" dirty="0" err="1" smtClean="0"/>
              <a:t>mysqli_query</a:t>
            </a:r>
            <a:r>
              <a:rPr lang="en-US" dirty="0" smtClean="0"/>
              <a:t>() function.</a:t>
            </a:r>
            <a:endParaRPr lang="en-US" dirty="0"/>
          </a:p>
        </p:txBody>
      </p:sp>
    </p:spTree>
    <p:extLst>
      <p:ext uri="{BB962C8B-B14F-4D97-AF65-F5344CB8AC3E}">
        <p14:creationId xmlns:p14="http://schemas.microsoft.com/office/powerpoint/2010/main" val="4267835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Delete Records</a:t>
            </a:r>
            <a:endParaRPr lang="en-US" dirty="0"/>
          </a:p>
        </p:txBody>
      </p:sp>
      <p:sp>
        <p:nvSpPr>
          <p:cNvPr id="3" name="Content Placeholder 2"/>
          <p:cNvSpPr>
            <a:spLocks noGrp="1"/>
          </p:cNvSpPr>
          <p:nvPr>
            <p:ph idx="1"/>
          </p:nvPr>
        </p:nvSpPr>
        <p:spPr/>
        <p:txBody>
          <a:bodyPr>
            <a:normAutofit/>
          </a:bodyPr>
          <a:lstStyle/>
          <a:p>
            <a:r>
              <a:rPr lang="en-US" dirty="0"/>
              <a:t>Here's an example of how to delete a record with a specific ID</a:t>
            </a:r>
            <a:r>
              <a:rPr lang="en-US" dirty="0" smtClean="0"/>
              <a:t>:</a:t>
            </a:r>
          </a:p>
          <a:p>
            <a:pPr marL="457200" lvl="1" indent="0">
              <a:buNone/>
            </a:pPr>
            <a:r>
              <a:rPr lang="en-US" dirty="0" smtClean="0">
                <a:solidFill>
                  <a:schemeClr val="accent1"/>
                </a:solidFill>
              </a:rPr>
              <a:t>$</a:t>
            </a:r>
            <a:r>
              <a:rPr lang="en-US" dirty="0" err="1" smtClean="0">
                <a:solidFill>
                  <a:schemeClr val="accent1"/>
                </a:solidFill>
              </a:rPr>
              <a:t>sql</a:t>
            </a:r>
            <a:r>
              <a:rPr lang="en-US" dirty="0" smtClean="0">
                <a:solidFill>
                  <a:schemeClr val="accent1"/>
                </a:solidFill>
              </a:rPr>
              <a:t> = "DELETE FROM users WHERE id=1";</a:t>
            </a:r>
          </a:p>
          <a:p>
            <a:pPr marL="457200" lvl="1" indent="0">
              <a:buNone/>
            </a:pPr>
            <a:r>
              <a:rPr lang="en-US" dirty="0" err="1" smtClean="0">
                <a:solidFill>
                  <a:schemeClr val="accent1"/>
                </a:solidFill>
              </a:rPr>
              <a:t>mysqli_query</a:t>
            </a:r>
            <a:r>
              <a:rPr lang="en-US" dirty="0" smtClean="0">
                <a:solidFill>
                  <a:schemeClr val="accent1"/>
                </a:solidFill>
              </a:rPr>
              <a:t>($con, $</a:t>
            </a:r>
            <a:r>
              <a:rPr lang="en-US" dirty="0" err="1" smtClean="0">
                <a:solidFill>
                  <a:schemeClr val="accent1"/>
                </a:solidFill>
              </a:rPr>
              <a:t>sql</a:t>
            </a:r>
            <a:r>
              <a:rPr lang="en-US" dirty="0" smtClean="0">
                <a:solidFill>
                  <a:schemeClr val="accent1"/>
                </a:solidFill>
              </a:rPr>
              <a:t>);</a:t>
            </a:r>
          </a:p>
          <a:p>
            <a:r>
              <a:rPr lang="en-US" dirty="0"/>
              <a:t>In this example, we're deleting the record with an ID of 1 from the </a:t>
            </a:r>
            <a:r>
              <a:rPr lang="en-US" b="1" dirty="0"/>
              <a:t>"users"</a:t>
            </a:r>
            <a:r>
              <a:rPr lang="en-US" dirty="0"/>
              <a:t> table.</a:t>
            </a:r>
          </a:p>
          <a:p>
            <a:r>
              <a:rPr lang="en-US" dirty="0"/>
              <a:t>It is very important to note that the DELETE statement in crud operation in </a:t>
            </a:r>
            <a:r>
              <a:rPr lang="en-US" dirty="0" err="1"/>
              <a:t>php</a:t>
            </a:r>
            <a:r>
              <a:rPr lang="en-US" dirty="0"/>
              <a:t> can be used to delete one or more records from a table based on specified criteria. For example, you can delete all records that meet a certain condition, such as all records where the </a:t>
            </a:r>
            <a:r>
              <a:rPr lang="en-US" b="1" dirty="0"/>
              <a:t>"status"</a:t>
            </a:r>
            <a:r>
              <a:rPr lang="en-US" dirty="0"/>
              <a:t> field equals </a:t>
            </a:r>
            <a:r>
              <a:rPr lang="en-US" b="1" dirty="0"/>
              <a:t>"inactive"</a:t>
            </a:r>
            <a:r>
              <a:rPr lang="en-US" dirty="0"/>
              <a:t>.</a:t>
            </a:r>
          </a:p>
          <a:p>
            <a:r>
              <a:rPr lang="en-US" dirty="0"/>
              <a:t>In addition, it is very important to use caution while deleting all the records from the database because the operation can not be undone. Always make sure to double-check your criteria before executing a DELETE statement, and consider making a backup of your data before making any changes to your database</a:t>
            </a:r>
            <a:r>
              <a:rPr lang="en-US" dirty="0" smtClean="0"/>
              <a:t>.</a:t>
            </a:r>
            <a:endParaRPr lang="en-US" dirty="0"/>
          </a:p>
        </p:txBody>
      </p:sp>
    </p:spTree>
    <p:extLst>
      <p:ext uri="{BB962C8B-B14F-4D97-AF65-F5344CB8AC3E}">
        <p14:creationId xmlns:p14="http://schemas.microsoft.com/office/powerpoint/2010/main" val="3213423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Create operation</a:t>
            </a:r>
            <a:r>
              <a:rPr lang="en-US" dirty="0"/>
              <a:t> in crud operation in </a:t>
            </a:r>
            <a:r>
              <a:rPr lang="en-US" dirty="0" err="1"/>
              <a:t>php</a:t>
            </a:r>
            <a:r>
              <a:rPr lang="en-US" dirty="0"/>
              <a:t> allows you to insert new records into the database using the </a:t>
            </a:r>
            <a:r>
              <a:rPr lang="en-US" dirty="0" err="1"/>
              <a:t>mysqli_query</a:t>
            </a:r>
            <a:r>
              <a:rPr lang="en-US" dirty="0"/>
              <a:t>() function.</a:t>
            </a:r>
          </a:p>
          <a:p>
            <a:r>
              <a:rPr lang="en-US" b="1" dirty="0"/>
              <a:t>Read operation</a:t>
            </a:r>
            <a:r>
              <a:rPr lang="en-US" dirty="0"/>
              <a:t> in crud operation in </a:t>
            </a:r>
            <a:r>
              <a:rPr lang="en-US" dirty="0" err="1"/>
              <a:t>php</a:t>
            </a:r>
            <a:r>
              <a:rPr lang="en-US" dirty="0"/>
              <a:t> allows you to retrieve records from the database using the </a:t>
            </a:r>
            <a:r>
              <a:rPr lang="en-US" dirty="0" err="1"/>
              <a:t>mysqli_query</a:t>
            </a:r>
            <a:r>
              <a:rPr lang="en-US" dirty="0"/>
              <a:t>() function, and then loop through the result set using the </a:t>
            </a:r>
            <a:r>
              <a:rPr lang="en-US" dirty="0" err="1"/>
              <a:t>mysqli_fetch_array</a:t>
            </a:r>
            <a:r>
              <a:rPr lang="en-US" dirty="0"/>
              <a:t>() function to display the data.</a:t>
            </a:r>
          </a:p>
          <a:p>
            <a:r>
              <a:rPr lang="en-US" b="1" dirty="0"/>
              <a:t>Update operation</a:t>
            </a:r>
            <a:r>
              <a:rPr lang="en-US" dirty="0"/>
              <a:t> in crud operation in </a:t>
            </a:r>
            <a:r>
              <a:rPr lang="en-US" dirty="0" err="1"/>
              <a:t>php</a:t>
            </a:r>
            <a:r>
              <a:rPr lang="en-US" dirty="0"/>
              <a:t> allows you to modify existing records in the database using the </a:t>
            </a:r>
            <a:r>
              <a:rPr lang="en-US" dirty="0" err="1"/>
              <a:t>mysqli_query</a:t>
            </a:r>
            <a:r>
              <a:rPr lang="en-US" dirty="0"/>
              <a:t>() function</a:t>
            </a:r>
            <a:r>
              <a:rPr lang="en-US" dirty="0" smtClean="0"/>
              <a:t>.</a:t>
            </a:r>
          </a:p>
          <a:p>
            <a:r>
              <a:rPr lang="en-US" b="1" dirty="0"/>
              <a:t>Delete operation</a:t>
            </a:r>
            <a:r>
              <a:rPr lang="en-US" dirty="0"/>
              <a:t> allows you to remove records from the database using the </a:t>
            </a:r>
            <a:r>
              <a:rPr lang="en-US" dirty="0" err="1"/>
              <a:t>mysqli_query</a:t>
            </a:r>
            <a:r>
              <a:rPr lang="en-US" dirty="0"/>
              <a:t>() function.</a:t>
            </a:r>
          </a:p>
          <a:p>
            <a:r>
              <a:rPr lang="en-US" dirty="0"/>
              <a:t>Sanitizing user input is important to prevent SQL injection attacks, and prepared statements with placeholders should be used to achieve this.</a:t>
            </a:r>
          </a:p>
          <a:p>
            <a:r>
              <a:rPr lang="en-US" dirty="0"/>
              <a:t>It's important to establish a secure and reliable connection to the database before performing any CRUD operation</a:t>
            </a:r>
            <a:r>
              <a:rPr lang="en-US" dirty="0" smtClean="0"/>
              <a:t>.</a:t>
            </a:r>
          </a:p>
          <a:p>
            <a:r>
              <a:rPr lang="en-US" dirty="0"/>
              <a:t>Proper error handling and reporting should be implemented to catch any errors that may occur during the CRUD operation</a:t>
            </a:r>
            <a:r>
              <a:rPr lang="en-US" dirty="0" smtClean="0"/>
              <a:t>.</a:t>
            </a:r>
            <a:endParaRPr lang="en-US" dirty="0"/>
          </a:p>
          <a:p>
            <a:endParaRPr lang="en-US" dirty="0"/>
          </a:p>
        </p:txBody>
      </p:sp>
    </p:spTree>
    <p:extLst>
      <p:ext uri="{BB962C8B-B14F-4D97-AF65-F5344CB8AC3E}">
        <p14:creationId xmlns:p14="http://schemas.microsoft.com/office/powerpoint/2010/main" val="357691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Create a MySQL Database Connection?</a:t>
            </a:r>
          </a:p>
        </p:txBody>
      </p:sp>
      <p:sp>
        <p:nvSpPr>
          <p:cNvPr id="3" name="Content Placeholder 2"/>
          <p:cNvSpPr>
            <a:spLocks noGrp="1"/>
          </p:cNvSpPr>
          <p:nvPr>
            <p:ph idx="1"/>
          </p:nvPr>
        </p:nvSpPr>
        <p:spPr/>
        <p:txBody>
          <a:bodyPr/>
          <a:lstStyle/>
          <a:p>
            <a:r>
              <a:rPr lang="en-US" dirty="0"/>
              <a:t>To create a MySQL database connection in PHP, you can use the following steps:</a:t>
            </a:r>
          </a:p>
          <a:p>
            <a:r>
              <a:rPr lang="en-US" dirty="0"/>
              <a:t>First, you need to have a MySQL database installed and running. You will also need the following information about your database:</a:t>
            </a:r>
          </a:p>
          <a:p>
            <a:pPr lvl="1"/>
            <a:r>
              <a:rPr lang="en-US" dirty="0"/>
              <a:t>Host name or IP address of the database server</a:t>
            </a:r>
          </a:p>
          <a:p>
            <a:pPr lvl="1"/>
            <a:r>
              <a:rPr lang="en-US" dirty="0"/>
              <a:t>Username and password to access the database</a:t>
            </a:r>
          </a:p>
          <a:p>
            <a:pPr lvl="1"/>
            <a:r>
              <a:rPr lang="en-US" dirty="0"/>
              <a:t>Database name that you want to connect to</a:t>
            </a:r>
          </a:p>
        </p:txBody>
      </p:sp>
    </p:spTree>
    <p:extLst>
      <p:ext uri="{BB962C8B-B14F-4D97-AF65-F5344CB8AC3E}">
        <p14:creationId xmlns:p14="http://schemas.microsoft.com/office/powerpoint/2010/main" val="553270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2670" y="1834589"/>
            <a:ext cx="10515600" cy="4351338"/>
          </a:xfrm>
        </p:spPr>
        <p:txBody>
          <a:bodyPr>
            <a:normAutofit/>
          </a:bodyPr>
          <a:lstStyle/>
          <a:p>
            <a:r>
              <a:rPr lang="en-US" dirty="0"/>
              <a:t>Open a new PHP file in your code editor and start by creating a connection to the database using the </a:t>
            </a:r>
            <a:r>
              <a:rPr lang="en-US" dirty="0" err="1"/>
              <a:t>mysqli_connect</a:t>
            </a:r>
            <a:r>
              <a:rPr lang="en-US" dirty="0"/>
              <a:t>() function. The function takes four arguments:</a:t>
            </a:r>
          </a:p>
          <a:p>
            <a:pPr lvl="1"/>
            <a:r>
              <a:rPr lang="en-US" dirty="0"/>
              <a:t>Host name or IP address of the database server</a:t>
            </a:r>
          </a:p>
          <a:p>
            <a:pPr lvl="1"/>
            <a:r>
              <a:rPr lang="en-US" dirty="0"/>
              <a:t>Username to access the database</a:t>
            </a:r>
          </a:p>
          <a:p>
            <a:pPr lvl="1"/>
            <a:r>
              <a:rPr lang="en-US" dirty="0"/>
              <a:t>Password to access the database</a:t>
            </a:r>
          </a:p>
          <a:p>
            <a:pPr lvl="1"/>
            <a:r>
              <a:rPr lang="en-US" dirty="0"/>
              <a:t>Database name to connect </a:t>
            </a:r>
            <a:r>
              <a:rPr lang="en-US" dirty="0" smtClean="0"/>
              <a:t>to</a:t>
            </a:r>
          </a:p>
          <a:p>
            <a:r>
              <a:rPr lang="en-US" dirty="0"/>
              <a:t>Test the connection by running the PHP file in your web browser. If the connection is successful, you should see the message </a:t>
            </a:r>
            <a:r>
              <a:rPr lang="en-US" b="1" dirty="0"/>
              <a:t>"Connected successfully"</a:t>
            </a:r>
            <a:r>
              <a:rPr lang="en-US" dirty="0"/>
              <a:t> on the page. If there's an error, you'll see an error message instead.</a:t>
            </a:r>
          </a:p>
          <a:p>
            <a:endParaRPr lang="en-US" dirty="0"/>
          </a:p>
        </p:txBody>
      </p:sp>
    </p:spTree>
    <p:extLst>
      <p:ext uri="{BB962C8B-B14F-4D97-AF65-F5344CB8AC3E}">
        <p14:creationId xmlns:p14="http://schemas.microsoft.com/office/powerpoint/2010/main" val="1290958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&lt;?</a:t>
            </a:r>
            <a:r>
              <a:rPr lang="en-US" dirty="0" err="1" smtClean="0"/>
              <a:t>php</a:t>
            </a:r>
            <a:endParaRPr lang="en-US" dirty="0" smtClean="0"/>
          </a:p>
          <a:p>
            <a:pPr marL="0" indent="0">
              <a:buNone/>
            </a:pPr>
            <a:r>
              <a:rPr lang="en-US" dirty="0" smtClean="0"/>
              <a:t>$host = 'localhost';</a:t>
            </a:r>
          </a:p>
          <a:p>
            <a:pPr marL="0" indent="0">
              <a:buNone/>
            </a:pPr>
            <a:r>
              <a:rPr lang="en-US" dirty="0" smtClean="0"/>
              <a:t>$user = 'root';</a:t>
            </a:r>
          </a:p>
          <a:p>
            <a:pPr marL="0" indent="0">
              <a:buNone/>
            </a:pPr>
            <a:r>
              <a:rPr lang="en-US" dirty="0" smtClean="0"/>
              <a:t>$pass = '';</a:t>
            </a:r>
          </a:p>
          <a:p>
            <a:pPr marL="0" indent="0">
              <a:buNone/>
            </a:pPr>
            <a:r>
              <a:rPr lang="en-US" dirty="0" smtClean="0"/>
              <a:t>$</a:t>
            </a:r>
            <a:r>
              <a:rPr lang="en-US" dirty="0" err="1" smtClean="0"/>
              <a:t>db</a:t>
            </a:r>
            <a:r>
              <a:rPr lang="en-US" dirty="0" smtClean="0"/>
              <a:t> = '</a:t>
            </a:r>
            <a:r>
              <a:rPr lang="en-US" dirty="0" err="1" smtClean="0"/>
              <a:t>mydatabase</a:t>
            </a:r>
            <a:r>
              <a:rPr lang="en-US" dirty="0" smtClean="0"/>
              <a:t>';</a:t>
            </a:r>
          </a:p>
          <a:p>
            <a:pPr marL="0" indent="0">
              <a:buNone/>
            </a:pPr>
            <a:r>
              <a:rPr lang="en-US" dirty="0" smtClean="0"/>
              <a:t>$conn = </a:t>
            </a:r>
            <a:r>
              <a:rPr lang="en-US" dirty="0" err="1" smtClean="0"/>
              <a:t>mysqli_connect</a:t>
            </a:r>
            <a:r>
              <a:rPr lang="en-US" dirty="0" smtClean="0"/>
              <a:t>($host, $user, $pass, $</a:t>
            </a:r>
            <a:r>
              <a:rPr lang="en-US" dirty="0" err="1" smtClean="0"/>
              <a:t>db</a:t>
            </a:r>
            <a:r>
              <a:rPr lang="en-US" dirty="0" smtClean="0"/>
              <a:t>);</a:t>
            </a:r>
          </a:p>
          <a:p>
            <a:pPr marL="0" indent="0">
              <a:buNone/>
            </a:pPr>
            <a:r>
              <a:rPr lang="en-US" dirty="0" smtClean="0"/>
              <a:t>if (!$conn) {</a:t>
            </a:r>
          </a:p>
          <a:p>
            <a:pPr marL="0" indent="0">
              <a:buNone/>
            </a:pPr>
            <a:r>
              <a:rPr lang="en-US" dirty="0" smtClean="0"/>
              <a:t>die('Could not connect to MySQL: ' . </a:t>
            </a:r>
            <a:r>
              <a:rPr lang="en-US" dirty="0" err="1" smtClean="0"/>
              <a:t>mysqli_connect_error</a:t>
            </a:r>
            <a:r>
              <a:rPr lang="en-US" dirty="0" smtClean="0"/>
              <a:t>());</a:t>
            </a:r>
          </a:p>
          <a:p>
            <a:pPr marL="0" indent="0">
              <a:buNone/>
            </a:pPr>
            <a:r>
              <a:rPr lang="en-US" dirty="0" smtClean="0"/>
              <a:t>}</a:t>
            </a:r>
          </a:p>
          <a:p>
            <a:pPr marL="0" indent="0">
              <a:buNone/>
            </a:pPr>
            <a:r>
              <a:rPr lang="en-US" dirty="0" smtClean="0"/>
              <a:t>echo 'Connected successfully';</a:t>
            </a:r>
          </a:p>
          <a:p>
            <a:pPr marL="0" indent="0">
              <a:buNone/>
            </a:pPr>
            <a:r>
              <a:rPr lang="en-US" dirty="0" smtClean="0"/>
              <a:t>?&gt;</a:t>
            </a:r>
            <a:endParaRPr lang="en-US" dirty="0"/>
          </a:p>
        </p:txBody>
      </p:sp>
    </p:spTree>
    <p:extLst>
      <p:ext uri="{BB962C8B-B14F-4D97-AF65-F5344CB8AC3E}">
        <p14:creationId xmlns:p14="http://schemas.microsoft.com/office/powerpoint/2010/main" val="2387077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PHP MySQL CRUD Application</a:t>
            </a:r>
          </a:p>
        </p:txBody>
      </p:sp>
      <p:sp>
        <p:nvSpPr>
          <p:cNvPr id="3" name="Content Placeholder 2"/>
          <p:cNvSpPr>
            <a:spLocks noGrp="1"/>
          </p:cNvSpPr>
          <p:nvPr>
            <p:ph idx="1"/>
          </p:nvPr>
        </p:nvSpPr>
        <p:spPr/>
        <p:txBody>
          <a:bodyPr>
            <a:normAutofit/>
          </a:bodyPr>
          <a:lstStyle/>
          <a:p>
            <a:pPr fontAlgn="base"/>
            <a:r>
              <a:rPr lang="en-US" b="1" dirty="0" smtClean="0"/>
              <a:t>Crud </a:t>
            </a:r>
            <a:r>
              <a:rPr lang="en-US" b="1" dirty="0"/>
              <a:t>operation</a:t>
            </a:r>
            <a:r>
              <a:rPr lang="en-US" dirty="0"/>
              <a:t> in </a:t>
            </a:r>
            <a:r>
              <a:rPr lang="en-US" dirty="0" err="1"/>
              <a:t>php</a:t>
            </a:r>
            <a:r>
              <a:rPr lang="en-US" dirty="0"/>
              <a:t> </a:t>
            </a:r>
            <a:r>
              <a:rPr lang="en-US" dirty="0" smtClean="0"/>
              <a:t>refers </a:t>
            </a:r>
            <a:r>
              <a:rPr lang="en-US" dirty="0"/>
              <a:t>to the four basic functions used in databases: </a:t>
            </a:r>
            <a:r>
              <a:rPr lang="en-US" b="1" dirty="0"/>
              <a:t>Create</a:t>
            </a:r>
            <a:r>
              <a:rPr lang="en-US" dirty="0"/>
              <a:t>, </a:t>
            </a:r>
            <a:r>
              <a:rPr lang="en-US" b="1" dirty="0"/>
              <a:t>Read</a:t>
            </a:r>
            <a:r>
              <a:rPr lang="en-US" dirty="0"/>
              <a:t>, </a:t>
            </a:r>
            <a:r>
              <a:rPr lang="en-US" b="1" dirty="0"/>
              <a:t>Update</a:t>
            </a:r>
            <a:r>
              <a:rPr lang="en-US" dirty="0"/>
              <a:t>, and </a:t>
            </a:r>
            <a:r>
              <a:rPr lang="en-US" b="1" dirty="0"/>
              <a:t>Delete</a:t>
            </a:r>
            <a:r>
              <a:rPr lang="en-US" dirty="0"/>
              <a:t>. In PHP and MySQL, </a:t>
            </a:r>
            <a:r>
              <a:rPr lang="en-US" b="1" dirty="0"/>
              <a:t>CRUD operations</a:t>
            </a:r>
            <a:r>
              <a:rPr lang="en-US" dirty="0"/>
              <a:t> are commonly used for building dynamic web applications that require the management of data. </a:t>
            </a:r>
            <a:endParaRPr lang="en-US" dirty="0" smtClean="0"/>
          </a:p>
          <a:p>
            <a:pPr fontAlgn="base"/>
            <a:r>
              <a:rPr lang="en-US" b="1" dirty="0"/>
              <a:t>Create</a:t>
            </a:r>
            <a:r>
              <a:rPr lang="en-US" dirty="0"/>
              <a:t> involves inserting new records into a database, while </a:t>
            </a:r>
            <a:endParaRPr lang="en-US" dirty="0" smtClean="0"/>
          </a:p>
          <a:p>
            <a:pPr fontAlgn="base"/>
            <a:r>
              <a:rPr lang="en-US" b="1" dirty="0" smtClean="0"/>
              <a:t>Read</a:t>
            </a:r>
            <a:r>
              <a:rPr lang="en-US" dirty="0"/>
              <a:t> retrieves data from the database. </a:t>
            </a:r>
            <a:endParaRPr lang="en-US" dirty="0" smtClean="0"/>
          </a:p>
          <a:p>
            <a:pPr fontAlgn="base"/>
            <a:r>
              <a:rPr lang="en-US" b="1" dirty="0" smtClean="0"/>
              <a:t>Update</a:t>
            </a:r>
            <a:r>
              <a:rPr lang="en-US" dirty="0"/>
              <a:t> modifies existing records, and </a:t>
            </a:r>
            <a:endParaRPr lang="en-US" dirty="0" smtClean="0"/>
          </a:p>
          <a:p>
            <a:pPr fontAlgn="base"/>
            <a:r>
              <a:rPr lang="en-US" b="1" dirty="0" smtClean="0"/>
              <a:t>Delete</a:t>
            </a:r>
            <a:r>
              <a:rPr lang="en-US" dirty="0"/>
              <a:t> removes records from the database</a:t>
            </a:r>
            <a:r>
              <a:rPr lang="en-US" dirty="0" smtClean="0"/>
              <a:t>.</a:t>
            </a:r>
          </a:p>
          <a:p>
            <a:pPr fontAlgn="base"/>
            <a:r>
              <a:rPr lang="en-US" dirty="0" smtClean="0"/>
              <a:t> </a:t>
            </a:r>
            <a:r>
              <a:rPr lang="en-US" dirty="0"/>
              <a:t>In PHP, these operations are performed using SQL queries, which are sent to the MySQL database. By using these CRUD operations, developers can easily manage and manipulate data within a web application, making it a crucial aspect of web development with PHP and MySQL.</a:t>
            </a:r>
            <a:endParaRPr lang="en-US" b="1" dirty="0"/>
          </a:p>
        </p:txBody>
      </p:sp>
    </p:spTree>
    <p:extLst>
      <p:ext uri="{BB962C8B-B14F-4D97-AF65-F5344CB8AC3E}">
        <p14:creationId xmlns:p14="http://schemas.microsoft.com/office/powerpoint/2010/main" val="327384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Create Records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b="1" dirty="0"/>
              <a:t>Connect to the database:</a:t>
            </a:r>
            <a:r>
              <a:rPr lang="en-US" dirty="0" smtClean="0"/>
              <a:t/>
            </a:r>
            <a:br>
              <a:rPr lang="en-US" dirty="0" smtClean="0"/>
            </a:br>
            <a:r>
              <a:rPr lang="en-US" dirty="0"/>
              <a:t>First, you need to establish a connection to the MySQL database using the </a:t>
            </a:r>
            <a:r>
              <a:rPr lang="en-US" dirty="0" err="1"/>
              <a:t>mysqli_connect</a:t>
            </a:r>
            <a:r>
              <a:rPr lang="en-US" dirty="0"/>
              <a:t>() function. This function takes the hostname, username, password, and database name as parameters</a:t>
            </a:r>
            <a:r>
              <a:rPr lang="en-US" dirty="0" smtClean="0"/>
              <a:t>.</a:t>
            </a:r>
          </a:p>
          <a:p>
            <a:pPr marL="457200" lvl="1" indent="0">
              <a:buNone/>
            </a:pPr>
            <a:r>
              <a:rPr lang="en-US" dirty="0" smtClean="0">
                <a:solidFill>
                  <a:schemeClr val="accent1"/>
                </a:solidFill>
              </a:rPr>
              <a:t>$conn = </a:t>
            </a:r>
            <a:r>
              <a:rPr lang="en-US" dirty="0" err="1" smtClean="0">
                <a:solidFill>
                  <a:schemeClr val="accent1"/>
                </a:solidFill>
              </a:rPr>
              <a:t>mysqli_connect</a:t>
            </a:r>
            <a:r>
              <a:rPr lang="en-US" dirty="0" smtClean="0">
                <a:solidFill>
                  <a:schemeClr val="accent1"/>
                </a:solidFill>
              </a:rPr>
              <a:t>("localhost", "username", "password", "database");</a:t>
            </a:r>
            <a:endParaRPr lang="en-US" dirty="0">
              <a:solidFill>
                <a:schemeClr val="accent1"/>
              </a:solidFill>
            </a:endParaRPr>
          </a:p>
          <a:p>
            <a:pPr marL="514350" indent="-514350">
              <a:buFont typeface="+mj-lt"/>
              <a:buAutoNum type="arabicPeriod"/>
            </a:pPr>
            <a:r>
              <a:rPr lang="en-US" b="1" dirty="0"/>
              <a:t>Prepare the SQL statement:</a:t>
            </a:r>
            <a:r>
              <a:rPr lang="en-US" dirty="0" smtClean="0"/>
              <a:t/>
            </a:r>
            <a:br>
              <a:rPr lang="en-US" dirty="0" smtClean="0"/>
            </a:br>
            <a:r>
              <a:rPr lang="en-US" dirty="0"/>
              <a:t>Next, you need to prepare an SQL statement to insert the new record into the database. The SQL statement should include the table name and the column names where the data will be inserted</a:t>
            </a:r>
            <a:r>
              <a:rPr lang="en-US" dirty="0" smtClean="0"/>
              <a:t>.</a:t>
            </a:r>
          </a:p>
          <a:p>
            <a:pPr marL="457200" lvl="1" indent="0">
              <a:buNone/>
            </a:pPr>
            <a:r>
              <a:rPr lang="en-US" dirty="0" smtClean="0">
                <a:solidFill>
                  <a:schemeClr val="accent1"/>
                </a:solidFill>
              </a:rPr>
              <a:t>$</a:t>
            </a:r>
            <a:r>
              <a:rPr lang="en-US" dirty="0" err="1" smtClean="0">
                <a:solidFill>
                  <a:schemeClr val="accent1"/>
                </a:solidFill>
              </a:rPr>
              <a:t>sql</a:t>
            </a:r>
            <a:r>
              <a:rPr lang="en-US" dirty="0" smtClean="0">
                <a:solidFill>
                  <a:schemeClr val="accent1"/>
                </a:solidFill>
              </a:rPr>
              <a:t> = "INSERT INTO users (username, email, password) VALUES ('</a:t>
            </a:r>
            <a:r>
              <a:rPr lang="en-US" dirty="0" err="1" smtClean="0">
                <a:solidFill>
                  <a:schemeClr val="accent1"/>
                </a:solidFill>
              </a:rPr>
              <a:t>JohnDoe</a:t>
            </a:r>
            <a:r>
              <a:rPr lang="en-US" dirty="0" smtClean="0">
                <a:solidFill>
                  <a:schemeClr val="accent1"/>
                </a:solidFill>
              </a:rPr>
              <a:t>', 'johndoe@email.com', 'password123')";</a:t>
            </a:r>
          </a:p>
          <a:p>
            <a:pPr marL="457200" lvl="1"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4072404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043"/>
            <a:ext cx="10515600" cy="1325563"/>
          </a:xfrm>
        </p:spPr>
        <p:txBody>
          <a:bodyPr/>
          <a:lstStyle/>
          <a:p>
            <a:r>
              <a:rPr lang="en-US" b="1" dirty="0" smtClean="0"/>
              <a:t>Create Records</a:t>
            </a:r>
            <a:endParaRPr lang="en-US" dirty="0"/>
          </a:p>
        </p:txBody>
      </p:sp>
      <p:sp>
        <p:nvSpPr>
          <p:cNvPr id="3" name="Content Placeholder 2"/>
          <p:cNvSpPr>
            <a:spLocks noGrp="1"/>
          </p:cNvSpPr>
          <p:nvPr>
            <p:ph idx="1"/>
          </p:nvPr>
        </p:nvSpPr>
        <p:spPr>
          <a:xfrm>
            <a:off x="838200" y="1264024"/>
            <a:ext cx="10515600" cy="4912939"/>
          </a:xfrm>
        </p:spPr>
        <p:txBody>
          <a:bodyPr>
            <a:normAutofit/>
          </a:bodyPr>
          <a:lstStyle/>
          <a:p>
            <a:pPr marL="0" indent="0">
              <a:buNone/>
            </a:pPr>
            <a:r>
              <a:rPr lang="en-US" b="1" dirty="0" smtClean="0"/>
              <a:t>3. Execute </a:t>
            </a:r>
            <a:r>
              <a:rPr lang="en-US" b="1" dirty="0"/>
              <a:t>the SQL statement:</a:t>
            </a:r>
            <a:r>
              <a:rPr lang="en-US" dirty="0" smtClean="0"/>
              <a:t/>
            </a:r>
            <a:br>
              <a:rPr lang="en-US" dirty="0" smtClean="0"/>
            </a:br>
            <a:r>
              <a:rPr lang="en-US" dirty="0"/>
              <a:t>Once you have prepared the SQL statement, you can execute it using the </a:t>
            </a:r>
            <a:r>
              <a:rPr lang="en-US" dirty="0" err="1"/>
              <a:t>mysqli_query</a:t>
            </a:r>
            <a:r>
              <a:rPr lang="en-US" dirty="0"/>
              <a:t>() function</a:t>
            </a:r>
            <a:r>
              <a:rPr lang="en-US" dirty="0" smtClean="0"/>
              <a:t>.</a:t>
            </a:r>
          </a:p>
          <a:p>
            <a:pPr marL="457200" lvl="1" indent="0">
              <a:buNone/>
            </a:pPr>
            <a:r>
              <a:rPr lang="en-US" dirty="0" smtClean="0">
                <a:solidFill>
                  <a:schemeClr val="accent1"/>
                </a:solidFill>
              </a:rPr>
              <a:t>$result = </a:t>
            </a:r>
            <a:r>
              <a:rPr lang="en-US" dirty="0" err="1" smtClean="0">
                <a:solidFill>
                  <a:schemeClr val="accent1"/>
                </a:solidFill>
              </a:rPr>
              <a:t>mysqli_query</a:t>
            </a:r>
            <a:r>
              <a:rPr lang="en-US" dirty="0" smtClean="0">
                <a:solidFill>
                  <a:schemeClr val="accent1"/>
                </a:solidFill>
              </a:rPr>
              <a:t>($conn, $</a:t>
            </a:r>
            <a:r>
              <a:rPr lang="en-US" dirty="0" err="1" smtClean="0">
                <a:solidFill>
                  <a:schemeClr val="accent1"/>
                </a:solidFill>
              </a:rPr>
              <a:t>sql</a:t>
            </a:r>
            <a:r>
              <a:rPr lang="en-US" dirty="0" smtClean="0">
                <a:solidFill>
                  <a:schemeClr val="accent1"/>
                </a:solidFill>
              </a:rPr>
              <a:t>);</a:t>
            </a:r>
          </a:p>
          <a:p>
            <a:pPr marL="0" indent="0">
              <a:buNone/>
            </a:pPr>
            <a:r>
              <a:rPr lang="en-US" b="1" dirty="0" smtClean="0"/>
              <a:t>4. Check </a:t>
            </a:r>
            <a:r>
              <a:rPr lang="en-US" b="1" dirty="0"/>
              <a:t>for errors:</a:t>
            </a:r>
            <a:r>
              <a:rPr lang="en-US" dirty="0" smtClean="0"/>
              <a:t/>
            </a:r>
            <a:br>
              <a:rPr lang="en-US" dirty="0" smtClean="0"/>
            </a:br>
            <a:r>
              <a:rPr lang="en-US" dirty="0"/>
              <a:t>After executing the SQL statement, you should check if any errors were using the </a:t>
            </a:r>
            <a:r>
              <a:rPr lang="en-US" dirty="0" err="1"/>
              <a:t>mysqli_error</a:t>
            </a:r>
            <a:r>
              <a:rPr lang="en-US" dirty="0"/>
              <a:t>() function</a:t>
            </a:r>
            <a:r>
              <a:rPr lang="en-US" dirty="0" smtClean="0"/>
              <a:t>.</a:t>
            </a:r>
          </a:p>
          <a:p>
            <a:pPr marL="457200" lvl="1" indent="0">
              <a:buNone/>
            </a:pPr>
            <a:r>
              <a:rPr lang="en-US" dirty="0" smtClean="0">
                <a:solidFill>
                  <a:schemeClr val="accent1"/>
                </a:solidFill>
              </a:rPr>
              <a:t>if (</a:t>
            </a:r>
            <a:r>
              <a:rPr lang="en-US" dirty="0" err="1" smtClean="0">
                <a:solidFill>
                  <a:schemeClr val="accent1"/>
                </a:solidFill>
              </a:rPr>
              <a:t>mysqli_error</a:t>
            </a:r>
            <a:r>
              <a:rPr lang="en-US" dirty="0" smtClean="0">
                <a:solidFill>
                  <a:schemeClr val="accent1"/>
                </a:solidFill>
              </a:rPr>
              <a:t>($conn)) {</a:t>
            </a:r>
          </a:p>
          <a:p>
            <a:pPr marL="457200" lvl="1" indent="0">
              <a:buNone/>
            </a:pPr>
            <a:r>
              <a:rPr lang="en-US" dirty="0" smtClean="0">
                <a:solidFill>
                  <a:schemeClr val="accent1"/>
                </a:solidFill>
              </a:rPr>
              <a:t>echo "Error: ". </a:t>
            </a:r>
            <a:r>
              <a:rPr lang="en-US" dirty="0" err="1" smtClean="0">
                <a:solidFill>
                  <a:schemeClr val="accent1"/>
                </a:solidFill>
              </a:rPr>
              <a:t>mysqli_error</a:t>
            </a:r>
            <a:r>
              <a:rPr lang="en-US" dirty="0" smtClean="0">
                <a:solidFill>
                  <a:schemeClr val="accent1"/>
                </a:solidFill>
              </a:rPr>
              <a:t>($conn);</a:t>
            </a:r>
          </a:p>
          <a:p>
            <a:pPr marL="457200" lvl="1" indent="0">
              <a:buNone/>
            </a:pPr>
            <a:r>
              <a:rPr lang="en-US" dirty="0" smtClean="0">
                <a:solidFill>
                  <a:schemeClr val="accent1"/>
                </a:solidFill>
              </a:rPr>
              <a:t>}</a:t>
            </a:r>
          </a:p>
          <a:p>
            <a:pPr marL="0" indent="0">
              <a:buNone/>
            </a:pPr>
            <a:r>
              <a:rPr lang="en-US" b="1" dirty="0" smtClean="0"/>
              <a:t>5. Close </a:t>
            </a:r>
            <a:r>
              <a:rPr lang="en-US" b="1" dirty="0"/>
              <a:t>the database connection:</a:t>
            </a:r>
            <a:r>
              <a:rPr lang="en-US" dirty="0" smtClean="0"/>
              <a:t/>
            </a:r>
            <a:br>
              <a:rPr lang="en-US" dirty="0" smtClean="0"/>
            </a:br>
            <a:r>
              <a:rPr lang="en-US" dirty="0"/>
              <a:t>Finally, you should close the database connection using the </a:t>
            </a:r>
            <a:r>
              <a:rPr lang="en-US" dirty="0" err="1"/>
              <a:t>mysqli_close</a:t>
            </a:r>
            <a:r>
              <a:rPr lang="en-US" dirty="0"/>
              <a:t>() function</a:t>
            </a:r>
            <a:r>
              <a:rPr lang="en-US" dirty="0" smtClean="0"/>
              <a:t>.</a:t>
            </a:r>
          </a:p>
          <a:p>
            <a:pPr marL="457200" lvl="1" indent="0">
              <a:buNone/>
            </a:pPr>
            <a:r>
              <a:rPr lang="en-US" dirty="0" err="1" smtClean="0">
                <a:solidFill>
                  <a:schemeClr val="accent1"/>
                </a:solidFill>
              </a:rPr>
              <a:t>mysqli_close</a:t>
            </a:r>
            <a:r>
              <a:rPr lang="en-US" dirty="0" smtClean="0">
                <a:solidFill>
                  <a:schemeClr val="accent1"/>
                </a:solidFill>
              </a:rPr>
              <a:t>($conn);</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924048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Read/View </a:t>
            </a:r>
            <a:r>
              <a:rPr lang="en-US" b="1" dirty="0" smtClean="0"/>
              <a:t>Records</a:t>
            </a:r>
            <a:endParaRPr lang="en-US" dirty="0"/>
          </a:p>
        </p:txBody>
      </p:sp>
      <p:sp>
        <p:nvSpPr>
          <p:cNvPr id="3" name="Content Placeholder 2"/>
          <p:cNvSpPr>
            <a:spLocks noGrp="1"/>
          </p:cNvSpPr>
          <p:nvPr>
            <p:ph idx="1"/>
          </p:nvPr>
        </p:nvSpPr>
        <p:spPr>
          <a:xfrm>
            <a:off x="838200" y="1550894"/>
            <a:ext cx="10515600" cy="4626069"/>
          </a:xfrm>
        </p:spPr>
        <p:txBody>
          <a:bodyPr>
            <a:normAutofit/>
          </a:bodyPr>
          <a:lstStyle/>
          <a:p>
            <a:pPr marL="514350" indent="-514350">
              <a:buFont typeface="+mj-lt"/>
              <a:buAutoNum type="arabicPeriod"/>
            </a:pPr>
            <a:r>
              <a:rPr lang="en-US" dirty="0"/>
              <a:t>To read/view records from a MySQL database using PHP, you can follow these steps:</a:t>
            </a:r>
          </a:p>
          <a:p>
            <a:pPr marL="514350" indent="-514350">
              <a:buFont typeface="+mj-lt"/>
              <a:buAutoNum type="arabicPeriod"/>
            </a:pPr>
            <a:r>
              <a:rPr lang="en-US" dirty="0"/>
              <a:t>Connect to the database using the </a:t>
            </a:r>
            <a:r>
              <a:rPr lang="en-US" dirty="0" err="1"/>
              <a:t>mysqli_connect</a:t>
            </a:r>
            <a:r>
              <a:rPr lang="en-US" dirty="0"/>
              <a:t>() function, as shown in the previous answer.</a:t>
            </a:r>
          </a:p>
          <a:p>
            <a:pPr marL="514350" indent="-514350">
              <a:buFont typeface="+mj-lt"/>
              <a:buAutoNum type="arabicPeriod"/>
            </a:pPr>
            <a:r>
              <a:rPr lang="en-US" dirty="0"/>
              <a:t>Write a SELECT query to retrieve the records you want to view. The query should be written in SQL and stored in a string variable in PHP. Here's an example</a:t>
            </a:r>
            <a:r>
              <a:rPr lang="en-US" dirty="0" smtClean="0"/>
              <a:t>:</a:t>
            </a:r>
          </a:p>
          <a:p>
            <a:pPr marL="457200" lvl="1" indent="0">
              <a:buNone/>
            </a:pPr>
            <a:r>
              <a:rPr lang="en-US" dirty="0" smtClean="0">
                <a:solidFill>
                  <a:schemeClr val="accent1"/>
                </a:solidFill>
              </a:rPr>
              <a:t>$</a:t>
            </a:r>
            <a:r>
              <a:rPr lang="en-US" dirty="0" err="1" smtClean="0">
                <a:solidFill>
                  <a:schemeClr val="accent1"/>
                </a:solidFill>
              </a:rPr>
              <a:t>sql</a:t>
            </a:r>
            <a:r>
              <a:rPr lang="en-US" dirty="0" smtClean="0">
                <a:solidFill>
                  <a:schemeClr val="accent1"/>
                </a:solidFill>
              </a:rPr>
              <a:t> = "SELECT * FROM </a:t>
            </a:r>
            <a:r>
              <a:rPr lang="en-US" dirty="0" err="1" smtClean="0">
                <a:solidFill>
                  <a:schemeClr val="accent1"/>
                </a:solidFill>
              </a:rPr>
              <a:t>mytable</a:t>
            </a:r>
            <a:r>
              <a:rPr lang="en-US" dirty="0" smtClean="0">
                <a:solidFill>
                  <a:schemeClr val="accent1"/>
                </a:solidFill>
              </a:rPr>
              <a:t>";</a:t>
            </a:r>
          </a:p>
          <a:p>
            <a:pPr marL="457200" lvl="1" indent="0">
              <a:buNone/>
            </a:pPr>
            <a:r>
              <a:rPr lang="en-US" dirty="0"/>
              <a:t>This query selects all records from a table called "</a:t>
            </a:r>
            <a:r>
              <a:rPr lang="en-US" dirty="0" err="1"/>
              <a:t>mytable</a:t>
            </a:r>
            <a:r>
              <a:rPr lang="en-US" dirty="0"/>
              <a:t>".</a:t>
            </a:r>
          </a:p>
          <a:p>
            <a:pPr marL="457200" lvl="1" indent="0">
              <a:buNone/>
            </a:pPr>
            <a:endParaRPr lang="en-US" dirty="0"/>
          </a:p>
        </p:txBody>
      </p:sp>
    </p:spTree>
    <p:extLst>
      <p:ext uri="{BB962C8B-B14F-4D97-AF65-F5344CB8AC3E}">
        <p14:creationId xmlns:p14="http://schemas.microsoft.com/office/powerpoint/2010/main" val="563011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Read/View Records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4. Execute the query using the </a:t>
            </a:r>
            <a:r>
              <a:rPr lang="en-US" dirty="0" err="1" smtClean="0"/>
              <a:t>mysqli_query</a:t>
            </a:r>
            <a:r>
              <a:rPr lang="en-US" dirty="0" smtClean="0"/>
              <a:t>() function, passing in the database connection and the SQL query. Here's an example:</a:t>
            </a:r>
          </a:p>
          <a:p>
            <a:pPr marL="457200" lvl="1" indent="0">
              <a:buNone/>
            </a:pPr>
            <a:r>
              <a:rPr lang="en-US" dirty="0" smtClean="0">
                <a:solidFill>
                  <a:schemeClr val="accent1"/>
                </a:solidFill>
              </a:rPr>
              <a:t>$result = </a:t>
            </a:r>
            <a:r>
              <a:rPr lang="en-US" dirty="0" err="1" smtClean="0">
                <a:solidFill>
                  <a:schemeClr val="accent1"/>
                </a:solidFill>
              </a:rPr>
              <a:t>mysqli_query</a:t>
            </a:r>
            <a:r>
              <a:rPr lang="en-US" dirty="0" smtClean="0">
                <a:solidFill>
                  <a:schemeClr val="accent1"/>
                </a:solidFill>
              </a:rPr>
              <a:t>($conn, $</a:t>
            </a:r>
            <a:r>
              <a:rPr lang="en-US" dirty="0" err="1" smtClean="0">
                <a:solidFill>
                  <a:schemeClr val="accent1"/>
                </a:solidFill>
              </a:rPr>
              <a:t>sql</a:t>
            </a:r>
            <a:r>
              <a:rPr lang="en-US" dirty="0" smtClean="0">
                <a:solidFill>
                  <a:schemeClr val="accent1"/>
                </a:solidFill>
              </a:rPr>
              <a:t>);</a:t>
            </a:r>
          </a:p>
          <a:p>
            <a:pPr marL="457200" lvl="1" indent="0">
              <a:buNone/>
            </a:pPr>
            <a:r>
              <a:rPr lang="en-US" dirty="0" smtClean="0"/>
              <a:t>This will execute the query and store the result set in a variable called $result.</a:t>
            </a:r>
          </a:p>
          <a:p>
            <a:pPr marL="0" indent="0">
              <a:buNone/>
            </a:pPr>
            <a:r>
              <a:rPr lang="en-US" dirty="0" smtClean="0"/>
              <a:t>5. </a:t>
            </a:r>
            <a:r>
              <a:rPr lang="en-US" dirty="0"/>
              <a:t>Loop through the result set using a while loop and the </a:t>
            </a:r>
            <a:r>
              <a:rPr lang="en-US" dirty="0" err="1"/>
              <a:t>mysqli_fetch_assoc</a:t>
            </a:r>
            <a:r>
              <a:rPr lang="en-US" dirty="0"/>
              <a:t>() function to retrieve each record as an associative array. Here's an example</a:t>
            </a:r>
            <a:r>
              <a:rPr lang="en-US" dirty="0" smtClean="0"/>
              <a:t>:</a:t>
            </a:r>
          </a:p>
          <a:p>
            <a:pPr marL="457200" lvl="1" indent="0">
              <a:buNone/>
            </a:pPr>
            <a:r>
              <a:rPr lang="en-US" dirty="0" smtClean="0">
                <a:solidFill>
                  <a:schemeClr val="accent1"/>
                </a:solidFill>
              </a:rPr>
              <a:t>while ($row = </a:t>
            </a:r>
            <a:r>
              <a:rPr lang="en-US" dirty="0" err="1" smtClean="0">
                <a:solidFill>
                  <a:schemeClr val="accent1"/>
                </a:solidFill>
              </a:rPr>
              <a:t>mysqli_fetch_assoc</a:t>
            </a:r>
            <a:r>
              <a:rPr lang="en-US" dirty="0" smtClean="0">
                <a:solidFill>
                  <a:schemeClr val="accent1"/>
                </a:solidFill>
              </a:rPr>
              <a:t>($result)) {</a:t>
            </a:r>
          </a:p>
          <a:p>
            <a:pPr marL="457200" lvl="1" indent="0">
              <a:buNone/>
            </a:pPr>
            <a:r>
              <a:rPr lang="en-US" dirty="0" smtClean="0">
                <a:solidFill>
                  <a:schemeClr val="accent1"/>
                </a:solidFill>
              </a:rPr>
              <a:t> echo "ID: ". $row["id"] . "&lt;</a:t>
            </a:r>
            <a:r>
              <a:rPr lang="en-US" dirty="0" err="1" smtClean="0">
                <a:solidFill>
                  <a:schemeClr val="accent1"/>
                </a:solidFill>
              </a:rPr>
              <a:t>br</a:t>
            </a:r>
            <a:r>
              <a:rPr lang="en-US" dirty="0" smtClean="0">
                <a:solidFill>
                  <a:schemeClr val="accent1"/>
                </a:solidFill>
              </a:rPr>
              <a:t>&gt;";</a:t>
            </a:r>
          </a:p>
          <a:p>
            <a:pPr marL="457200" lvl="1" indent="0">
              <a:buNone/>
            </a:pPr>
            <a:r>
              <a:rPr lang="en-US" dirty="0" smtClean="0">
                <a:solidFill>
                  <a:schemeClr val="accent1"/>
                </a:solidFill>
              </a:rPr>
              <a:t> echo "Name: ". $row["name"] . "&lt;</a:t>
            </a:r>
            <a:r>
              <a:rPr lang="en-US" dirty="0" err="1" smtClean="0">
                <a:solidFill>
                  <a:schemeClr val="accent1"/>
                </a:solidFill>
              </a:rPr>
              <a:t>br</a:t>
            </a:r>
            <a:r>
              <a:rPr lang="en-US" dirty="0" smtClean="0">
                <a:solidFill>
                  <a:schemeClr val="accent1"/>
                </a:solidFill>
              </a:rPr>
              <a:t>&gt;";</a:t>
            </a:r>
          </a:p>
          <a:p>
            <a:pPr marL="457200" lvl="1" indent="0">
              <a:buNone/>
            </a:pPr>
            <a:r>
              <a:rPr lang="en-US" dirty="0" smtClean="0">
                <a:solidFill>
                  <a:schemeClr val="accent1"/>
                </a:solidFill>
              </a:rPr>
              <a:t> echo "Email: ". $row["email"] . "&lt;</a:t>
            </a:r>
            <a:r>
              <a:rPr lang="en-US" dirty="0" err="1" smtClean="0">
                <a:solidFill>
                  <a:schemeClr val="accent1"/>
                </a:solidFill>
              </a:rPr>
              <a:t>br</a:t>
            </a:r>
            <a:r>
              <a:rPr lang="en-US" dirty="0" smtClean="0">
                <a:solidFill>
                  <a:schemeClr val="accent1"/>
                </a:solidFill>
              </a:rPr>
              <a:t>&gt;&lt;</a:t>
            </a:r>
            <a:r>
              <a:rPr lang="en-US" dirty="0" err="1" smtClean="0">
                <a:solidFill>
                  <a:schemeClr val="accent1"/>
                </a:solidFill>
              </a:rPr>
              <a:t>br</a:t>
            </a:r>
            <a:r>
              <a:rPr lang="en-US" dirty="0" smtClean="0">
                <a:solidFill>
                  <a:schemeClr val="accent1"/>
                </a:solidFill>
              </a:rPr>
              <a:t>&gt;";</a:t>
            </a:r>
          </a:p>
          <a:p>
            <a:pPr marL="457200" lvl="1" indent="0">
              <a:buNone/>
            </a:pPr>
            <a:r>
              <a:rPr lang="en-US" dirty="0" smtClean="0">
                <a:solidFill>
                  <a:schemeClr val="accent1"/>
                </a:solidFill>
              </a:rPr>
              <a:t>}</a:t>
            </a:r>
          </a:p>
          <a:p>
            <a:pPr marL="457200" lvl="1" indent="0">
              <a:buNone/>
            </a:pPr>
            <a:r>
              <a:rPr lang="en-US" dirty="0"/>
              <a:t>This code will loop through the result set and output the values of the </a:t>
            </a:r>
            <a:r>
              <a:rPr lang="en-US" b="1" dirty="0"/>
              <a:t>"id"</a:t>
            </a:r>
            <a:r>
              <a:rPr lang="en-US" dirty="0"/>
              <a:t>, </a:t>
            </a:r>
            <a:r>
              <a:rPr lang="en-US" b="1" dirty="0"/>
              <a:t>"name"</a:t>
            </a:r>
            <a:r>
              <a:rPr lang="en-US" dirty="0"/>
              <a:t>, and </a:t>
            </a:r>
            <a:r>
              <a:rPr lang="en-US" b="1" dirty="0"/>
              <a:t>"email"</a:t>
            </a:r>
            <a:r>
              <a:rPr lang="en-US" dirty="0"/>
              <a:t> columns for each record</a:t>
            </a:r>
            <a:r>
              <a:rPr lang="en-US" dirty="0" smtClean="0"/>
              <a:t>.</a:t>
            </a:r>
          </a:p>
          <a:p>
            <a:pPr marL="457200" lvl="1" indent="0">
              <a:buNone/>
            </a:pPr>
            <a:endParaRPr lang="en-US" dirty="0">
              <a:solidFill>
                <a:schemeClr val="accent1"/>
              </a:solidFill>
            </a:endParaRPr>
          </a:p>
        </p:txBody>
      </p:sp>
    </p:spTree>
    <p:extLst>
      <p:ext uri="{BB962C8B-B14F-4D97-AF65-F5344CB8AC3E}">
        <p14:creationId xmlns:p14="http://schemas.microsoft.com/office/powerpoint/2010/main" val="301948377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32</TotalTime>
  <Words>421</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Retrospect</vt:lpstr>
      <vt:lpstr>CRUD Operations in PHP and MYSQL</vt:lpstr>
      <vt:lpstr>How to Create a MySQL Database Connection?</vt:lpstr>
      <vt:lpstr>PowerPoint Presentation</vt:lpstr>
      <vt:lpstr>PowerPoint Presentation</vt:lpstr>
      <vt:lpstr>PHP MySQL CRUD Application</vt:lpstr>
      <vt:lpstr>Create Records</vt:lpstr>
      <vt:lpstr>Create Records</vt:lpstr>
      <vt:lpstr>Read/View Records</vt:lpstr>
      <vt:lpstr>Read/View Records</vt:lpstr>
      <vt:lpstr>Read/View Records</vt:lpstr>
      <vt:lpstr>Update Records</vt:lpstr>
      <vt:lpstr>Update Records</vt:lpstr>
      <vt:lpstr>Update Records</vt:lpstr>
      <vt:lpstr>Delete Records</vt:lpstr>
      <vt:lpstr>Delete Records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Amna_Sajid</dc:creator>
  <cp:lastModifiedBy>Dr Amna_Sajid</cp:lastModifiedBy>
  <cp:revision>6</cp:revision>
  <dcterms:created xsi:type="dcterms:W3CDTF">2023-12-13T06:07:32Z</dcterms:created>
  <dcterms:modified xsi:type="dcterms:W3CDTF">2023-12-13T06:40:24Z</dcterms:modified>
</cp:coreProperties>
</file>