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PT Sans Narrow"/>
      <p:regular r:id="rId20"/>
      <p:bold r:id="rId21"/>
    </p:embeddedFont>
    <p:embeddedFont>
      <p:font typeface="Open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952F1AF-602D-4EE6-88ED-79C55C06F7C1}">
  <a:tblStyle styleId="{5952F1AF-602D-4EE6-88ED-79C55C06F7C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TSansNarrow-regular.fntdata"/><Relationship Id="rId22" Type="http://schemas.openxmlformats.org/officeDocument/2006/relationships/font" Target="fonts/OpenSans-regular.fntdata"/><Relationship Id="rId21" Type="http://schemas.openxmlformats.org/officeDocument/2006/relationships/font" Target="fonts/PTSansNarrow-bold.fntdata"/><Relationship Id="rId24" Type="http://schemas.openxmlformats.org/officeDocument/2006/relationships/font" Target="fonts/OpenSans-italic.fntdata"/><Relationship Id="rId23" Type="http://schemas.openxmlformats.org/officeDocument/2006/relationships/font" Target="fonts/OpenSans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font" Target="fonts/OpenSans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a8bf6c1a21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a8bf6c1a21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a8bf6c1a21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a8bf6c1a21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a991ebb0e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a991ebb0e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a8bf6c1a21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a8bf6c1a21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a8bf6c1a21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a8bf6c1a21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a8bf6c1a21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a8bf6c1a21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a8bf6c1a21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a8bf6c1a21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a8bf6c1a21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a8bf6c1a21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a8bf6c1a21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a8bf6c1a21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a8bf6c1a21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a8bf6c1a21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a8bf6c1a21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a8bf6c1a21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a8bf6c1a21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a8bf6c1a21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Php Session and Cookies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MS. Nabeela Bibi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PHP Session Variable Values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11700" y="1266325"/>
            <a:ext cx="41931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session variables are not passed individually to each new page, instead they are retrieved from the session we open at the beginning of each page (session_start()).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Also notice that all session variable values are stored in the global $_SESSION variable: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4800" y="1510645"/>
            <a:ext cx="4486801" cy="30583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Destroy a PHP Session</a:t>
            </a:r>
            <a:endParaRPr/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311700" y="1266325"/>
            <a:ext cx="4456800" cy="17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remove all global session variables and destroy the session, use session_unset() and session_destroy():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5775" y="368725"/>
            <a:ext cx="2994525" cy="439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11700" y="55950"/>
            <a:ext cx="8520600" cy="4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Cookie VS Session</a:t>
            </a:r>
            <a:endParaRPr/>
          </a:p>
        </p:txBody>
      </p:sp>
      <p:graphicFrame>
        <p:nvGraphicFramePr>
          <p:cNvPr id="136" name="Google Shape;136;p24"/>
          <p:cNvGraphicFramePr/>
          <p:nvPr/>
        </p:nvGraphicFramePr>
        <p:xfrm>
          <a:off x="332375" y="739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{5952F1AF-602D-4EE6-88ED-79C55C06F7C1}</a:tableStyleId>
              </a:tblPr>
              <a:tblGrid>
                <a:gridCol w="4336900"/>
                <a:gridCol w="4251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Cookie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Session</a:t>
                      </a:r>
                      <a:endParaRPr b="1"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Cookies are client-side files on a local computer that hold user information.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Sessions are server-side files that contain user data.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Cookies end on the lifetime set by the user.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When the user quits the browser or logs out of the programmed, the session is over.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It can only store a certain amount of info.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It can hold an indefinite quantity of data.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The browser’s cookies have a maximum capacity of 4 KB.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We can keep as much data as we like within a session, however there is a maximum memory restriction of 128 MB that a script may consume at one time.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Because cookies are kept on the local computer, we don’t need to run a function to start them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To begin the session, we must use the session start() method.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Cookies are not secured as stored data in text file.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Sessions are secured as save data in encrypted form.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We can set an expiration date to delete the </a:t>
                      </a:r>
                      <a:r>
                        <a:rPr lang="en" sz="1200"/>
                        <a:t>cookies</a:t>
                      </a:r>
                      <a:r>
                        <a:rPr lang="en" sz="1200"/>
                        <a:t> data. It will automatically delete the data at that specific time. 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 PHP, to destroy or remove the data stored within a session, we can use the session_destroy() function, and to unset a specific variable, we can use the unset() function.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3126475" y="20004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2950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create variables storing values across php scripts’ calls?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Client-server connection is not permanent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=&gt; Cannot be saved in program memory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There are many clients connecting simultaneously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    =&gt; Cannot be saved in file (you cannot identify clients as well sometimes)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 mechanisms of the same solution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Cookies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Cookies are a mechanism for storing data in the remote browser and thus tracking or identifying return users.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Sessions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Session support in PHP consists of a way to preserve certain data across subsequent accesses. This enables you to build more customized applications and increase the appeal of your web site.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Cookie?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A cookie is a small file that the server embeds on the user's computer. Each time the same computer requests for a page with a browser, it will send the cookie too. With PHP, you can both create and retrieve cookie values.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Create a Cookie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setcookie() function is used to create cookies.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Note: The setcookie() function must appear BEFORE the &lt;html&gt; tag.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setcookie(name,  [value], [expire]);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This sets a cookie named "uname" - that expires after ten hours.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&lt;?php setcookie("uname", $name, time()+36000); ?&gt;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&lt;html&gt; &lt;body&gt; …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Retrieve a Cookie Value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access a cookie you just refer to the cookie name as a variable or use $_COOKIE array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Tip: Use the isset() function to find out if a cookie has been set.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73763"/>
                </a:solidFill>
              </a:rPr>
              <a:t>&lt;html&gt; &lt;body&gt;</a:t>
            </a:r>
            <a:endParaRPr>
              <a:solidFill>
                <a:srgbClr val="07376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73763"/>
                </a:solidFill>
              </a:rPr>
              <a:t>&lt;?php </a:t>
            </a:r>
            <a:endParaRPr>
              <a:solidFill>
                <a:srgbClr val="07376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73763"/>
                </a:solidFill>
              </a:rPr>
              <a:t>	if (isset($uname)) </a:t>
            </a:r>
            <a:endParaRPr>
              <a:solidFill>
                <a:srgbClr val="07376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73763"/>
                </a:solidFill>
              </a:rPr>
              <a:t>		echo "Welcome " . $uname . "!&lt;br /&gt;"; </a:t>
            </a:r>
            <a:endParaRPr>
              <a:solidFill>
                <a:srgbClr val="07376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73763"/>
                </a:solidFill>
              </a:rPr>
              <a:t>	else </a:t>
            </a:r>
            <a:endParaRPr>
              <a:solidFill>
                <a:srgbClr val="07376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73763"/>
                </a:solidFill>
              </a:rPr>
              <a:t>		echo "You are not logged in!&lt;br /&gt;"; ?&gt;</a:t>
            </a:r>
            <a:endParaRPr>
              <a:solidFill>
                <a:srgbClr val="07376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73763"/>
                </a:solidFill>
              </a:rPr>
              <a:t>&lt;/body&gt; &lt;/html&gt;</a:t>
            </a:r>
            <a:endParaRPr>
              <a:solidFill>
                <a:srgbClr val="073763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Delete a Cookie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will expire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Cookies must be deleted with the same parameters as they were set with. If the value argument is an empty string (""), and all other arguments match a previous call to setcookie, then the cookie with the specified name will be deleted from the remote client.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Session?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session support allows you to register arbitrary numbers of variables to be preserved across requests.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visitor accessing your web site is assigned an unique id, the so-called session id. This is either stored in a cookie on the user side or is propagated in the URL.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Create a Session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266325"/>
            <a:ext cx="4260300" cy="31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session is started with the session_start() function.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Session variables are set with the PHP global variable: $_SESSION.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Note: The session_start() function must be the very first thing in your document. Before any HTML tags.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24800" y="445025"/>
            <a:ext cx="3671950" cy="449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