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b915b39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b915b39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b915b39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b915b39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915b39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915b39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b915b39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b915b39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b915b39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b915b39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915b391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b915b39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915b391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b915b391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b915b39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b915b39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b915b39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b915b39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b915b39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b915b39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915b3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915b3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b915b39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b915b39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915b391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915b391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b915b39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b915b39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b915b391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b915b391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b915b391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b915b391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b915b39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b915b39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b915b391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b915b391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b915b39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b915b39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b915b39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b915b39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b915b391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b915b391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915b39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915b39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b915b391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b915b391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b915b391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b915b391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b915b39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b915b39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b915b391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b915b391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b915b391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b915b391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d002e6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d002e6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12b22b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12b22b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002e74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d002e74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d002e74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d002e74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d002e74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d002e74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b915b39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b915b39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d002e74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d002e74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d002e74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d002e74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b915b39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b915b39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b915b39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b915b39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b915b39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b915b39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b915b39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b915b39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b915b39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b915b39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var, let, or const?</a:t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Always declare variables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Always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value should not be changed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Always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type should not be changed (Arrays and Objects)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Only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you can't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Only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you MUST support old browsers.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Identifiers</a:t>
            </a:r>
            <a:endParaRPr/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 JavaScript variables must be identified with unique names.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These unique names are called identifiers.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Identifiers can be short names (like x and y) or more descriptive names (age, sum, totalVolume).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general rules for constructing names for variables (unique identifiers) are: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can contain letters, digits, underscores, and dollar signs.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must begin with a letter.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can also begin with $ and _ (but we will not use it in this tutorial).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are case sensitive (y and Y are different variables).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Reserved words (like JavaScript keywords) cannot be used as names.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2249" cy="4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8900" cy="49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4" cy="47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9524" cy="4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299" cy="4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1651" cy="4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4" cy="47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5001" cy="4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76" y="524376"/>
            <a:ext cx="7587850" cy="4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5550" cy="4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2776" cy="48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5001" cy="4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825" cy="4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6925" cy="4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3024" cy="4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4476" cy="4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9449" cy="47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1651" cy="48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2500" cy="49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7" y="497263"/>
            <a:ext cx="7792750" cy="41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1650" cy="4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6375" cy="48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25" y="178525"/>
            <a:ext cx="4847500" cy="4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50" y="230725"/>
            <a:ext cx="7071200" cy="45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3974" cy="4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5" y="662863"/>
            <a:ext cx="8605350" cy="38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3353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3" y="260388"/>
            <a:ext cx="8686276" cy="46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3650" cy="4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3925" cy="45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25" y="426525"/>
            <a:ext cx="8306950" cy="4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" y="342238"/>
            <a:ext cx="8825426" cy="44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326375"/>
            <a:ext cx="8505299" cy="45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75" y="172238"/>
            <a:ext cx="8424449" cy="4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2326" cy="4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2675" cy="47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Variables are Containers for Storing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Variables can be declared in 4 ways: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Automatically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