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508264913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508264913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508264913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508264913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50826491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50826491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900407b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900407b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00407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00407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00407b5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00407b5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50826491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50826491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50826491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50826491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00407b5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900407b5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50826491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50826491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0826491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0826491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508264913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508264913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50826491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50826491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50826491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50826491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Engineering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Nabeela Bibi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intensive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 is network intensive. It resides on a network and must serve the need of a diverse community of clients. A web application may reside on an internet, intranet, and extranet.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WebApp may reside on the Internet (thereby enabling open worldwide communication).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Alternatively (Otherwise), an application may be placed on an intranet (implementing communication across an organization) or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Extranet (internetwork communication)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Driven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526275" y="1620650"/>
            <a:ext cx="42603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function of a web application is to use hyper (more active than normal) media to present text, graphics, audio, video, contents to the end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50" y="1488925"/>
            <a:ext cx="3333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Evolution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conventional application software that evolves (develop) over a series of planned releases.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web applications evolve continuously.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applications updated on the regular interval, even some applications are updated on hourly schedule to provide latest information to the end users.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Web Design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Think Before You Write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Highlight the benefits of the product.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Explain how it differs from other products.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Persuade customers to buy 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Your Content Informative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Features And Benefits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Proofread And Spell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Never Post Your First Draft 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275" y="2481575"/>
            <a:ext cx="3976076" cy="20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Books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Learning PHP, MySQL &amp; JavaScript: With JQuery, CSS &amp; HTML5 by Robin Nixon (5th edition ,2018)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HTML &amp; CSS: Design and Build Web Sites by Jon Ducket (1st edition 2011)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75" y="1228938"/>
            <a:ext cx="4028448" cy="26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Aims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Introduced methods and techniques use in web based application development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and techniques to develop practical web based applications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about designing and promoting web based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analyzing user requirements and then designing, building, and testing </a:t>
            </a:r>
            <a:r>
              <a:rPr lang="en"/>
              <a:t>software application which will satisfy those requirements.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Concerned with all aspects of software production.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is science and arts of building a good and efficient software system that are on time, on budget, with correct operations, acceptable and good performance.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Engineering?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engineering is study of processes, concepts , methonis, and techniques used to create high quality web applications.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Engineering is the application of systematic and computable approaches to cost effective requirements analysis, design, implementation, testing, operation, and maintenance of high quality web applications.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for Web Engineering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Engineering is </a:t>
            </a:r>
            <a:r>
              <a:rPr lang="en"/>
              <a:t>multidisciplinary</a:t>
            </a:r>
            <a:r>
              <a:rPr lang="en"/>
              <a:t>, no single discipline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development process is different and unique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experience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or no documentation for code/design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Short-term savings lead to long-term problems in operation, maintenance, usability, etc.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for Web Engineering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 causes of poor design:</a:t>
            </a:r>
            <a:endParaRPr b="1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as an authoring activity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is “easy”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Techniques that should not be used are misapplied.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Techniques that should be used are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Particularly alarming given…</a:t>
            </a:r>
            <a:endParaRPr b="1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projects are now web-based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“mission-critical” apps moving to the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for Web Engineering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Engineering’s solution: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Clearly defined goals and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Systematic, phased development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Careful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and continuous auditing of the entire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Based Application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483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web based application is a software package that can be accessed through the web browser. The software and </a:t>
            </a:r>
            <a:r>
              <a:rPr lang="en"/>
              <a:t>database</a:t>
            </a:r>
            <a:r>
              <a:rPr lang="en"/>
              <a:t> reside on a central server rather than being installed on the desktop system and is </a:t>
            </a:r>
            <a:r>
              <a:rPr lang="en"/>
              <a:t>accessed</a:t>
            </a:r>
            <a:r>
              <a:rPr lang="en"/>
              <a:t> over a network.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375" y="1188812"/>
            <a:ext cx="3550926" cy="2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of Web-based Application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538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main attributes of web-based application: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intensive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Driven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350" y="1002475"/>
            <a:ext cx="3078950" cy="35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