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5cac9e9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5cac9e9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b034f4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b034f4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900407b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900407b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900407b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900407b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50826491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50826491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4900407bc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4900407bc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508264913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50826491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50826491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50826491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900407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900407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50826491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50826491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50826491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50826491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50826491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50826491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5cac9e90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5cac9e90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5cac9e9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5cac9e9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5cac9e90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5cac9e90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5cac9e9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5cac9e9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5cac9e90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5cac9e90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Engineering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 Nabeela Bibi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 Hosting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WordPress</a:t>
            </a:r>
            <a:r>
              <a:rPr b="1" lang="en"/>
              <a:t> Hosting: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WordPress hosting is specialized hosting tailored specifically for WordPress websites.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 optimized for WordPress performance, security, and ease of use.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WordPress hosting often includes features like automatic updates, pre-installed plugins, and expert support, making it an excellent choice for individuals and businesses using the WordPress content management system (CMS) for their websites or blogs.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domain name and Hosting Service Provider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530900"/>
            <a:ext cx="4895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Domain name: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domain name is the human-readable address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serves as the identity and online address for your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get your website online, you need to connect your domain name to your web hosting service.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175" y="1906850"/>
            <a:ext cx="3693425" cy="20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Hosting Features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594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Disk Space and Storage:</a:t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Sufficient disk space and storage are vital for hosting your website's files and databases.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These files include HTML, CSS, JavaScript, images, videos, and more. 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selecting a hosting plan, consider the size of your website and the amount of data it generates. 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Insufficient storage can lead to performance issues and limit your ability to expand your website.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700" y="1304825"/>
            <a:ext cx="2586900" cy="25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Hosting Features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54525" y="1325925"/>
            <a:ext cx="578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Bandwidth and Data Transfer:</a:t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Bandwidth is the amount of data that can be transferred to and from your website within a specific time frame. 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directly impacts the speed and responsiveness of your site. 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your website has high traffic or serves large files (e.g., videos, downloads), you need adequate bandwidth to ensure smooth user experiences. 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Insufficient bandwidth can result in slow loading times and potential downtime during traffic spikes.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5863"/>
            <a:ext cx="2842824" cy="284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Hosting Features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66325"/>
            <a:ext cx="455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Uptime and Reliability:</a:t>
            </a:r>
            <a:endParaRPr/>
          </a:p>
          <a:p>
            <a:pPr indent="-317182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Uptime refers to the percentage of time your website is operational and accessible to users. 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Hosting providers often offer uptime guarantees, typically measured as a percentage (e.g., 99.9% uptime). 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reliable hosting provider strives to minimize downtime, ensuring that your website remains accessible around the clock. </a:t>
            </a:r>
            <a:endParaRPr/>
          </a:p>
          <a:p>
            <a:pPr indent="-317182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Consistent uptime is critical for user satisfaction and the success of online businesses.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700" y="1304825"/>
            <a:ext cx="3969900" cy="256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Hosting Features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66325"/>
            <a:ext cx="587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Scalability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 is the ability to easily adjust your hosting resources to accommodate changes in website traffic and resource demands.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allows your website to grow seamlessly as traffic increases.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Scalable hosting options, such as cloud hosting and VPS hosting, enable you to allocate additional resources or downgrade when needed, ensuring optimal performance and cost-efficiency.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4625" y="16984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Hosting Features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Security Features: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Security is paramount in web hosting. Hosting providers implement various security measures to protect your website from threats. These measures may include:</a:t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Firewalls: </a:t>
            </a:r>
            <a:r>
              <a:rPr lang="en"/>
              <a:t>Firewalls filter incoming and outgoing traffic, blocking malicious requests and protecting your server.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DDoS Protection:</a:t>
            </a:r>
            <a:r>
              <a:rPr lang="en"/>
              <a:t> Distributed Denial of Service (DDoS) attacks can disrupt your website's availability. DDoS protection mechanisms detect and mitigate such attacks.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SSL Certificates: </a:t>
            </a:r>
            <a:r>
              <a:rPr lang="en"/>
              <a:t>SSL (Secure Sockets Layer) certificates encrypt data transmitted between your website and users, ensuring secure connections, especially important for e-commerce and data-sensitive sites.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Being Aware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few things you should ask your </a:t>
            </a:r>
            <a:r>
              <a:rPr lang="en"/>
              <a:t>perspective</a:t>
            </a:r>
            <a:r>
              <a:rPr lang="en"/>
              <a:t> provider: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provide enough disk space?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they have 24/7 technical support?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hardware are they using?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there user interface for you?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offer mail?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it flex?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does it cost?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75" y="1228938"/>
            <a:ext cx="4028448" cy="268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Web Hosting?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26275"/>
            <a:ext cx="5037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hosting is a service that allows organizations and individuals to post a website or web page on to the Internet.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 host, or web hosting service provider, is a business that provides the technologies and services needed for the website or webpage to be viewed in the Internet. Websites are hosted, or stored, on special computers called servers.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9300" y="1526278"/>
            <a:ext cx="3502725" cy="19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Web Hosting Matters: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Website Accessibility:</a:t>
            </a:r>
            <a:r>
              <a:rPr lang="en"/>
              <a:t> Web hosting ensures that your website is available 24/7, allowing users to visit it at any time from anywhere in the world.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Performance:</a:t>
            </a:r>
            <a:r>
              <a:rPr lang="en"/>
              <a:t> The quality of your hosting affects your website's speed and performance. A reliable host contributes to faster loading times, which is essential for user satisfaction and SEO.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Data Storage:</a:t>
            </a:r>
            <a:r>
              <a:rPr lang="en"/>
              <a:t> Hosting providers allocate server space for storing website files, databases, and other content, ensuring that everything is securely stored and accessible.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Scalability:</a:t>
            </a:r>
            <a:r>
              <a:rPr lang="en"/>
              <a:t> As your website grows, a good hosting service should offer scalability options to accommodate increased traffic and resource demands.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Security:</a:t>
            </a:r>
            <a:r>
              <a:rPr lang="en"/>
              <a:t> Hosting providers implement security measures to protect your website from online threats, including malware and hacking attempts.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Technical Support:</a:t>
            </a:r>
            <a:r>
              <a:rPr lang="en"/>
              <a:t> Many hosting services offer technical support to assist with server-related issues, ensuring that your website remains operational.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 Hosting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Shared Hosting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VPS Hosting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Dedicated Hosting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Cloud Hosting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Managed Hosting</a:t>
            </a:r>
            <a:endParaRPr b="1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WordPress Hosting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 Hosting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Shared Hosting: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hosting is a common and cost-effective hosting option where multiple websites share resources on the same server.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it's budget-friendly, it also means that server resources, such as CPU, RAM, and bandwidth, are shared among users.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can be a great choice for personal blogs and small websites with moderate traffic.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 Hosting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Virtual Private Server (VPS) Hosting: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VPS hosting offers a dedicated virtual server within a shared environment.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provides more control and resources compared to shared hosting.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VPS operates independently, allowing users to configure server settings, install software, and allocate resources as needed.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VPS hosting is suitable for growing websites that need more control and resources without the cost of a dedicated server.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 Hosting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Dedicated </a:t>
            </a:r>
            <a:r>
              <a:rPr b="1" lang="en"/>
              <a:t>Hosting: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Dedicated hosting involves the allocation of an entire server to a single user or organization.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dedicated servers, you have full control over server resources, configurations, and security.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option is ideal for high-traffic websites, e-commerce stores, and applications that demand top-tier performance, security, and customization.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 Hosting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Clou</a:t>
            </a:r>
            <a:r>
              <a:rPr b="1" lang="en"/>
              <a:t>d Hosting: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hosting utilizes a network of virtual servers hosted in a distributed cloud infrastructure.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offers exceptional scalability, flexibility, and redundancy.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hosting resources can be easily adjusted to accommodate traffic spikes or increased demands, making it suitable for websites with varying traffic patterns or unpredictable growth.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Web Hosting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Managed </a:t>
            </a:r>
            <a:r>
              <a:rPr b="1" lang="en"/>
              <a:t>Hosting: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Managed hosting is a service-oriented hosting solution that includes additional management services.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providers handle server maintenance, security, updates, and technical support, allowing users to focus on their website's content and functionality.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option is particularly beneficial for non-technical users or businesses that want a hassle-free hosting experience.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