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embeddedFontLst>
    <p:embeddedFont>
      <p:font typeface="PT Sans Narrow"/>
      <p:regular r:id="rId22"/>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8" roundtripDataSignature="AMtx7mikoyBAjkewaIsJQQ9Z//XQK1+7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TSansNarrow-regular.fntdata"/><Relationship Id="rId21" Type="http://schemas.openxmlformats.org/officeDocument/2006/relationships/slide" Target="slides/slide16.xml"/><Relationship Id="rId24" Type="http://schemas.openxmlformats.org/officeDocument/2006/relationships/font" Target="fonts/OpenSans-regular.fntdata"/><Relationship Id="rId23" Type="http://schemas.openxmlformats.org/officeDocument/2006/relationships/font" Target="fonts/PTSansNarrow-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8" Type="http://customschemas.google.com/relationships/presentationmetadata" Target="meta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 name="Google Shape;8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55" name="Google Shape;155;p10:notes"/>
          <p:cNvSpPr txBox="1"/>
          <p:nvPr/>
        </p:nvSpPr>
        <p:spPr>
          <a:xfrm>
            <a:off x="1004328" y="694171"/>
            <a:ext cx="4849346"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1025" lIns="82050" spcFirstLastPara="1" rIns="82050" wrap="square" tIns="41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6" name="Google Shape;156;p10:notes"/>
          <p:cNvSpPr txBox="1"/>
          <p:nvPr>
            <p:ph idx="1" type="body"/>
          </p:nvPr>
        </p:nvSpPr>
        <p:spPr>
          <a:xfrm>
            <a:off x="686361" y="4342534"/>
            <a:ext cx="5482478" cy="411018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64" name="Google Shape;164;p11:notes"/>
          <p:cNvSpPr txBox="1"/>
          <p:nvPr/>
        </p:nvSpPr>
        <p:spPr>
          <a:xfrm>
            <a:off x="1004328" y="694171"/>
            <a:ext cx="4849346"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1025" lIns="82050" spcFirstLastPara="1" rIns="82050" wrap="square" tIns="41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5" name="Google Shape;165;p11:notes"/>
          <p:cNvSpPr txBox="1"/>
          <p:nvPr>
            <p:ph idx="1" type="body"/>
          </p:nvPr>
        </p:nvSpPr>
        <p:spPr>
          <a:xfrm>
            <a:off x="686361" y="4342534"/>
            <a:ext cx="5482478" cy="411018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73" name="Google Shape;173;p12:notes"/>
          <p:cNvSpPr txBox="1"/>
          <p:nvPr/>
        </p:nvSpPr>
        <p:spPr>
          <a:xfrm>
            <a:off x="1004328" y="694171"/>
            <a:ext cx="4849346"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1025" lIns="82050" spcFirstLastPara="1" rIns="82050" wrap="square" tIns="41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4" name="Google Shape;174;p12:notes"/>
          <p:cNvSpPr txBox="1"/>
          <p:nvPr>
            <p:ph idx="1" type="body"/>
          </p:nvPr>
        </p:nvSpPr>
        <p:spPr>
          <a:xfrm>
            <a:off x="686361" y="4342534"/>
            <a:ext cx="5482478" cy="411018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cfe0646db_0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5cfe0646db_0_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25cfe0646db_0_7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90" name="Google Shape;190;p13:notes"/>
          <p:cNvSpPr txBox="1"/>
          <p:nvPr/>
        </p:nvSpPr>
        <p:spPr>
          <a:xfrm>
            <a:off x="1004328" y="694171"/>
            <a:ext cx="4849346"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1025" lIns="82050" spcFirstLastPara="1" rIns="82050" wrap="square" tIns="41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1" name="Google Shape;191;p13:notes"/>
          <p:cNvSpPr txBox="1"/>
          <p:nvPr>
            <p:ph idx="1" type="body"/>
          </p:nvPr>
        </p:nvSpPr>
        <p:spPr>
          <a:xfrm>
            <a:off x="686361" y="4342534"/>
            <a:ext cx="5482478" cy="411018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99" name="Google Shape;199;p14:notes"/>
          <p:cNvSpPr txBox="1"/>
          <p:nvPr/>
        </p:nvSpPr>
        <p:spPr>
          <a:xfrm>
            <a:off x="1004328" y="694171"/>
            <a:ext cx="4846544" cy="3426114"/>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1025" lIns="82050" spcFirstLastPara="1" rIns="82050" wrap="square" tIns="41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0" name="Google Shape;200;p14:notes"/>
          <p:cNvSpPr txBox="1"/>
          <p:nvPr>
            <p:ph idx="1" type="body"/>
          </p:nvPr>
        </p:nvSpPr>
        <p:spPr>
          <a:xfrm>
            <a:off x="686361" y="4342534"/>
            <a:ext cx="5482478" cy="411018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88" name="Google Shape;88;p2:notes"/>
          <p:cNvSpPr txBox="1"/>
          <p:nvPr/>
        </p:nvSpPr>
        <p:spPr>
          <a:xfrm>
            <a:off x="1004328" y="694171"/>
            <a:ext cx="4849346"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1025" lIns="82050" spcFirstLastPara="1" rIns="82050" wrap="square" tIns="41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 name="Google Shape;89;p2:notes"/>
          <p:cNvSpPr txBox="1"/>
          <p:nvPr>
            <p:ph idx="1" type="body"/>
          </p:nvPr>
        </p:nvSpPr>
        <p:spPr>
          <a:xfrm>
            <a:off x="686361" y="4342534"/>
            <a:ext cx="5482478" cy="411018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The HTTP protocol is a request/response protocol based on the client/server based architecture where web browsers, robots and search engines, etc. act like HTTP clients, and the Web server acts as a server.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HTTP client sends a request to the server in the form of a request method, URI, and protocol version, followed by a MIME-like message containing request modifiers, client information, and possible body content over a TCP/IP connection.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HTTP server responds with a status line, including the message's protocol version and a success or error code, followed by a MIME-like message containing server information, entity meta information, and possible entity-body content.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20" name="Google Shape;120;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28" name="Google Shape;128;p7:notes"/>
          <p:cNvSpPr txBox="1"/>
          <p:nvPr/>
        </p:nvSpPr>
        <p:spPr>
          <a:xfrm>
            <a:off x="1004328" y="694171"/>
            <a:ext cx="4849346"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1025" lIns="82050" spcFirstLastPara="1" rIns="82050" wrap="square" tIns="41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9" name="Google Shape;129;p7:notes"/>
          <p:cNvSpPr txBox="1"/>
          <p:nvPr>
            <p:ph idx="1" type="body"/>
          </p:nvPr>
        </p:nvSpPr>
        <p:spPr>
          <a:xfrm>
            <a:off x="686361" y="4342534"/>
            <a:ext cx="5482478" cy="411018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37" name="Google Shape;137;p8:notes"/>
          <p:cNvSpPr txBox="1"/>
          <p:nvPr/>
        </p:nvSpPr>
        <p:spPr>
          <a:xfrm>
            <a:off x="1004328" y="694171"/>
            <a:ext cx="4849346"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1025" lIns="82050" spcFirstLastPara="1" rIns="82050" wrap="square" tIns="41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8" name="Google Shape;138;p8:notes"/>
          <p:cNvSpPr txBox="1"/>
          <p:nvPr>
            <p:ph idx="1" type="body"/>
          </p:nvPr>
        </p:nvSpPr>
        <p:spPr>
          <a:xfrm>
            <a:off x="686361" y="4342534"/>
            <a:ext cx="5482478" cy="411018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46" name="Google Shape;146;p9:notes"/>
          <p:cNvSpPr txBox="1"/>
          <p:nvPr/>
        </p:nvSpPr>
        <p:spPr>
          <a:xfrm>
            <a:off x="1004328" y="694171"/>
            <a:ext cx="4849346"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1025" lIns="82050" spcFirstLastPara="1" rIns="82050" wrap="square" tIns="41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7" name="Google Shape;147;p9:notes"/>
          <p:cNvSpPr txBox="1"/>
          <p:nvPr>
            <p:ph idx="1" type="body"/>
          </p:nvPr>
        </p:nvSpPr>
        <p:spPr>
          <a:xfrm>
            <a:off x="686361" y="4342534"/>
            <a:ext cx="5482478" cy="411018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cxnSp>
        <p:nvCxnSpPr>
          <p:cNvPr id="14" name="Google Shape;14;g25cfe0646db_0_4"/>
          <p:cNvCxnSpPr/>
          <p:nvPr/>
        </p:nvCxnSpPr>
        <p:spPr>
          <a:xfrm>
            <a:off x="7007735" y="4235850"/>
            <a:ext cx="562200" cy="0"/>
          </a:xfrm>
          <a:prstGeom prst="straightConnector1">
            <a:avLst/>
          </a:prstGeom>
          <a:noFill/>
          <a:ln cap="flat" cmpd="sng" w="76200">
            <a:solidFill>
              <a:schemeClr val="lt2"/>
            </a:solidFill>
            <a:prstDash val="solid"/>
            <a:round/>
            <a:headEnd len="sm" w="sm" type="none"/>
            <a:tailEnd len="sm" w="sm" type="none"/>
          </a:ln>
        </p:spPr>
      </p:cxnSp>
      <p:cxnSp>
        <p:nvCxnSpPr>
          <p:cNvPr id="15" name="Google Shape;15;g25cfe0646db_0_4"/>
          <p:cNvCxnSpPr/>
          <p:nvPr/>
        </p:nvCxnSpPr>
        <p:spPr>
          <a:xfrm>
            <a:off x="1575035" y="4211002"/>
            <a:ext cx="562200" cy="0"/>
          </a:xfrm>
          <a:prstGeom prst="straightConnector1">
            <a:avLst/>
          </a:prstGeom>
          <a:noFill/>
          <a:ln cap="flat" cmpd="sng" w="76200">
            <a:solidFill>
              <a:schemeClr val="lt2"/>
            </a:solidFill>
            <a:prstDash val="solid"/>
            <a:round/>
            <a:headEnd len="sm" w="sm" type="none"/>
            <a:tailEnd len="sm" w="sm" type="none"/>
          </a:ln>
        </p:spPr>
      </p:cxnSp>
      <p:grpSp>
        <p:nvGrpSpPr>
          <p:cNvPr id="16" name="Google Shape;16;g25cfe0646db_0_4"/>
          <p:cNvGrpSpPr/>
          <p:nvPr/>
        </p:nvGrpSpPr>
        <p:grpSpPr>
          <a:xfrm>
            <a:off x="1004144" y="1362666"/>
            <a:ext cx="7136668" cy="203195"/>
            <a:chOff x="1346429" y="1011300"/>
            <a:chExt cx="6452100" cy="152400"/>
          </a:xfrm>
        </p:grpSpPr>
        <p:cxnSp>
          <p:nvCxnSpPr>
            <p:cNvPr id="17" name="Google Shape;17;g25cfe0646db_0_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8" name="Google Shape;18;g25cfe0646db_0_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9" name="Google Shape;19;g25cfe0646db_0_4"/>
          <p:cNvGrpSpPr/>
          <p:nvPr/>
        </p:nvGrpSpPr>
        <p:grpSpPr>
          <a:xfrm>
            <a:off x="1004151" y="5292001"/>
            <a:ext cx="7136668" cy="203195"/>
            <a:chOff x="1346435" y="3969088"/>
            <a:chExt cx="6452100" cy="152400"/>
          </a:xfrm>
        </p:grpSpPr>
        <p:cxnSp>
          <p:nvCxnSpPr>
            <p:cNvPr id="20" name="Google Shape;20;g25cfe0646db_0_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21" name="Google Shape;21;g25cfe0646db_0_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22" name="Google Shape;22;g25cfe0646db_0_4"/>
          <p:cNvSpPr txBox="1"/>
          <p:nvPr>
            <p:ph type="ctrTitle"/>
          </p:nvPr>
        </p:nvSpPr>
        <p:spPr>
          <a:xfrm>
            <a:off x="1004150" y="2335685"/>
            <a:ext cx="7136700" cy="13632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23" name="Google Shape;23;g25cfe0646db_0_4"/>
          <p:cNvSpPr txBox="1"/>
          <p:nvPr>
            <p:ph idx="1" type="subTitle"/>
          </p:nvPr>
        </p:nvSpPr>
        <p:spPr>
          <a:xfrm>
            <a:off x="2137225" y="3800052"/>
            <a:ext cx="48705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4" name="Google Shape;24;g25cfe0646db_0_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9" name="Shape 59"/>
        <p:cNvGrpSpPr/>
        <p:nvPr/>
      </p:nvGrpSpPr>
      <p:grpSpPr>
        <a:xfrm>
          <a:off x="0" y="0"/>
          <a:ext cx="0" cy="0"/>
          <a:chOff x="0" y="0"/>
          <a:chExt cx="0" cy="0"/>
        </a:xfrm>
      </p:grpSpPr>
      <p:sp>
        <p:nvSpPr>
          <p:cNvPr id="60" name="Google Shape;60;g25cfe0646db_0_50"/>
          <p:cNvSpPr/>
          <p:nvPr/>
        </p:nvSpPr>
        <p:spPr>
          <a:xfrm>
            <a:off x="-75"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g25cfe0646db_0_50"/>
          <p:cNvSpPr txBox="1"/>
          <p:nvPr>
            <p:ph hasCustomPrompt="1" type="title"/>
          </p:nvPr>
        </p:nvSpPr>
        <p:spPr>
          <a:xfrm>
            <a:off x="311700" y="1739800"/>
            <a:ext cx="8520600" cy="2051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62" name="Google Shape;62;g25cfe0646db_0_50"/>
          <p:cNvSpPr txBox="1"/>
          <p:nvPr>
            <p:ph idx="1" type="body"/>
          </p:nvPr>
        </p:nvSpPr>
        <p:spPr>
          <a:xfrm>
            <a:off x="311700" y="3994200"/>
            <a:ext cx="8520600" cy="1428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3" name="Google Shape;63;g25cfe0646db_0_5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g25cfe0646db_0_5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6" name="Shape 66"/>
        <p:cNvGrpSpPr/>
        <p:nvPr/>
      </p:nvGrpSpPr>
      <p:grpSpPr>
        <a:xfrm>
          <a:off x="0" y="0"/>
          <a:ext cx="0" cy="0"/>
          <a:chOff x="0" y="0"/>
          <a:chExt cx="0" cy="0"/>
        </a:xfrm>
      </p:grpSpPr>
      <p:sp>
        <p:nvSpPr>
          <p:cNvPr id="67" name="Google Shape;67;g25cfe0646db_0_5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chemeClr val="dk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g25cfe0646db_0_57"/>
          <p:cNvSpPr txBox="1"/>
          <p:nvPr>
            <p:ph idx="1" type="body"/>
          </p:nvPr>
        </p:nvSpPr>
        <p:spPr>
          <a:xfrm>
            <a:off x="457200" y="1673352"/>
            <a:ext cx="4038600" cy="4718400"/>
          </a:xfrm>
          <a:prstGeom prst="rect">
            <a:avLst/>
          </a:prstGeom>
          <a:noFill/>
          <a:ln>
            <a:noFill/>
          </a:ln>
        </p:spPr>
        <p:txBody>
          <a:bodyPr anchorCtr="0" anchor="t" bIns="45700" lIns="91425" spcFirstLastPara="1" rIns="91425" wrap="square" tIns="45700">
            <a:normAutofit/>
          </a:bodyPr>
          <a:lstStyle>
            <a:lvl1pPr indent="-379730" lvl="0" marL="457200" rtl="0" algn="l">
              <a:lnSpc>
                <a:spcPct val="100000"/>
              </a:lnSpc>
              <a:spcBef>
                <a:spcPts val="560"/>
              </a:spcBef>
              <a:spcAft>
                <a:spcPts val="0"/>
              </a:spcAft>
              <a:buSzPts val="2380"/>
              <a:buChar char="•"/>
              <a:defRPr sz="2800"/>
            </a:lvl1pPr>
            <a:lvl2pPr indent="-358140" lvl="1" marL="914400" rtl="0" algn="l">
              <a:lnSpc>
                <a:spcPct val="100000"/>
              </a:lnSpc>
              <a:spcBef>
                <a:spcPts val="480"/>
              </a:spcBef>
              <a:spcAft>
                <a:spcPts val="0"/>
              </a:spcAft>
              <a:buSzPts val="2040"/>
              <a:buChar char="•"/>
              <a:defRPr sz="2400"/>
            </a:lvl2pPr>
            <a:lvl3pPr indent="-342900" lvl="2" marL="1371600" rtl="0" algn="l">
              <a:lnSpc>
                <a:spcPct val="100000"/>
              </a:lnSpc>
              <a:spcBef>
                <a:spcPts val="400"/>
              </a:spcBef>
              <a:spcAft>
                <a:spcPts val="0"/>
              </a:spcAft>
              <a:buSzPts val="1800"/>
              <a:buChar char="•"/>
              <a:defRPr sz="2000"/>
            </a:lvl3pPr>
            <a:lvl4pPr indent="-342900" lvl="3" marL="1828800" rtl="0" algn="l">
              <a:lnSpc>
                <a:spcPct val="100000"/>
              </a:lnSpc>
              <a:spcBef>
                <a:spcPts val="360"/>
              </a:spcBef>
              <a:spcAft>
                <a:spcPts val="0"/>
              </a:spcAft>
              <a:buSzPts val="1800"/>
              <a:buChar char="•"/>
              <a:defRPr sz="1800"/>
            </a:lvl4pPr>
            <a:lvl5pPr indent="-342900" lvl="4" marL="2286000" rtl="0" algn="l">
              <a:lnSpc>
                <a:spcPct val="100000"/>
              </a:lnSpc>
              <a:spcBef>
                <a:spcPts val="360"/>
              </a:spcBef>
              <a:spcAft>
                <a:spcPts val="0"/>
              </a:spcAft>
              <a:buSzPts val="1800"/>
              <a:buChar char="•"/>
              <a:defRPr sz="1800"/>
            </a:lvl5pPr>
            <a:lvl6pPr indent="-342900" lvl="5" marL="2743200" rtl="0" algn="l">
              <a:lnSpc>
                <a:spcPct val="100000"/>
              </a:lnSpc>
              <a:spcBef>
                <a:spcPts val="360"/>
              </a:spcBef>
              <a:spcAft>
                <a:spcPts val="0"/>
              </a:spcAft>
              <a:buSzPts val="1800"/>
              <a:buChar char="•"/>
              <a:defRPr sz="1800"/>
            </a:lvl6pPr>
            <a:lvl7pPr indent="-342900" lvl="6" marL="3200400" rtl="0" algn="l">
              <a:lnSpc>
                <a:spcPct val="100000"/>
              </a:lnSpc>
              <a:spcBef>
                <a:spcPts val="360"/>
              </a:spcBef>
              <a:spcAft>
                <a:spcPts val="0"/>
              </a:spcAft>
              <a:buSzPts val="1800"/>
              <a:buChar char="•"/>
              <a:defRPr sz="1800"/>
            </a:lvl7pPr>
            <a:lvl8pPr indent="-342900" lvl="7" marL="3657600" rtl="0" algn="l">
              <a:lnSpc>
                <a:spcPct val="100000"/>
              </a:lnSpc>
              <a:spcBef>
                <a:spcPts val="360"/>
              </a:spcBef>
              <a:spcAft>
                <a:spcPts val="0"/>
              </a:spcAft>
              <a:buSzPts val="1800"/>
              <a:buChar char="•"/>
              <a:defRPr sz="1800"/>
            </a:lvl8pPr>
            <a:lvl9pPr indent="-342900" lvl="8" marL="4114800" rtl="0" algn="l">
              <a:lnSpc>
                <a:spcPct val="100000"/>
              </a:lnSpc>
              <a:spcBef>
                <a:spcPts val="360"/>
              </a:spcBef>
              <a:spcAft>
                <a:spcPts val="0"/>
              </a:spcAft>
              <a:buSzPts val="1800"/>
              <a:buChar char="•"/>
              <a:defRPr sz="1800"/>
            </a:lvl9pPr>
          </a:lstStyle>
          <a:p/>
        </p:txBody>
      </p:sp>
      <p:sp>
        <p:nvSpPr>
          <p:cNvPr id="69" name="Google Shape;69;g25cfe0646db_0_57"/>
          <p:cNvSpPr txBox="1"/>
          <p:nvPr>
            <p:ph idx="2" type="body"/>
          </p:nvPr>
        </p:nvSpPr>
        <p:spPr>
          <a:xfrm>
            <a:off x="4648200" y="1673352"/>
            <a:ext cx="4038600" cy="4718400"/>
          </a:xfrm>
          <a:prstGeom prst="rect">
            <a:avLst/>
          </a:prstGeom>
          <a:noFill/>
          <a:ln>
            <a:noFill/>
          </a:ln>
        </p:spPr>
        <p:txBody>
          <a:bodyPr anchorCtr="0" anchor="t" bIns="45700" lIns="91425" spcFirstLastPara="1" rIns="91425" wrap="square" tIns="45700">
            <a:normAutofit/>
          </a:bodyPr>
          <a:lstStyle>
            <a:lvl1pPr indent="-379730" lvl="0" marL="457200" rtl="0" algn="l">
              <a:lnSpc>
                <a:spcPct val="100000"/>
              </a:lnSpc>
              <a:spcBef>
                <a:spcPts val="560"/>
              </a:spcBef>
              <a:spcAft>
                <a:spcPts val="0"/>
              </a:spcAft>
              <a:buSzPts val="2380"/>
              <a:buChar char="•"/>
              <a:defRPr sz="2800"/>
            </a:lvl1pPr>
            <a:lvl2pPr indent="-358140" lvl="1" marL="914400" rtl="0" algn="l">
              <a:lnSpc>
                <a:spcPct val="100000"/>
              </a:lnSpc>
              <a:spcBef>
                <a:spcPts val="480"/>
              </a:spcBef>
              <a:spcAft>
                <a:spcPts val="0"/>
              </a:spcAft>
              <a:buSzPts val="2040"/>
              <a:buChar char="•"/>
              <a:defRPr sz="2400"/>
            </a:lvl2pPr>
            <a:lvl3pPr indent="-342900" lvl="2" marL="1371600" rtl="0" algn="l">
              <a:lnSpc>
                <a:spcPct val="100000"/>
              </a:lnSpc>
              <a:spcBef>
                <a:spcPts val="400"/>
              </a:spcBef>
              <a:spcAft>
                <a:spcPts val="0"/>
              </a:spcAft>
              <a:buSzPts val="1800"/>
              <a:buChar char="•"/>
              <a:defRPr sz="2000"/>
            </a:lvl3pPr>
            <a:lvl4pPr indent="-342900" lvl="3" marL="1828800" rtl="0" algn="l">
              <a:lnSpc>
                <a:spcPct val="100000"/>
              </a:lnSpc>
              <a:spcBef>
                <a:spcPts val="360"/>
              </a:spcBef>
              <a:spcAft>
                <a:spcPts val="0"/>
              </a:spcAft>
              <a:buSzPts val="1800"/>
              <a:buChar char="•"/>
              <a:defRPr sz="1800"/>
            </a:lvl4pPr>
            <a:lvl5pPr indent="-342900" lvl="4" marL="2286000" rtl="0" algn="l">
              <a:lnSpc>
                <a:spcPct val="100000"/>
              </a:lnSpc>
              <a:spcBef>
                <a:spcPts val="360"/>
              </a:spcBef>
              <a:spcAft>
                <a:spcPts val="0"/>
              </a:spcAft>
              <a:buSzPts val="1800"/>
              <a:buChar char="•"/>
              <a:defRPr sz="1800"/>
            </a:lvl5pPr>
            <a:lvl6pPr indent="-342900" lvl="5" marL="2743200" rtl="0" algn="l">
              <a:lnSpc>
                <a:spcPct val="100000"/>
              </a:lnSpc>
              <a:spcBef>
                <a:spcPts val="360"/>
              </a:spcBef>
              <a:spcAft>
                <a:spcPts val="0"/>
              </a:spcAft>
              <a:buSzPts val="1800"/>
              <a:buChar char="•"/>
              <a:defRPr sz="1800"/>
            </a:lvl6pPr>
            <a:lvl7pPr indent="-342900" lvl="6" marL="3200400" rtl="0" algn="l">
              <a:lnSpc>
                <a:spcPct val="100000"/>
              </a:lnSpc>
              <a:spcBef>
                <a:spcPts val="360"/>
              </a:spcBef>
              <a:spcAft>
                <a:spcPts val="0"/>
              </a:spcAft>
              <a:buSzPts val="1800"/>
              <a:buChar char="•"/>
              <a:defRPr sz="1800"/>
            </a:lvl7pPr>
            <a:lvl8pPr indent="-342900" lvl="7" marL="3657600" rtl="0" algn="l">
              <a:lnSpc>
                <a:spcPct val="100000"/>
              </a:lnSpc>
              <a:spcBef>
                <a:spcPts val="360"/>
              </a:spcBef>
              <a:spcAft>
                <a:spcPts val="0"/>
              </a:spcAft>
              <a:buSzPts val="1800"/>
              <a:buChar char="•"/>
              <a:defRPr sz="1800"/>
            </a:lvl8pPr>
            <a:lvl9pPr indent="-342900" lvl="8" marL="4114800" rtl="0" algn="l">
              <a:lnSpc>
                <a:spcPct val="100000"/>
              </a:lnSpc>
              <a:spcBef>
                <a:spcPts val="360"/>
              </a:spcBef>
              <a:spcAft>
                <a:spcPts val="0"/>
              </a:spcAft>
              <a:buSzPts val="1800"/>
              <a:buChar char="•"/>
              <a:defRPr sz="1800"/>
            </a:lvl9pPr>
          </a:lstStyle>
          <a:p/>
        </p:txBody>
      </p:sp>
      <p:sp>
        <p:nvSpPr>
          <p:cNvPr id="70" name="Google Shape;70;g25cfe0646db_0_57"/>
          <p:cNvSpPr txBox="1"/>
          <p:nvPr>
            <p:ph idx="10" type="dt"/>
          </p:nvPr>
        </p:nvSpPr>
        <p:spPr>
          <a:xfrm>
            <a:off x="457200" y="18288"/>
            <a:ext cx="2895600" cy="329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g25cfe0646db_0_57"/>
          <p:cNvSpPr txBox="1"/>
          <p:nvPr>
            <p:ph idx="11" type="ftr"/>
          </p:nvPr>
        </p:nvSpPr>
        <p:spPr>
          <a:xfrm>
            <a:off x="3429000" y="18288"/>
            <a:ext cx="4114800" cy="329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2" name="Google Shape;72;g25cfe0646db_0_57"/>
          <p:cNvSpPr txBox="1"/>
          <p:nvPr>
            <p:ph idx="12" type="sldNum"/>
          </p:nvPr>
        </p:nvSpPr>
        <p:spPr>
          <a:xfrm>
            <a:off x="7620000" y="18288"/>
            <a:ext cx="1066800" cy="3291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3" name="Shape 73"/>
        <p:cNvGrpSpPr/>
        <p:nvPr/>
      </p:nvGrpSpPr>
      <p:grpSpPr>
        <a:xfrm>
          <a:off x="0" y="0"/>
          <a:ext cx="0" cy="0"/>
          <a:chOff x="0" y="0"/>
          <a:chExt cx="0" cy="0"/>
        </a:xfrm>
      </p:grpSpPr>
      <p:sp>
        <p:nvSpPr>
          <p:cNvPr id="74" name="Google Shape;74;g25cfe0646db_0_6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chemeClr val="dk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5" name="Google Shape;75;g25cfe0646db_0_64"/>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lvl1pPr indent="-325755" lvl="0" marL="457200" rtl="0" algn="l">
              <a:lnSpc>
                <a:spcPct val="100000"/>
              </a:lnSpc>
              <a:spcBef>
                <a:spcPts val="360"/>
              </a:spcBef>
              <a:spcAft>
                <a:spcPts val="0"/>
              </a:spcAft>
              <a:buSzPts val="1530"/>
              <a:buChar char="•"/>
              <a:defRPr/>
            </a:lvl1pPr>
            <a:lvl2pPr indent="-325755" lvl="1" marL="914400" rtl="0" algn="l">
              <a:lnSpc>
                <a:spcPct val="100000"/>
              </a:lnSpc>
              <a:spcBef>
                <a:spcPts val="360"/>
              </a:spcBef>
              <a:spcAft>
                <a:spcPts val="0"/>
              </a:spcAft>
              <a:buSzPts val="1530"/>
              <a:buChar char="•"/>
              <a:defRPr/>
            </a:lvl2pPr>
            <a:lvl3pPr indent="-331469" lvl="2" marL="1371600" rtl="0" algn="l">
              <a:lnSpc>
                <a:spcPct val="100000"/>
              </a:lnSpc>
              <a:spcBef>
                <a:spcPts val="360"/>
              </a:spcBef>
              <a:spcAft>
                <a:spcPts val="0"/>
              </a:spcAft>
              <a:buSzPts val="1620"/>
              <a:buChar char="•"/>
              <a:defRPr/>
            </a:lvl3pPr>
            <a:lvl4pPr indent="-342900" lvl="3" marL="1828800" rtl="0" algn="l">
              <a:lnSpc>
                <a:spcPct val="100000"/>
              </a:lnSpc>
              <a:spcBef>
                <a:spcPts val="360"/>
              </a:spcBef>
              <a:spcAft>
                <a:spcPts val="0"/>
              </a:spcAft>
              <a:buSzPts val="1800"/>
              <a:buChar char="•"/>
              <a:defRPr/>
            </a:lvl4pPr>
            <a:lvl5pPr indent="-342900" lvl="4" marL="2286000" rtl="0" algn="l">
              <a:lnSpc>
                <a:spcPct val="100000"/>
              </a:lnSpc>
              <a:spcBef>
                <a:spcPts val="360"/>
              </a:spcBef>
              <a:spcAft>
                <a:spcPts val="0"/>
              </a:spcAft>
              <a:buSzPts val="1800"/>
              <a:buChar char="•"/>
              <a:defRPr/>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360"/>
              </a:spcBef>
              <a:spcAft>
                <a:spcPts val="0"/>
              </a:spcAft>
              <a:buSzPts val="180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76" name="Google Shape;76;g25cfe0646db_0_64"/>
          <p:cNvSpPr txBox="1"/>
          <p:nvPr>
            <p:ph idx="10" type="dt"/>
          </p:nvPr>
        </p:nvSpPr>
        <p:spPr>
          <a:xfrm>
            <a:off x="457200" y="18288"/>
            <a:ext cx="2895600" cy="329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g25cfe0646db_0_64"/>
          <p:cNvSpPr txBox="1"/>
          <p:nvPr>
            <p:ph idx="11" type="ftr"/>
          </p:nvPr>
        </p:nvSpPr>
        <p:spPr>
          <a:xfrm>
            <a:off x="3429000" y="18288"/>
            <a:ext cx="4114800" cy="329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g25cfe0646db_0_64"/>
          <p:cNvSpPr txBox="1"/>
          <p:nvPr>
            <p:ph idx="12" type="sldNum"/>
          </p:nvPr>
        </p:nvSpPr>
        <p:spPr>
          <a:xfrm>
            <a:off x="7620000" y="18288"/>
            <a:ext cx="1066800" cy="3291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g25cfe0646db_0_16"/>
          <p:cNvSpPr/>
          <p:nvPr/>
        </p:nvSpPr>
        <p:spPr>
          <a:xfrm>
            <a:off x="-50" y="3429200"/>
            <a:ext cx="9144000" cy="342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25cfe0646db_0_16"/>
          <p:cNvSpPr txBox="1"/>
          <p:nvPr>
            <p:ph type="title"/>
          </p:nvPr>
        </p:nvSpPr>
        <p:spPr>
          <a:xfrm>
            <a:off x="311700" y="1086400"/>
            <a:ext cx="8571300" cy="1256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8" name="Google Shape;28;g25cfe0646db_0_1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g25cfe0646db_0_20"/>
          <p:cNvSpPr/>
          <p:nvPr/>
        </p:nvSpPr>
        <p:spPr>
          <a:xfrm>
            <a:off x="-75" y="6727600"/>
            <a:ext cx="9144000" cy="130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g25cfe0646db_0_20"/>
          <p:cNvSpPr txBox="1"/>
          <p:nvPr>
            <p:ph type="title"/>
          </p:nvPr>
        </p:nvSpPr>
        <p:spPr>
          <a:xfrm>
            <a:off x="311700" y="593367"/>
            <a:ext cx="8520600" cy="9432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g25cfe0646db_0_20"/>
          <p:cNvSpPr txBox="1"/>
          <p:nvPr>
            <p:ph idx="1" type="body"/>
          </p:nvPr>
        </p:nvSpPr>
        <p:spPr>
          <a:xfrm>
            <a:off x="311700" y="1688433"/>
            <a:ext cx="8520600" cy="4403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3" name="Google Shape;33;g25cfe0646db_0_2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g25cfe0646db_0_25"/>
          <p:cNvSpPr txBox="1"/>
          <p:nvPr>
            <p:ph type="title"/>
          </p:nvPr>
        </p:nvSpPr>
        <p:spPr>
          <a:xfrm>
            <a:off x="311700" y="593367"/>
            <a:ext cx="8520600" cy="9432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6" name="Google Shape;36;g25cfe0646db_0_25"/>
          <p:cNvSpPr txBox="1"/>
          <p:nvPr>
            <p:ph idx="1" type="body"/>
          </p:nvPr>
        </p:nvSpPr>
        <p:spPr>
          <a:xfrm>
            <a:off x="311700" y="1688233"/>
            <a:ext cx="3999900" cy="4403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g25cfe0646db_0_25"/>
          <p:cNvSpPr txBox="1"/>
          <p:nvPr>
            <p:ph idx="2" type="body"/>
          </p:nvPr>
        </p:nvSpPr>
        <p:spPr>
          <a:xfrm>
            <a:off x="4832400" y="1688233"/>
            <a:ext cx="3999900" cy="4403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g25cfe0646db_0_2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g25cfe0646db_0_30"/>
          <p:cNvSpPr txBox="1"/>
          <p:nvPr>
            <p:ph type="title"/>
          </p:nvPr>
        </p:nvSpPr>
        <p:spPr>
          <a:xfrm>
            <a:off x="311700" y="593367"/>
            <a:ext cx="8520600" cy="9432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41" name="Google Shape;41;g25cfe0646db_0_3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g25cfe0646db_0_33"/>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4" name="Google Shape;44;g25cfe0646db_0_33"/>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5" name="Google Shape;45;g25cfe0646db_0_3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6" name="Shape 46"/>
        <p:cNvGrpSpPr/>
        <p:nvPr/>
      </p:nvGrpSpPr>
      <p:grpSpPr>
        <a:xfrm>
          <a:off x="0" y="0"/>
          <a:ext cx="0" cy="0"/>
          <a:chOff x="0" y="0"/>
          <a:chExt cx="0" cy="0"/>
        </a:xfrm>
      </p:grpSpPr>
      <p:sp>
        <p:nvSpPr>
          <p:cNvPr id="47" name="Google Shape;47;g25cfe0646db_0_37"/>
          <p:cNvSpPr txBox="1"/>
          <p:nvPr>
            <p:ph type="title"/>
          </p:nvPr>
        </p:nvSpPr>
        <p:spPr>
          <a:xfrm>
            <a:off x="490250" y="701800"/>
            <a:ext cx="5613600" cy="5454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8" name="Google Shape;48;g25cfe0646db_0_3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g25cfe0646db_0_40"/>
          <p:cNvSpPr/>
          <p:nvPr/>
        </p:nvSpPr>
        <p:spPr>
          <a:xfrm>
            <a:off x="4572000" y="0"/>
            <a:ext cx="4572000" cy="6858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 name="Google Shape;51;g25cfe0646db_0_40"/>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52" name="Google Shape;52;g25cfe0646db_0_40"/>
          <p:cNvSpPr txBox="1"/>
          <p:nvPr>
            <p:ph type="title"/>
          </p:nvPr>
        </p:nvSpPr>
        <p:spPr>
          <a:xfrm>
            <a:off x="265500" y="1386233"/>
            <a:ext cx="4045200" cy="2234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3" name="Google Shape;53;g25cfe0646db_0_40"/>
          <p:cNvSpPr txBox="1"/>
          <p:nvPr>
            <p:ph idx="1" type="subTitle"/>
          </p:nvPr>
        </p:nvSpPr>
        <p:spPr>
          <a:xfrm>
            <a:off x="265500" y="36358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4" name="Google Shape;54;g25cfe0646db_0_40"/>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5" name="Google Shape;55;g25cfe0646db_0_4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g25cfe0646db_0_47"/>
          <p:cNvSpPr txBox="1"/>
          <p:nvPr>
            <p:ph idx="1" type="body"/>
          </p:nvPr>
        </p:nvSpPr>
        <p:spPr>
          <a:xfrm>
            <a:off x="311700" y="5640967"/>
            <a:ext cx="5998800" cy="798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8" name="Google Shape;58;g25cfe0646db_0_4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9" name="Shape 9"/>
        <p:cNvGrpSpPr/>
        <p:nvPr/>
      </p:nvGrpSpPr>
      <p:grpSpPr>
        <a:xfrm>
          <a:off x="0" y="0"/>
          <a:ext cx="0" cy="0"/>
          <a:chOff x="0" y="0"/>
          <a:chExt cx="0" cy="0"/>
        </a:xfrm>
      </p:grpSpPr>
      <p:sp>
        <p:nvSpPr>
          <p:cNvPr id="10" name="Google Shape;10;g25cfe0646db_0_0"/>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11" name="Google Shape;11;g25cfe0646db_0_0"/>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12" name="Google Shape;12;g25cfe0646db_0_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hyperlink" Target="https://www.tutorialspoint.com/http/http_overview.htm" TargetMode="External"/><Relationship Id="rId4" Type="http://schemas.openxmlformats.org/officeDocument/2006/relationships/hyperlink" Target="https://www.elegantthemes.com/blog/wordpress/best-web-servers-for-windows-and-linu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
          <p:cNvSpPr txBox="1"/>
          <p:nvPr>
            <p:ph type="ctrTitle"/>
          </p:nvPr>
        </p:nvSpPr>
        <p:spPr>
          <a:xfrm>
            <a:off x="762000" y="1893400"/>
            <a:ext cx="7848600" cy="1317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400"/>
              <a:buFont typeface="Arial"/>
              <a:buNone/>
            </a:pPr>
            <a:r>
              <a:rPr lang="en-US"/>
              <a:t>WEB ENGINEERING</a:t>
            </a:r>
            <a:endParaRPr/>
          </a:p>
        </p:txBody>
      </p:sp>
      <p:sp>
        <p:nvSpPr>
          <p:cNvPr id="84" name="Google Shape;84;p1"/>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000">
                <a:solidFill>
                  <a:schemeClr val="dk2"/>
                </a:solidFill>
                <a:latin typeface="Open Sans"/>
                <a:ea typeface="Open Sans"/>
                <a:cs typeface="Open Sans"/>
                <a:sym typeface="Open Sans"/>
              </a:rPr>
              <a:t>‹#›</a:t>
            </a:fld>
            <a:endParaRPr b="0" sz="1000">
              <a:solidFill>
                <a:schemeClr val="dk2"/>
              </a:solidFill>
              <a:latin typeface="Open Sans"/>
              <a:ea typeface="Open Sans"/>
              <a:cs typeface="Open Sans"/>
              <a:sym typeface="Open Sans"/>
            </a:endParaRPr>
          </a:p>
        </p:txBody>
      </p:sp>
      <p:sp>
        <p:nvSpPr>
          <p:cNvPr id="85" name="Google Shape;85;p1"/>
          <p:cNvSpPr txBox="1"/>
          <p:nvPr/>
        </p:nvSpPr>
        <p:spPr>
          <a:xfrm>
            <a:off x="609600" y="3051875"/>
            <a:ext cx="8153400" cy="1039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a:buNone/>
            </a:pPr>
            <a:r>
              <a:rPr b="0" i="0" lang="en-US" sz="3600" u="none" cap="none" strike="noStrike">
                <a:solidFill>
                  <a:schemeClr val="dk2"/>
                </a:solidFill>
                <a:latin typeface="Arial"/>
                <a:ea typeface="Arial"/>
                <a:cs typeface="Arial"/>
                <a:sym typeface="Arial"/>
              </a:rPr>
              <a:t>Web Hosting, Domain Names</a:t>
            </a:r>
            <a:endParaRPr b="0" i="0" sz="36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0"/>
          <p:cNvSpPr txBox="1"/>
          <p:nvPr>
            <p:ph type="title"/>
          </p:nvPr>
        </p:nvSpPr>
        <p:spPr>
          <a:xfrm>
            <a:off x="456481" y="305312"/>
            <a:ext cx="8228160" cy="1144921"/>
          </a:xfrm>
          <a:prstGeom prst="rect">
            <a:avLst/>
          </a:prstGeom>
          <a:noFill/>
          <a:ln>
            <a:noFill/>
          </a:ln>
        </p:spPr>
        <p:txBody>
          <a:bodyPr anchorCtr="0" anchor="ctr" bIns="45700" lIns="91425" spcFirstLastPara="1" rIns="91425" wrap="square" tIns="25125">
            <a:normAutofit/>
          </a:bodyPr>
          <a:lstStyle/>
          <a:p>
            <a:pPr indent="0" lvl="0" marL="0" rtl="0" algn="l">
              <a:lnSpc>
                <a:spcPct val="100000"/>
              </a:lnSpc>
              <a:spcBef>
                <a:spcPts val="0"/>
              </a:spcBef>
              <a:spcAft>
                <a:spcPts val="0"/>
              </a:spcAft>
              <a:buClr>
                <a:schemeClr val="dk2"/>
              </a:buClr>
              <a:buSzPts val="4000"/>
              <a:buFont typeface="Arial"/>
              <a:buNone/>
            </a:pPr>
            <a:r>
              <a:rPr lang="en-US"/>
              <a:t>Types of Domain Names</a:t>
            </a:r>
            <a:endParaRPr/>
          </a:p>
        </p:txBody>
      </p:sp>
      <p:sp>
        <p:nvSpPr>
          <p:cNvPr id="160" name="Google Shape;160;p10"/>
          <p:cNvSpPr txBox="1"/>
          <p:nvPr>
            <p:ph idx="1" type="body"/>
          </p:nvPr>
        </p:nvSpPr>
        <p:spPr>
          <a:xfrm>
            <a:off x="456481" y="1604328"/>
            <a:ext cx="8228160" cy="4637287"/>
          </a:xfrm>
          <a:prstGeom prst="rect">
            <a:avLst/>
          </a:prstGeom>
          <a:noFill/>
          <a:ln>
            <a:noFill/>
          </a:ln>
        </p:spPr>
        <p:txBody>
          <a:bodyPr anchorCtr="0" anchor="t" bIns="45700" lIns="91425" spcFirstLastPara="1" rIns="91425" wrap="square" tIns="45700">
            <a:normAutofit/>
          </a:bodyPr>
          <a:lstStyle/>
          <a:p>
            <a:pPr indent="-355600" lvl="0" marL="457200" rtl="0" algn="l">
              <a:lnSpc>
                <a:spcPct val="100000"/>
              </a:lnSpc>
              <a:spcBef>
                <a:spcPts val="0"/>
              </a:spcBef>
              <a:spcAft>
                <a:spcPts val="0"/>
              </a:spcAft>
              <a:buSzPts val="2000"/>
              <a:buChar char="●"/>
            </a:pPr>
            <a:r>
              <a:rPr b="1" lang="en-US" sz="2000"/>
              <a:t>Generic Top-level domains (gTLD):</a:t>
            </a:r>
            <a:endParaRPr b="1" sz="2000"/>
          </a:p>
          <a:p>
            <a:pPr indent="-550158" lvl="1" marL="1562424" rtl="0" algn="l">
              <a:lnSpc>
                <a:spcPct val="100000"/>
              </a:lnSpc>
              <a:spcBef>
                <a:spcPts val="400"/>
              </a:spcBef>
              <a:spcAft>
                <a:spcPts val="0"/>
              </a:spcAft>
              <a:buClr>
                <a:srgbClr val="000080"/>
              </a:buClr>
              <a:buSzPts val="2000"/>
              <a:buFont typeface="Noto Sans Symbols"/>
              <a:buChar char="−"/>
            </a:pPr>
            <a:r>
              <a:rPr lang="en-US" sz="2000"/>
              <a:t>Generic:.com, .net and .org, .info, .biz, .name, .pro</a:t>
            </a:r>
            <a:endParaRPr sz="2000"/>
          </a:p>
          <a:p>
            <a:pPr indent="-550157" lvl="1" marL="1562423" rtl="0" algn="l">
              <a:lnSpc>
                <a:spcPct val="100000"/>
              </a:lnSpc>
              <a:spcBef>
                <a:spcPts val="400"/>
              </a:spcBef>
              <a:spcAft>
                <a:spcPts val="0"/>
              </a:spcAft>
              <a:buClr>
                <a:srgbClr val="000080"/>
              </a:buClr>
              <a:buSzPts val="2000"/>
              <a:buFont typeface="Noto Sans Symbols"/>
              <a:buChar char="−"/>
            </a:pPr>
            <a:r>
              <a:rPr lang="en-US" sz="2000"/>
              <a:t>Sponsored: .gov, .edu, .asia, .mobi</a:t>
            </a:r>
            <a:endParaRPr sz="2000"/>
          </a:p>
          <a:p>
            <a:pPr indent="0" lvl="0" marL="914400" rtl="0" algn="l">
              <a:lnSpc>
                <a:spcPct val="100000"/>
              </a:lnSpc>
              <a:spcBef>
                <a:spcPts val="400"/>
              </a:spcBef>
              <a:spcAft>
                <a:spcPts val="0"/>
              </a:spcAft>
              <a:buNone/>
            </a:pPr>
            <a:r>
              <a:t/>
            </a:r>
            <a:endParaRPr sz="2000"/>
          </a:p>
          <a:p>
            <a:pPr indent="-355600" lvl="0" marL="457200" rtl="0" algn="l">
              <a:lnSpc>
                <a:spcPct val="100000"/>
              </a:lnSpc>
              <a:spcBef>
                <a:spcPts val="480"/>
              </a:spcBef>
              <a:spcAft>
                <a:spcPts val="0"/>
              </a:spcAft>
              <a:buSzPts val="2000"/>
              <a:buChar char="●"/>
            </a:pPr>
            <a:r>
              <a:rPr b="1" lang="en-US" sz="2000"/>
              <a:t>Country-Code Top Level Domains (ccTLD):</a:t>
            </a:r>
            <a:endParaRPr b="1" sz="2000"/>
          </a:p>
          <a:p>
            <a:pPr indent="-550157" lvl="1" marL="1562423" rtl="0" algn="l">
              <a:lnSpc>
                <a:spcPct val="100000"/>
              </a:lnSpc>
              <a:spcBef>
                <a:spcPts val="400"/>
              </a:spcBef>
              <a:spcAft>
                <a:spcPts val="0"/>
              </a:spcAft>
              <a:buClr>
                <a:srgbClr val="000080"/>
              </a:buClr>
              <a:buSzPts val="2000"/>
              <a:buFont typeface="Noto Sans Symbols"/>
              <a:buChar char="−"/>
            </a:pPr>
            <a:r>
              <a:rPr lang="en-US" sz="2000"/>
              <a:t>e.g.: .co.uk, .ph, .us</a:t>
            </a:r>
            <a:endParaRPr sz="2000"/>
          </a:p>
          <a:p>
            <a:pPr indent="0" lvl="0" marL="914400" rtl="0" algn="l">
              <a:lnSpc>
                <a:spcPct val="100000"/>
              </a:lnSpc>
              <a:spcBef>
                <a:spcPts val="400"/>
              </a:spcBef>
              <a:spcAft>
                <a:spcPts val="0"/>
              </a:spcAft>
              <a:buNone/>
            </a:pPr>
            <a:r>
              <a:t/>
            </a:r>
            <a:endParaRPr sz="2000"/>
          </a:p>
          <a:p>
            <a:pPr indent="-350745" lvl="0" marL="387366" rtl="0" algn="l">
              <a:lnSpc>
                <a:spcPct val="100000"/>
              </a:lnSpc>
              <a:spcBef>
                <a:spcPts val="480"/>
              </a:spcBef>
              <a:spcAft>
                <a:spcPts val="0"/>
              </a:spcAft>
              <a:buClr>
                <a:srgbClr val="000080"/>
              </a:buClr>
              <a:buSzPts val="2000"/>
              <a:buFont typeface="Noto Sans Symbols"/>
              <a:buChar char="●"/>
            </a:pPr>
            <a:r>
              <a:rPr lang="en-US" sz="2000"/>
              <a:t>Second-Level Domain Names – to the left of TLDs</a:t>
            </a:r>
            <a:endParaRPr sz="2000"/>
          </a:p>
          <a:p>
            <a:pPr indent="-350745" lvl="0" marL="387366" rtl="0" algn="l">
              <a:lnSpc>
                <a:spcPct val="100000"/>
              </a:lnSpc>
              <a:spcBef>
                <a:spcPts val="480"/>
              </a:spcBef>
              <a:spcAft>
                <a:spcPts val="0"/>
              </a:spcAft>
              <a:buClr>
                <a:srgbClr val="000080"/>
              </a:buClr>
              <a:buSzPts val="2000"/>
              <a:buFont typeface="Noto Sans Symbols"/>
              <a:buChar char="●"/>
            </a:pPr>
            <a:r>
              <a:rPr lang="en-US" sz="2000"/>
              <a:t>Domain Hacks – unconventional use of TLDs to make it part of the website's title</a:t>
            </a:r>
            <a:endParaRPr sz="2000"/>
          </a:p>
          <a:p>
            <a:pPr indent="-550158" lvl="1" marL="1562424" rtl="0" algn="l">
              <a:lnSpc>
                <a:spcPct val="100000"/>
              </a:lnSpc>
              <a:spcBef>
                <a:spcPts val="400"/>
              </a:spcBef>
              <a:spcAft>
                <a:spcPts val="0"/>
              </a:spcAft>
              <a:buClr>
                <a:srgbClr val="000080"/>
              </a:buClr>
              <a:buSzPts val="2000"/>
              <a:buFont typeface="Noto Sans Symbols"/>
              <a:buChar char="−"/>
            </a:pPr>
            <a:r>
              <a:rPr lang="en-US" sz="2000"/>
              <a:t>e.g.: del.icio.us, ma.gnolia.com</a:t>
            </a:r>
            <a:endParaRPr sz="2000"/>
          </a:p>
        </p:txBody>
      </p:sp>
      <p:sp>
        <p:nvSpPr>
          <p:cNvPr id="161" name="Google Shape;161;p10"/>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1"/>
          <p:cNvSpPr txBox="1"/>
          <p:nvPr>
            <p:ph type="title"/>
          </p:nvPr>
        </p:nvSpPr>
        <p:spPr>
          <a:xfrm>
            <a:off x="456481" y="347077"/>
            <a:ext cx="8228160" cy="897214"/>
          </a:xfrm>
          <a:prstGeom prst="rect">
            <a:avLst/>
          </a:prstGeom>
          <a:noFill/>
          <a:ln>
            <a:noFill/>
          </a:ln>
        </p:spPr>
        <p:txBody>
          <a:bodyPr anchorCtr="0" anchor="ctr" bIns="45700" lIns="91425" spcFirstLastPara="1" rIns="91425" wrap="square" tIns="25125">
            <a:normAutofit/>
          </a:bodyPr>
          <a:lstStyle/>
          <a:p>
            <a:pPr indent="0" lvl="0" marL="0" rtl="0" algn="l">
              <a:lnSpc>
                <a:spcPct val="100000"/>
              </a:lnSpc>
              <a:spcBef>
                <a:spcPts val="0"/>
              </a:spcBef>
              <a:spcAft>
                <a:spcPts val="0"/>
              </a:spcAft>
              <a:buClr>
                <a:schemeClr val="dk2"/>
              </a:buClr>
              <a:buSzPts val="4000"/>
              <a:buFont typeface="Arial"/>
              <a:buNone/>
            </a:pPr>
            <a:r>
              <a:rPr lang="en-US"/>
              <a:t>Domain Name Registration Info</a:t>
            </a:r>
            <a:endParaRPr/>
          </a:p>
        </p:txBody>
      </p:sp>
      <p:sp>
        <p:nvSpPr>
          <p:cNvPr id="169" name="Google Shape;169;p11"/>
          <p:cNvSpPr txBox="1"/>
          <p:nvPr>
            <p:ph idx="1" type="body"/>
          </p:nvPr>
        </p:nvSpPr>
        <p:spPr>
          <a:xfrm>
            <a:off x="622075" y="1451675"/>
            <a:ext cx="8062500" cy="4849200"/>
          </a:xfrm>
          <a:prstGeom prst="rect">
            <a:avLst/>
          </a:prstGeom>
          <a:noFill/>
          <a:ln>
            <a:noFill/>
          </a:ln>
        </p:spPr>
        <p:txBody>
          <a:bodyPr anchorCtr="0" anchor="t" bIns="45700" lIns="91425" spcFirstLastPara="1" rIns="91425" wrap="square" tIns="12725">
            <a:normAutofit/>
          </a:bodyPr>
          <a:lstStyle/>
          <a:p>
            <a:pPr indent="-182880" lvl="0" marL="182880" rtl="0" algn="just">
              <a:lnSpc>
                <a:spcPct val="100000"/>
              </a:lnSpc>
              <a:spcBef>
                <a:spcPts val="0"/>
              </a:spcBef>
              <a:spcAft>
                <a:spcPts val="0"/>
              </a:spcAft>
              <a:buSzPts val="1700"/>
              <a:buNone/>
            </a:pPr>
            <a:r>
              <a:rPr b="1" lang="en-US" sz="2000"/>
              <a:t>Administrative contact - </a:t>
            </a:r>
            <a:r>
              <a:rPr lang="en-US" sz="2000"/>
              <a:t> has the highest level of control over a domain</a:t>
            </a:r>
            <a:endParaRPr/>
          </a:p>
          <a:p>
            <a:pPr indent="-544601" lvl="1" marL="1562423" rtl="0" algn="just">
              <a:lnSpc>
                <a:spcPct val="100000"/>
              </a:lnSpc>
              <a:spcBef>
                <a:spcPts val="370"/>
              </a:spcBef>
              <a:spcAft>
                <a:spcPts val="0"/>
              </a:spcAft>
              <a:buClr>
                <a:srgbClr val="000080"/>
              </a:buClr>
              <a:buSzPts val="1800"/>
              <a:buFont typeface="Noto Sans Symbols"/>
              <a:buChar char="−"/>
            </a:pPr>
            <a:r>
              <a:rPr i="1" lang="en-US" sz="1700"/>
              <a:t>Functions :</a:t>
            </a:r>
            <a:r>
              <a:rPr lang="en-US" sz="1700"/>
              <a:t> management of all business information, such as name of record, postal address, and contact information of the official registrant of the domain and the obligation to conform to the requirements of the domain registry in order to retain the right to use a domain name, and installs additional contact information for technical and billing functions.</a:t>
            </a:r>
            <a:endParaRPr sz="1700"/>
          </a:p>
          <a:p>
            <a:pPr indent="-527456" lvl="1" marL="1562424" rtl="0" algn="just">
              <a:lnSpc>
                <a:spcPct val="100000"/>
              </a:lnSpc>
              <a:spcBef>
                <a:spcPts val="370"/>
              </a:spcBef>
              <a:spcAft>
                <a:spcPts val="0"/>
              </a:spcAft>
              <a:buSzPts val="1530"/>
              <a:buChar char="−"/>
            </a:pPr>
            <a:r>
              <a:t/>
            </a:r>
            <a:endParaRPr/>
          </a:p>
          <a:p>
            <a:pPr indent="-182880" lvl="0" marL="182880" rtl="0" algn="just">
              <a:lnSpc>
                <a:spcPct val="100000"/>
              </a:lnSpc>
              <a:spcBef>
                <a:spcPts val="370"/>
              </a:spcBef>
              <a:spcAft>
                <a:spcPts val="0"/>
              </a:spcAft>
              <a:buClr>
                <a:schemeClr val="dk1"/>
              </a:buClr>
              <a:buSzPts val="2000"/>
              <a:buNone/>
            </a:pPr>
            <a:r>
              <a:rPr b="1" lang="en-US" sz="2000"/>
              <a:t>Technical contact </a:t>
            </a:r>
            <a:r>
              <a:rPr lang="en-US" sz="2000"/>
              <a:t>- manages the name servers of a domain name.</a:t>
            </a:r>
            <a:endParaRPr/>
          </a:p>
          <a:p>
            <a:pPr indent="-538251" lvl="1" marL="1562424" rtl="0" algn="just">
              <a:lnSpc>
                <a:spcPct val="100000"/>
              </a:lnSpc>
              <a:spcBef>
                <a:spcPts val="370"/>
              </a:spcBef>
              <a:spcAft>
                <a:spcPts val="0"/>
              </a:spcAft>
              <a:buClr>
                <a:srgbClr val="000080"/>
              </a:buClr>
              <a:buSzPts val="1700"/>
              <a:buFont typeface="Noto Sans Symbols"/>
              <a:buChar char="−"/>
            </a:pPr>
            <a:r>
              <a:rPr i="1" lang="en-US" sz="1600"/>
              <a:t>Functions :</a:t>
            </a:r>
            <a:r>
              <a:rPr lang="en-US" sz="1600"/>
              <a:t> assuring conformance of the configurations of the domain name with the requirements of the domain registry, maintaining the domain zone records, and providing continuous functionality of the name servers (that leads to the accessibility of the domain name).</a:t>
            </a:r>
            <a:endParaRPr sz="1600"/>
          </a:p>
        </p:txBody>
      </p:sp>
      <p:sp>
        <p:nvSpPr>
          <p:cNvPr id="170" name="Google Shape;170;p11"/>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2"/>
          <p:cNvSpPr txBox="1"/>
          <p:nvPr>
            <p:ph type="title"/>
          </p:nvPr>
        </p:nvSpPr>
        <p:spPr>
          <a:xfrm>
            <a:off x="457868" y="730002"/>
            <a:ext cx="8228100" cy="897300"/>
          </a:xfrm>
          <a:prstGeom prst="rect">
            <a:avLst/>
          </a:prstGeom>
          <a:noFill/>
          <a:ln>
            <a:noFill/>
          </a:ln>
        </p:spPr>
        <p:txBody>
          <a:bodyPr anchorCtr="0" anchor="ctr" bIns="45700" lIns="91425" spcFirstLastPara="1" rIns="91425" wrap="square" tIns="22850">
            <a:normAutofit/>
          </a:bodyPr>
          <a:lstStyle/>
          <a:p>
            <a:pPr indent="0" lvl="0" marL="0" rtl="0" algn="l">
              <a:lnSpc>
                <a:spcPct val="100000"/>
              </a:lnSpc>
              <a:spcBef>
                <a:spcPts val="0"/>
              </a:spcBef>
              <a:spcAft>
                <a:spcPts val="0"/>
              </a:spcAft>
              <a:buClr>
                <a:schemeClr val="dk2"/>
              </a:buClr>
              <a:buSzPts val="3600"/>
              <a:buFont typeface="Arial"/>
              <a:buNone/>
            </a:pPr>
            <a:r>
              <a:rPr lang="en-US" sz="3600"/>
              <a:t>Domain Name Registration Info</a:t>
            </a:r>
            <a:endParaRPr/>
          </a:p>
        </p:txBody>
      </p:sp>
      <p:sp>
        <p:nvSpPr>
          <p:cNvPr id="178" name="Google Shape;178;p12"/>
          <p:cNvSpPr txBox="1"/>
          <p:nvPr>
            <p:ph idx="1" type="body"/>
          </p:nvPr>
        </p:nvSpPr>
        <p:spPr>
          <a:xfrm>
            <a:off x="735843" y="2288391"/>
            <a:ext cx="7672200" cy="2281200"/>
          </a:xfrm>
          <a:prstGeom prst="rect">
            <a:avLst/>
          </a:prstGeom>
          <a:noFill/>
          <a:ln>
            <a:noFill/>
          </a:ln>
        </p:spPr>
        <p:txBody>
          <a:bodyPr anchorCtr="0" anchor="t" bIns="45700" lIns="91425" spcFirstLastPara="1" rIns="91425" wrap="square" tIns="13700">
            <a:normAutofit fontScale="92500" lnSpcReduction="10000"/>
          </a:bodyPr>
          <a:lstStyle/>
          <a:p>
            <a:pPr indent="-182880" lvl="0" marL="182880" rtl="0" algn="just">
              <a:lnSpc>
                <a:spcPct val="100000"/>
              </a:lnSpc>
              <a:spcBef>
                <a:spcPts val="0"/>
              </a:spcBef>
              <a:spcAft>
                <a:spcPts val="0"/>
              </a:spcAft>
              <a:buSzPct val="85000"/>
              <a:buNone/>
            </a:pPr>
            <a:r>
              <a:rPr b="1" lang="en-US" sz="2200"/>
              <a:t>Billing contact -</a:t>
            </a:r>
            <a:r>
              <a:rPr lang="en-US" sz="2200"/>
              <a:t> responsible for receiving billing invoices from the domain name registrar and paying applicable fees.</a:t>
            </a:r>
            <a:endParaRPr/>
          </a:p>
          <a:p>
            <a:pPr indent="-182880" lvl="0" marL="182880" rtl="0" algn="just">
              <a:lnSpc>
                <a:spcPct val="100000"/>
              </a:lnSpc>
              <a:spcBef>
                <a:spcPts val="407"/>
              </a:spcBef>
              <a:spcAft>
                <a:spcPts val="0"/>
              </a:spcAft>
              <a:buSzPct val="85000"/>
              <a:buNone/>
            </a:pPr>
            <a:r>
              <a:rPr b="1" lang="en-US" sz="2200"/>
              <a:t>Name servers</a:t>
            </a:r>
            <a:r>
              <a:rPr lang="en-US" sz="2200"/>
              <a:t> - Domains usually need at least two authoritative name servers that perform name resolution for the domain. If they are not automatically provided by the registrar, the domain holder must specify domain names and IP addresses for these servers.</a:t>
            </a:r>
            <a:endParaRPr/>
          </a:p>
        </p:txBody>
      </p:sp>
      <p:sp>
        <p:nvSpPr>
          <p:cNvPr id="179" name="Google Shape;179;p12"/>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5cfe0646db_0_70"/>
          <p:cNvSpPr txBox="1"/>
          <p:nvPr>
            <p:ph type="title"/>
          </p:nvPr>
        </p:nvSpPr>
        <p:spPr>
          <a:xfrm>
            <a:off x="457200" y="533400"/>
            <a:ext cx="82296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What is a Subdomain?</a:t>
            </a:r>
            <a:endParaRPr/>
          </a:p>
        </p:txBody>
      </p:sp>
      <p:sp>
        <p:nvSpPr>
          <p:cNvPr id="186" name="Google Shape;186;g25cfe0646db_0_70"/>
          <p:cNvSpPr txBox="1"/>
          <p:nvPr>
            <p:ph idx="1" type="body"/>
          </p:nvPr>
        </p:nvSpPr>
        <p:spPr>
          <a:xfrm>
            <a:off x="457200" y="1981200"/>
            <a:ext cx="8229600" cy="3710700"/>
          </a:xfrm>
          <a:prstGeom prst="rect">
            <a:avLst/>
          </a:prstGeom>
        </p:spPr>
        <p:txBody>
          <a:bodyPr anchorCtr="0" anchor="t" bIns="45700" lIns="91425" spcFirstLastPara="1" rIns="91425" wrap="square" tIns="45700">
            <a:normAutofit/>
          </a:bodyPr>
          <a:lstStyle/>
          <a:p>
            <a:pPr indent="-325755" lvl="0" marL="457200" rtl="0" algn="just">
              <a:spcBef>
                <a:spcPts val="360"/>
              </a:spcBef>
              <a:spcAft>
                <a:spcPts val="0"/>
              </a:spcAft>
              <a:buSzPts val="1530"/>
              <a:buChar char="•"/>
            </a:pPr>
            <a:r>
              <a:rPr lang="en-US"/>
              <a:t>This is what other people refer to as “third-level domain.” No need to register.</a:t>
            </a:r>
            <a:endParaRPr/>
          </a:p>
          <a:p>
            <a:pPr indent="-325755" lvl="0" marL="457200" rtl="0" algn="just">
              <a:spcBef>
                <a:spcPts val="0"/>
              </a:spcBef>
              <a:spcAft>
                <a:spcPts val="0"/>
              </a:spcAft>
              <a:buSzPts val="1530"/>
              <a:buChar char="•"/>
            </a:pPr>
            <a:r>
              <a:rPr lang="en-US"/>
              <a:t>Also used to identify two different IP addresses on the same server (machine names). It is also used to point to different computers with the same information (load balancing).</a:t>
            </a:r>
            <a:endParaRPr/>
          </a:p>
          <a:p>
            <a:pPr indent="-325755" lvl="0" marL="457200" rtl="0" algn="just">
              <a:spcBef>
                <a:spcPts val="0"/>
              </a:spcBef>
              <a:spcAft>
                <a:spcPts val="0"/>
              </a:spcAft>
              <a:buSzPts val="1530"/>
              <a:buChar char="•"/>
            </a:pPr>
            <a:r>
              <a:rPr lang="en-US"/>
              <a:t>Scalability of a domain allows for multiple subdomains to be created. It helps in organizing information. Subdomains allow better hosting options as compared to subdirectories.</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187" name="Google Shape;187;g25cfe0646db_0_70"/>
          <p:cNvSpPr txBox="1"/>
          <p:nvPr>
            <p:ph idx="12" type="sldNum"/>
          </p:nvPr>
        </p:nvSpPr>
        <p:spPr>
          <a:xfrm>
            <a:off x="7620000" y="18288"/>
            <a:ext cx="1066800" cy="329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3"/>
          <p:cNvSpPr txBox="1"/>
          <p:nvPr>
            <p:ph type="title"/>
          </p:nvPr>
        </p:nvSpPr>
        <p:spPr>
          <a:xfrm>
            <a:off x="456481" y="305312"/>
            <a:ext cx="8228160" cy="1146360"/>
          </a:xfrm>
          <a:prstGeom prst="rect">
            <a:avLst/>
          </a:prstGeom>
          <a:noFill/>
          <a:ln>
            <a:noFill/>
          </a:ln>
        </p:spPr>
        <p:txBody>
          <a:bodyPr anchorCtr="0" anchor="ctr" bIns="45700" lIns="91425" spcFirstLastPara="1" rIns="91425" wrap="square" tIns="22850">
            <a:normAutofit/>
          </a:bodyPr>
          <a:lstStyle/>
          <a:p>
            <a:pPr indent="0" lvl="0" marL="0" rtl="0" algn="l">
              <a:lnSpc>
                <a:spcPct val="100000"/>
              </a:lnSpc>
              <a:spcBef>
                <a:spcPts val="0"/>
              </a:spcBef>
              <a:spcAft>
                <a:spcPts val="0"/>
              </a:spcAft>
              <a:buClr>
                <a:schemeClr val="dk2"/>
              </a:buClr>
              <a:buSzPts val="3600"/>
              <a:buFont typeface="Arial"/>
              <a:buNone/>
            </a:pPr>
            <a:r>
              <a:rPr lang="en-US" sz="3600"/>
              <a:t>How To Register A Domain Name</a:t>
            </a:r>
            <a:endParaRPr/>
          </a:p>
        </p:txBody>
      </p:sp>
      <p:sp>
        <p:nvSpPr>
          <p:cNvPr id="195" name="Google Shape;195;p13"/>
          <p:cNvSpPr txBox="1"/>
          <p:nvPr>
            <p:ph idx="1" type="body"/>
          </p:nvPr>
        </p:nvSpPr>
        <p:spPr>
          <a:xfrm>
            <a:off x="829450" y="1451675"/>
            <a:ext cx="7769100" cy="5006100"/>
          </a:xfrm>
          <a:prstGeom prst="rect">
            <a:avLst/>
          </a:prstGeom>
          <a:noFill/>
          <a:ln>
            <a:noFill/>
          </a:ln>
        </p:spPr>
        <p:txBody>
          <a:bodyPr anchorCtr="0" anchor="t" bIns="45700" lIns="91425" spcFirstLastPara="1" rIns="91425" wrap="square" tIns="11425">
            <a:normAutofit/>
          </a:bodyPr>
          <a:lstStyle/>
          <a:p>
            <a:pPr indent="-297040" lvl="0" marL="387366" rtl="0" algn="just">
              <a:lnSpc>
                <a:spcPct val="100000"/>
              </a:lnSpc>
              <a:spcBef>
                <a:spcPts val="0"/>
              </a:spcBef>
              <a:spcAft>
                <a:spcPts val="0"/>
              </a:spcAft>
              <a:buClr>
                <a:srgbClr val="000080"/>
              </a:buClr>
              <a:buSzPts val="990"/>
              <a:buFont typeface="Noto Sans Symbols"/>
              <a:buChar char="●"/>
            </a:pPr>
            <a:r>
              <a:rPr lang="en-US" sz="2200"/>
              <a:t>Select a unique easy-to-remember name. Underscores are okay as well as dashes. It must be at least two characters long and no more than 63 characters maximum, excluding the top level domain. The first and last character cannot be a hyphen. Domain names are not case-sensitive.</a:t>
            </a:r>
            <a:endParaRPr sz="2200"/>
          </a:p>
          <a:p>
            <a:pPr indent="0" lvl="0" marL="457200" rtl="0" algn="just">
              <a:lnSpc>
                <a:spcPct val="100000"/>
              </a:lnSpc>
              <a:spcBef>
                <a:spcPts val="0"/>
              </a:spcBef>
              <a:spcAft>
                <a:spcPts val="0"/>
              </a:spcAft>
              <a:buNone/>
            </a:pPr>
            <a:r>
              <a:t/>
            </a:r>
            <a:endParaRPr sz="2200"/>
          </a:p>
          <a:p>
            <a:pPr indent="-297039" lvl="0" marL="387366" rtl="0" algn="just">
              <a:lnSpc>
                <a:spcPct val="100000"/>
              </a:lnSpc>
              <a:spcBef>
                <a:spcPts val="407"/>
              </a:spcBef>
              <a:spcAft>
                <a:spcPts val="0"/>
              </a:spcAft>
              <a:buClr>
                <a:srgbClr val="000080"/>
              </a:buClr>
              <a:buSzPts val="990"/>
              <a:buFont typeface="Noto Sans Symbols"/>
              <a:buChar char="●"/>
            </a:pPr>
            <a:r>
              <a:rPr lang="en-US" sz="2200"/>
              <a:t>Check with Whois.net whether it's available or not. There are other free whois tools online that can help you find an available domain name. Some good domain names are often taken and you might want to consider buying these from the owner if they are for sale, or you can buy expired domains which the owners didn't renew after a year.</a:t>
            </a:r>
            <a:endParaRPr/>
          </a:p>
        </p:txBody>
      </p:sp>
      <p:sp>
        <p:nvSpPr>
          <p:cNvPr id="196" name="Google Shape;196;p13"/>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4"/>
          <p:cNvSpPr txBox="1"/>
          <p:nvPr>
            <p:ph type="title"/>
          </p:nvPr>
        </p:nvSpPr>
        <p:spPr>
          <a:xfrm>
            <a:off x="456480" y="345636"/>
            <a:ext cx="8225280" cy="1061392"/>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n-US" sz="3600"/>
              <a:t>How To Register A Domain Name</a:t>
            </a:r>
            <a:endParaRPr/>
          </a:p>
        </p:txBody>
      </p:sp>
      <p:sp>
        <p:nvSpPr>
          <p:cNvPr id="204" name="Google Shape;204;p14"/>
          <p:cNvSpPr txBox="1"/>
          <p:nvPr>
            <p:ph idx="1" type="body"/>
          </p:nvPr>
        </p:nvSpPr>
        <p:spPr>
          <a:xfrm>
            <a:off x="456475" y="1604325"/>
            <a:ext cx="8225400" cy="4313700"/>
          </a:xfrm>
          <a:prstGeom prst="rect">
            <a:avLst/>
          </a:prstGeom>
          <a:noFill/>
          <a:ln>
            <a:noFill/>
          </a:ln>
        </p:spPr>
        <p:txBody>
          <a:bodyPr anchorCtr="0" anchor="t" bIns="45700" lIns="91425" spcFirstLastPara="1" rIns="91425" wrap="square" tIns="45700">
            <a:normAutofit lnSpcReduction="10000"/>
          </a:bodyPr>
          <a:lstStyle/>
          <a:p>
            <a:pPr indent="-300964" lvl="0" marL="614889" rtl="0" algn="just">
              <a:lnSpc>
                <a:spcPct val="100000"/>
              </a:lnSpc>
              <a:spcBef>
                <a:spcPts val="0"/>
              </a:spcBef>
              <a:spcAft>
                <a:spcPts val="0"/>
              </a:spcAft>
              <a:buSzPts val="1870"/>
              <a:buChar char="•"/>
            </a:pPr>
            <a:r>
              <a:rPr lang="en-US" sz="2200"/>
              <a:t>If it's available, then choose your domain name extension. The most popular top-level domains may cost higher than the less used ones.</a:t>
            </a:r>
            <a:endParaRPr sz="2200"/>
          </a:p>
          <a:p>
            <a:pPr indent="0" lvl="0" marL="457200" rtl="0" algn="just">
              <a:lnSpc>
                <a:spcPct val="100000"/>
              </a:lnSpc>
              <a:spcBef>
                <a:spcPts val="0"/>
              </a:spcBef>
              <a:spcAft>
                <a:spcPts val="0"/>
              </a:spcAft>
              <a:buNone/>
            </a:pPr>
            <a:r>
              <a:t/>
            </a:r>
            <a:endParaRPr sz="2200"/>
          </a:p>
          <a:p>
            <a:pPr indent="-300964" lvl="0" marL="614889" rtl="0" algn="just">
              <a:lnSpc>
                <a:spcPct val="100000"/>
              </a:lnSpc>
              <a:spcBef>
                <a:spcPts val="440"/>
              </a:spcBef>
              <a:spcAft>
                <a:spcPts val="0"/>
              </a:spcAft>
              <a:buSzPts val="1870"/>
              <a:buChar char="•"/>
            </a:pPr>
            <a:r>
              <a:rPr lang="en-US" sz="2200"/>
              <a:t>Go to checkout and pay for your domain name. You can use either PayPal or a Credit Card.</a:t>
            </a:r>
            <a:endParaRPr sz="2200"/>
          </a:p>
          <a:p>
            <a:pPr indent="0" lvl="0" marL="457200" rtl="0" algn="just">
              <a:lnSpc>
                <a:spcPct val="100000"/>
              </a:lnSpc>
              <a:spcBef>
                <a:spcPts val="440"/>
              </a:spcBef>
              <a:spcAft>
                <a:spcPts val="0"/>
              </a:spcAft>
              <a:buNone/>
            </a:pPr>
            <a:r>
              <a:t/>
            </a:r>
            <a:endParaRPr sz="2200"/>
          </a:p>
          <a:p>
            <a:pPr indent="-300965" lvl="0" marL="614890" rtl="0" algn="just">
              <a:lnSpc>
                <a:spcPct val="100000"/>
              </a:lnSpc>
              <a:spcBef>
                <a:spcPts val="440"/>
              </a:spcBef>
              <a:spcAft>
                <a:spcPts val="0"/>
              </a:spcAft>
              <a:buSzPts val="1870"/>
              <a:buChar char="•"/>
            </a:pPr>
            <a:r>
              <a:rPr lang="en-US" sz="2200"/>
              <a:t>Edit your account at the domain registrar site to reflect the domain name servers (at least 2) to point your domain to. These domain name servers (DNS) are provided by your web host and are needed to help translate numerical IP addresses to human-readable domain names. </a:t>
            </a:r>
            <a:endParaRPr/>
          </a:p>
        </p:txBody>
      </p:sp>
      <p:sp>
        <p:nvSpPr>
          <p:cNvPr id="205" name="Google Shape;205;p14"/>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References</a:t>
            </a:r>
            <a:endParaRPr/>
          </a:p>
        </p:txBody>
      </p:sp>
      <p:sp>
        <p:nvSpPr>
          <p:cNvPr id="211" name="Google Shape;211;p15"/>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2040"/>
              <a:buChar char="•"/>
            </a:pPr>
            <a:r>
              <a:rPr lang="en-US" u="sng">
                <a:solidFill>
                  <a:schemeClr val="hlink"/>
                </a:solidFill>
                <a:hlinkClick r:id="rId3"/>
              </a:rPr>
              <a:t>https://www.tutorialspoint.com/http/http_overview.htm</a:t>
            </a:r>
            <a:endParaRPr/>
          </a:p>
          <a:p>
            <a:pPr indent="-53338" lvl="0" marL="182880" rtl="0" algn="l">
              <a:lnSpc>
                <a:spcPct val="100000"/>
              </a:lnSpc>
              <a:spcBef>
                <a:spcPts val="480"/>
              </a:spcBef>
              <a:spcAft>
                <a:spcPts val="0"/>
              </a:spcAft>
              <a:buSzPts val="2040"/>
              <a:buNone/>
            </a:pPr>
            <a:r>
              <a:t/>
            </a:r>
            <a:endParaRPr/>
          </a:p>
          <a:p>
            <a:pPr indent="-182880" lvl="0" marL="182880" rtl="0" algn="l">
              <a:lnSpc>
                <a:spcPct val="100000"/>
              </a:lnSpc>
              <a:spcBef>
                <a:spcPts val="480"/>
              </a:spcBef>
              <a:spcAft>
                <a:spcPts val="0"/>
              </a:spcAft>
              <a:buSzPts val="2040"/>
              <a:buChar char="•"/>
            </a:pPr>
            <a:r>
              <a:rPr lang="en-US" u="sng">
                <a:solidFill>
                  <a:schemeClr val="hlink"/>
                </a:solidFill>
                <a:hlinkClick r:id="rId4"/>
              </a:rPr>
              <a:t>https://www.elegantthemes.com/blog/wordpress/best-web-servers-for-windows-and-linux</a:t>
            </a:r>
            <a:endParaRPr/>
          </a:p>
          <a:p>
            <a:pPr indent="-53338" lvl="0" marL="182880" rtl="0" algn="l">
              <a:lnSpc>
                <a:spcPct val="100000"/>
              </a:lnSpc>
              <a:spcBef>
                <a:spcPts val="480"/>
              </a:spcBef>
              <a:spcAft>
                <a:spcPts val="0"/>
              </a:spcAft>
              <a:buSzPts val="2040"/>
              <a:buNone/>
            </a:pPr>
            <a:r>
              <a:t/>
            </a:r>
            <a:endParaRPr/>
          </a:p>
          <a:p>
            <a:pPr indent="-53338" lvl="0" marL="182880" rtl="0" algn="l">
              <a:lnSpc>
                <a:spcPct val="100000"/>
              </a:lnSpc>
              <a:spcBef>
                <a:spcPts val="480"/>
              </a:spcBef>
              <a:spcAft>
                <a:spcPts val="0"/>
              </a:spcAft>
              <a:buSzPts val="2040"/>
              <a:buNone/>
            </a:pPr>
            <a:r>
              <a:t/>
            </a:r>
            <a:endParaRPr/>
          </a:p>
        </p:txBody>
      </p:sp>
      <p:sp>
        <p:nvSpPr>
          <p:cNvPr id="212" name="Google Shape;212;p15"/>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456481" y="347077"/>
            <a:ext cx="8228160" cy="1062832"/>
          </a:xfrm>
          <a:prstGeom prst="rect">
            <a:avLst/>
          </a:prstGeom>
          <a:noFill/>
          <a:ln>
            <a:noFill/>
          </a:ln>
        </p:spPr>
        <p:txBody>
          <a:bodyPr anchorCtr="0" anchor="ctr" bIns="45700" lIns="91425" spcFirstLastPara="1" rIns="91425" wrap="square" tIns="25125">
            <a:normAutofit/>
          </a:bodyPr>
          <a:lstStyle/>
          <a:p>
            <a:pPr indent="0" lvl="0" marL="0" rtl="0" algn="l">
              <a:lnSpc>
                <a:spcPct val="100000"/>
              </a:lnSpc>
              <a:spcBef>
                <a:spcPts val="0"/>
              </a:spcBef>
              <a:spcAft>
                <a:spcPts val="0"/>
              </a:spcAft>
              <a:buClr>
                <a:schemeClr val="dk2"/>
              </a:buClr>
              <a:buSzPts val="4000"/>
              <a:buFont typeface="Arial"/>
              <a:buNone/>
            </a:pPr>
            <a:r>
              <a:rPr lang="en-US"/>
              <a:t>Definition of Terms</a:t>
            </a:r>
            <a:endParaRPr/>
          </a:p>
        </p:txBody>
      </p:sp>
      <p:sp>
        <p:nvSpPr>
          <p:cNvPr id="93" name="Google Shape;93;p2"/>
          <p:cNvSpPr txBox="1"/>
          <p:nvPr>
            <p:ph idx="1" type="body"/>
          </p:nvPr>
        </p:nvSpPr>
        <p:spPr>
          <a:xfrm>
            <a:off x="456480" y="1604328"/>
            <a:ext cx="4014720" cy="4274369"/>
          </a:xfrm>
          <a:prstGeom prst="rect">
            <a:avLst/>
          </a:prstGeom>
          <a:noFill/>
          <a:ln>
            <a:noFill/>
          </a:ln>
        </p:spPr>
        <p:txBody>
          <a:bodyPr anchorCtr="0" anchor="t" bIns="45700" lIns="91425" spcFirstLastPara="1" rIns="91425" wrap="square" tIns="13700">
            <a:normAutofit fontScale="92500" lnSpcReduction="20000"/>
          </a:bodyPr>
          <a:lstStyle/>
          <a:p>
            <a:pPr indent="-292324" lvl="0" marL="387366" rtl="0" algn="just">
              <a:lnSpc>
                <a:spcPct val="100000"/>
              </a:lnSpc>
              <a:spcBef>
                <a:spcPts val="0"/>
              </a:spcBef>
              <a:spcAft>
                <a:spcPts val="0"/>
              </a:spcAft>
              <a:buClr>
                <a:srgbClr val="000080"/>
              </a:buClr>
              <a:buSzPct val="45000"/>
              <a:buFont typeface="Noto Sans Symbols"/>
              <a:buChar char="●"/>
            </a:pPr>
            <a:r>
              <a:rPr lang="en-US" sz="2200"/>
              <a:t>DNS – </a:t>
            </a:r>
            <a:r>
              <a:rPr b="1" lang="en-US" sz="2200"/>
              <a:t>Domain Name System </a:t>
            </a:r>
            <a:r>
              <a:rPr lang="en-US" sz="2200"/>
              <a:t>is a hierarchical naming system that serves as the "phone book" for the Internet by translating human-friendly computer hostnames into IP addresses.</a:t>
            </a:r>
            <a:endParaRPr sz="2200"/>
          </a:p>
          <a:p>
            <a:pPr indent="0" lvl="0" marL="457200" rtl="0" algn="just">
              <a:lnSpc>
                <a:spcPct val="100000"/>
              </a:lnSpc>
              <a:spcBef>
                <a:spcPts val="0"/>
              </a:spcBef>
              <a:spcAft>
                <a:spcPts val="0"/>
              </a:spcAft>
              <a:buNone/>
            </a:pPr>
            <a:r>
              <a:t/>
            </a:r>
            <a:endParaRPr sz="2200"/>
          </a:p>
          <a:p>
            <a:pPr indent="0" lvl="0" marL="457200" rtl="0" algn="just">
              <a:lnSpc>
                <a:spcPct val="100000"/>
              </a:lnSpc>
              <a:spcBef>
                <a:spcPts val="0"/>
              </a:spcBef>
              <a:spcAft>
                <a:spcPts val="0"/>
              </a:spcAft>
              <a:buNone/>
            </a:pPr>
            <a:r>
              <a:t/>
            </a:r>
            <a:endParaRPr sz="2200"/>
          </a:p>
          <a:p>
            <a:pPr indent="-292324" lvl="0" marL="387366" rtl="0" algn="just">
              <a:lnSpc>
                <a:spcPct val="100000"/>
              </a:lnSpc>
              <a:spcBef>
                <a:spcPts val="407"/>
              </a:spcBef>
              <a:spcAft>
                <a:spcPts val="0"/>
              </a:spcAft>
              <a:buClr>
                <a:srgbClr val="000080"/>
              </a:buClr>
              <a:buSzPct val="45000"/>
              <a:buFont typeface="Noto Sans Symbols"/>
              <a:buChar char="●"/>
            </a:pPr>
            <a:r>
              <a:rPr b="1" lang="en-US" sz="2200"/>
              <a:t>Domain Name </a:t>
            </a:r>
            <a:r>
              <a:rPr lang="en-US" sz="2200"/>
              <a:t>– provides a symbolic representation, such as recognizable names, to mostly numerically addressed Internet resources. </a:t>
            </a:r>
            <a:endParaRPr/>
          </a:p>
        </p:txBody>
      </p:sp>
      <p:sp>
        <p:nvSpPr>
          <p:cNvPr id="94" name="Google Shape;94;p2"/>
          <p:cNvSpPr txBox="1"/>
          <p:nvPr>
            <p:ph idx="2" type="body"/>
          </p:nvPr>
        </p:nvSpPr>
        <p:spPr>
          <a:xfrm>
            <a:off x="4812050" y="1567262"/>
            <a:ext cx="4014600" cy="4348500"/>
          </a:xfrm>
          <a:prstGeom prst="rect">
            <a:avLst/>
          </a:prstGeom>
          <a:noFill/>
          <a:ln>
            <a:noFill/>
          </a:ln>
        </p:spPr>
        <p:txBody>
          <a:bodyPr anchorCtr="0" anchor="t" bIns="45700" lIns="91425" spcFirstLastPara="1" rIns="91425" wrap="square" tIns="13700">
            <a:normAutofit fontScale="92500" lnSpcReduction="10000"/>
          </a:bodyPr>
          <a:lstStyle/>
          <a:p>
            <a:pPr indent="-292324" lvl="0" marL="387366" rtl="0" algn="just">
              <a:lnSpc>
                <a:spcPct val="100000"/>
              </a:lnSpc>
              <a:spcBef>
                <a:spcPts val="0"/>
              </a:spcBef>
              <a:spcAft>
                <a:spcPts val="0"/>
              </a:spcAft>
              <a:buClr>
                <a:srgbClr val="000080"/>
              </a:buClr>
              <a:buSzPct val="45000"/>
              <a:buFont typeface="Noto Sans Symbols"/>
              <a:buChar char="●"/>
            </a:pPr>
            <a:r>
              <a:rPr lang="en-US" sz="2200"/>
              <a:t>FTP – a </a:t>
            </a:r>
            <a:r>
              <a:rPr b="1" lang="en-US" sz="2200"/>
              <a:t>File Transfer Protocol </a:t>
            </a:r>
            <a:r>
              <a:rPr lang="en-US" sz="2200"/>
              <a:t>for exchanging and manipulating files over a TCP computer network. An FTP client may connect to an FTP server to manipulate files on that server.</a:t>
            </a:r>
            <a:endParaRPr sz="2200"/>
          </a:p>
          <a:p>
            <a:pPr indent="0" lvl="0" marL="0" rtl="0" algn="just">
              <a:lnSpc>
                <a:spcPct val="100000"/>
              </a:lnSpc>
              <a:spcBef>
                <a:spcPts val="0"/>
              </a:spcBef>
              <a:spcAft>
                <a:spcPts val="0"/>
              </a:spcAft>
              <a:buNone/>
            </a:pPr>
            <a:r>
              <a:t/>
            </a:r>
            <a:endParaRPr sz="2200"/>
          </a:p>
          <a:p>
            <a:pPr indent="0" lvl="0" marL="0" rtl="0" algn="just">
              <a:lnSpc>
                <a:spcPct val="100000"/>
              </a:lnSpc>
              <a:spcBef>
                <a:spcPts val="0"/>
              </a:spcBef>
              <a:spcAft>
                <a:spcPts val="0"/>
              </a:spcAft>
              <a:buNone/>
            </a:pPr>
            <a:r>
              <a:t/>
            </a:r>
            <a:endParaRPr sz="2200"/>
          </a:p>
          <a:p>
            <a:pPr indent="-89900" lvl="0" marL="182880" rtl="0" algn="just">
              <a:lnSpc>
                <a:spcPct val="100000"/>
              </a:lnSpc>
              <a:spcBef>
                <a:spcPts val="0"/>
              </a:spcBef>
              <a:spcAft>
                <a:spcPts val="0"/>
              </a:spcAft>
              <a:buClr>
                <a:srgbClr val="000080"/>
              </a:buClr>
              <a:buSzPct val="45000"/>
              <a:buFont typeface="Noto Sans Symbols"/>
              <a:buChar char="●"/>
            </a:pPr>
            <a:r>
              <a:rPr lang="en-US" sz="2200"/>
              <a:t>URL - </a:t>
            </a:r>
            <a:r>
              <a:rPr b="1" lang="en-US" sz="2200"/>
              <a:t>Uniform Resource Locator </a:t>
            </a:r>
            <a:r>
              <a:rPr lang="en-US" sz="2200"/>
              <a:t>specifies where an identified resource is available and the mechanism for retrieving it. Also known as Web Address.</a:t>
            </a:r>
            <a:endParaRPr/>
          </a:p>
        </p:txBody>
      </p:sp>
      <p:sp>
        <p:nvSpPr>
          <p:cNvPr id="95" name="Google Shape;95;p2"/>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457200" y="6096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Web Servers</a:t>
            </a:r>
            <a:endParaRPr/>
          </a:p>
        </p:txBody>
      </p:sp>
      <p:sp>
        <p:nvSpPr>
          <p:cNvPr id="101" name="Google Shape;101;p3"/>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192595" lvl="0" marL="182880" rtl="0" algn="just">
              <a:lnSpc>
                <a:spcPct val="100000"/>
              </a:lnSpc>
              <a:spcBef>
                <a:spcPts val="0"/>
              </a:spcBef>
              <a:spcAft>
                <a:spcPts val="0"/>
              </a:spcAft>
              <a:buSzPts val="2040"/>
              <a:buChar char="•"/>
            </a:pPr>
            <a:r>
              <a:rPr b="1" lang="en-US"/>
              <a:t>Apache</a:t>
            </a:r>
            <a:r>
              <a:rPr lang="en-US"/>
              <a:t> is the a popular web server software. It’s an open-source project that uses </a:t>
            </a:r>
            <a:r>
              <a:rPr b="1" lang="en-US">
                <a:solidFill>
                  <a:srgbClr val="FF0000"/>
                </a:solidFill>
              </a:rPr>
              <a:t>HTTP protocol </a:t>
            </a:r>
            <a:r>
              <a:rPr lang="en-US"/>
              <a:t>and operates across various OSs, including Windows and Linux.</a:t>
            </a:r>
            <a:endParaRPr/>
          </a:p>
          <a:p>
            <a:pPr indent="-63054" lvl="0" marL="182880" rtl="0" algn="just">
              <a:lnSpc>
                <a:spcPct val="100000"/>
              </a:lnSpc>
              <a:spcBef>
                <a:spcPts val="444"/>
              </a:spcBef>
              <a:spcAft>
                <a:spcPts val="0"/>
              </a:spcAft>
              <a:buSzPts val="2040"/>
              <a:buNone/>
            </a:pPr>
            <a:r>
              <a:t/>
            </a:r>
            <a:endParaRPr/>
          </a:p>
          <a:p>
            <a:pPr indent="-192595" lvl="0" marL="182880" rtl="0" algn="just">
              <a:lnSpc>
                <a:spcPct val="100000"/>
              </a:lnSpc>
              <a:spcBef>
                <a:spcPts val="444"/>
              </a:spcBef>
              <a:spcAft>
                <a:spcPts val="0"/>
              </a:spcAft>
              <a:buSzPts val="2040"/>
              <a:buChar char="•"/>
            </a:pPr>
            <a:r>
              <a:rPr b="1" lang="en-US"/>
              <a:t>WAMP </a:t>
            </a:r>
            <a:r>
              <a:rPr lang="en-US"/>
              <a:t>is a local server package for Windows, allowing you to install and host web applications that use Apache, PHP and MySQL.</a:t>
            </a:r>
            <a:endParaRPr/>
          </a:p>
          <a:p>
            <a:pPr indent="-63054" lvl="0" marL="182880" rtl="0" algn="just">
              <a:lnSpc>
                <a:spcPct val="100000"/>
              </a:lnSpc>
              <a:spcBef>
                <a:spcPts val="444"/>
              </a:spcBef>
              <a:spcAft>
                <a:spcPts val="0"/>
              </a:spcAft>
              <a:buSzPts val="2040"/>
              <a:buNone/>
            </a:pPr>
            <a:r>
              <a:t/>
            </a:r>
            <a:endParaRPr/>
          </a:p>
          <a:p>
            <a:pPr indent="-192595" lvl="0" marL="182880" rtl="0" algn="just">
              <a:lnSpc>
                <a:spcPct val="100000"/>
              </a:lnSpc>
              <a:spcBef>
                <a:spcPts val="444"/>
              </a:spcBef>
              <a:spcAft>
                <a:spcPts val="0"/>
              </a:spcAft>
              <a:buSzPts val="2040"/>
              <a:buChar char="•"/>
            </a:pPr>
            <a:r>
              <a:rPr b="1" lang="en-US"/>
              <a:t>XAMPP</a:t>
            </a:r>
            <a:r>
              <a:rPr lang="en-US"/>
              <a:t> is a completely free, easy to install Apache distribution containing MariaDB, PHP, and Perl. It</a:t>
            </a:r>
            <a:r>
              <a:rPr b="1" lang="en-US"/>
              <a:t> </a:t>
            </a:r>
            <a:r>
              <a:rPr lang="en-US"/>
              <a:t>is an open-source web server solution that allows you to run PHP, MySQL, and Apache effectively on your PC.</a:t>
            </a:r>
            <a:endParaRPr/>
          </a:p>
          <a:p>
            <a:pPr indent="-63054" lvl="0" marL="182880" rtl="0" algn="just">
              <a:lnSpc>
                <a:spcPct val="100000"/>
              </a:lnSpc>
              <a:spcBef>
                <a:spcPts val="444"/>
              </a:spcBef>
              <a:spcAft>
                <a:spcPts val="0"/>
              </a:spcAft>
              <a:buSzPts val="2040"/>
              <a:buNone/>
            </a:pPr>
            <a:r>
              <a:t/>
            </a:r>
            <a:endParaRPr/>
          </a:p>
          <a:p>
            <a:pPr indent="-192595" lvl="0" marL="182880" rtl="0" algn="just">
              <a:lnSpc>
                <a:spcPct val="100000"/>
              </a:lnSpc>
              <a:spcBef>
                <a:spcPts val="444"/>
              </a:spcBef>
              <a:spcAft>
                <a:spcPts val="0"/>
              </a:spcAft>
              <a:buSzPts val="2040"/>
              <a:buChar char="•"/>
            </a:pPr>
            <a:r>
              <a:rPr b="1" lang="en-US"/>
              <a:t>Tomcat</a:t>
            </a:r>
            <a:r>
              <a:rPr lang="en-US"/>
              <a:t> is one of the best web server software options for Java applications. </a:t>
            </a:r>
            <a:endParaRPr/>
          </a:p>
        </p:txBody>
      </p:sp>
      <p:sp>
        <p:nvSpPr>
          <p:cNvPr id="102" name="Google Shape;102;p3"/>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HTTP/HTTPS</a:t>
            </a:r>
            <a:endParaRPr/>
          </a:p>
        </p:txBody>
      </p:sp>
      <p:sp>
        <p:nvSpPr>
          <p:cNvPr id="108" name="Google Shape;108;p4"/>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2040"/>
              <a:buChar char="•"/>
            </a:pPr>
            <a:r>
              <a:rPr lang="en-US"/>
              <a:t>HyperText Transfer Protocol (HTTP) is the protocol used by the world wide web. it defines how messages are transmitted, and how actions are taken by web servers and browsers when responding to commands. </a:t>
            </a:r>
            <a:endParaRPr/>
          </a:p>
          <a:p>
            <a:pPr indent="-53338" lvl="0" marL="182880" rtl="0" algn="just">
              <a:lnSpc>
                <a:spcPct val="100000"/>
              </a:lnSpc>
              <a:spcBef>
                <a:spcPts val="480"/>
              </a:spcBef>
              <a:spcAft>
                <a:spcPts val="0"/>
              </a:spcAft>
              <a:buSzPts val="2040"/>
              <a:buNone/>
            </a:pPr>
            <a:r>
              <a:t/>
            </a:r>
            <a:endParaRPr/>
          </a:p>
          <a:p>
            <a:pPr indent="-182880" lvl="0" marL="182880" rtl="0" algn="just">
              <a:lnSpc>
                <a:spcPct val="100000"/>
              </a:lnSpc>
              <a:spcBef>
                <a:spcPts val="480"/>
              </a:spcBef>
              <a:spcAft>
                <a:spcPts val="0"/>
              </a:spcAft>
              <a:buSzPts val="2040"/>
              <a:buChar char="•"/>
            </a:pPr>
            <a:r>
              <a:rPr lang="en-US"/>
              <a:t>HTTPS is the secured version of HTTP. Here, the communication protocol is encrypted using Transport Layer Security. It ensures protection against man-in-the-middle attacks and eavesdropping.</a:t>
            </a:r>
            <a:endParaRPr/>
          </a:p>
          <a:p>
            <a:pPr indent="-53338" lvl="0" marL="182880" rtl="0" algn="l">
              <a:lnSpc>
                <a:spcPct val="100000"/>
              </a:lnSpc>
              <a:spcBef>
                <a:spcPts val="480"/>
              </a:spcBef>
              <a:spcAft>
                <a:spcPts val="0"/>
              </a:spcAft>
              <a:buSzPts val="2040"/>
              <a:buNone/>
            </a:pPr>
            <a:r>
              <a:t/>
            </a:r>
            <a:endParaRPr/>
          </a:p>
        </p:txBody>
      </p:sp>
      <p:sp>
        <p:nvSpPr>
          <p:cNvPr id="109" name="Google Shape;109;p4"/>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HTTP</a:t>
            </a:r>
            <a:endParaRPr/>
          </a:p>
        </p:txBody>
      </p:sp>
      <p:sp>
        <p:nvSpPr>
          <p:cNvPr id="115" name="Google Shape;115;p5"/>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2040"/>
              <a:buChar char="•"/>
            </a:pPr>
            <a:r>
              <a:rPr lang="en-US"/>
              <a:t>HTTP is a </a:t>
            </a:r>
            <a:r>
              <a:rPr b="1" lang="en-US"/>
              <a:t>TCP/IP based</a:t>
            </a:r>
            <a:r>
              <a:rPr lang="en-US"/>
              <a:t> communication protocol, that is used to deliver data (HTML files, image files, query results, etc.) on the World Wide Web. </a:t>
            </a:r>
            <a:endParaRPr/>
          </a:p>
          <a:p>
            <a:pPr indent="-53338" lvl="0" marL="182880" rtl="0" algn="just">
              <a:lnSpc>
                <a:spcPct val="100000"/>
              </a:lnSpc>
              <a:spcBef>
                <a:spcPts val="480"/>
              </a:spcBef>
              <a:spcAft>
                <a:spcPts val="0"/>
              </a:spcAft>
              <a:buSzPts val="2040"/>
              <a:buNone/>
            </a:pPr>
            <a:r>
              <a:t/>
            </a:r>
            <a:endParaRPr/>
          </a:p>
          <a:p>
            <a:pPr indent="-182880" lvl="0" marL="182880" rtl="0" algn="just">
              <a:lnSpc>
                <a:spcPct val="100000"/>
              </a:lnSpc>
              <a:spcBef>
                <a:spcPts val="480"/>
              </a:spcBef>
              <a:spcAft>
                <a:spcPts val="0"/>
              </a:spcAft>
              <a:buSzPts val="2040"/>
              <a:buChar char="•"/>
            </a:pPr>
            <a:r>
              <a:rPr lang="en-US"/>
              <a:t>The default port is </a:t>
            </a:r>
            <a:r>
              <a:rPr b="1" lang="en-US"/>
              <a:t>TCP 80</a:t>
            </a:r>
            <a:r>
              <a:rPr lang="en-US"/>
              <a:t>, but other ports can be used as well. It provides a standardized way for computers to communicate with each other. </a:t>
            </a:r>
            <a:endParaRPr/>
          </a:p>
          <a:p>
            <a:pPr indent="-53338" lvl="0" marL="182880" rtl="0" algn="just">
              <a:lnSpc>
                <a:spcPct val="100000"/>
              </a:lnSpc>
              <a:spcBef>
                <a:spcPts val="480"/>
              </a:spcBef>
              <a:spcAft>
                <a:spcPts val="0"/>
              </a:spcAft>
              <a:buSzPts val="2040"/>
              <a:buNone/>
            </a:pPr>
            <a:r>
              <a:t/>
            </a:r>
            <a:endParaRPr/>
          </a:p>
          <a:p>
            <a:pPr indent="-182880" lvl="0" marL="182880" rtl="0" algn="just">
              <a:lnSpc>
                <a:spcPct val="100000"/>
              </a:lnSpc>
              <a:spcBef>
                <a:spcPts val="480"/>
              </a:spcBef>
              <a:spcAft>
                <a:spcPts val="0"/>
              </a:spcAft>
              <a:buSzPts val="2040"/>
              <a:buChar char="•"/>
            </a:pPr>
            <a:r>
              <a:rPr lang="en-US"/>
              <a:t>HTTP specification specifies how clients' request data will be constructed and sent to the server, and how the servers respond to these requests.</a:t>
            </a:r>
            <a:endParaRPr/>
          </a:p>
        </p:txBody>
      </p:sp>
      <p:sp>
        <p:nvSpPr>
          <p:cNvPr id="116" name="Google Shape;116;p5"/>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Basic Architecture</a:t>
            </a:r>
            <a:endParaRPr/>
          </a:p>
        </p:txBody>
      </p:sp>
      <p:sp>
        <p:nvSpPr>
          <p:cNvPr id="123" name="Google Shape;123;p6"/>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400"/>
              <a:buFont typeface="Arial"/>
              <a:buNone/>
            </a:pPr>
            <a:fld id="{00000000-1234-1234-1234-123412341234}" type="slidenum">
              <a:rPr lang="en-US"/>
              <a:t>‹#›</a:t>
            </a:fld>
            <a:endParaRPr/>
          </a:p>
        </p:txBody>
      </p:sp>
      <p:pic>
        <p:nvPicPr>
          <p:cNvPr descr="Servlet HTTP5" id="124" name="Google Shape;124;p6"/>
          <p:cNvPicPr preferRelativeResize="0"/>
          <p:nvPr>
            <p:ph idx="1" type="body"/>
          </p:nvPr>
        </p:nvPicPr>
        <p:blipFill rotWithShape="1">
          <a:blip r:embed="rId3">
            <a:alphaModFix/>
          </a:blip>
          <a:srcRect b="0" l="0" r="0" t="0"/>
          <a:stretch/>
        </p:blipFill>
        <p:spPr>
          <a:xfrm>
            <a:off x="381000" y="1447800"/>
            <a:ext cx="3953427" cy="4544059"/>
          </a:xfrm>
          <a:prstGeom prst="rect">
            <a:avLst/>
          </a:prstGeom>
          <a:noFill/>
          <a:ln>
            <a:noFill/>
          </a:ln>
        </p:spPr>
      </p:pic>
      <p:sp>
        <p:nvSpPr>
          <p:cNvPr id="125" name="Google Shape;125;p6"/>
          <p:cNvSpPr txBox="1"/>
          <p:nvPr/>
        </p:nvSpPr>
        <p:spPr>
          <a:xfrm>
            <a:off x="4800600" y="1752600"/>
            <a:ext cx="3962400" cy="2308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latin typeface="Arial"/>
                <a:ea typeface="Arial"/>
                <a:cs typeface="Arial"/>
                <a:sym typeface="Arial"/>
              </a:rPr>
              <a:t>The HTTP protocol is a request/response protocol based on the client/server based architecture where web browsers, robots and search engines, etc. act like HTTP clients, and the Web server acts as a server.</a:t>
            </a:r>
            <a:endParaRPr b="0" i="0" sz="1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type="title"/>
          </p:nvPr>
        </p:nvSpPr>
        <p:spPr>
          <a:xfrm>
            <a:off x="456481" y="347077"/>
            <a:ext cx="8228160" cy="1062832"/>
          </a:xfrm>
          <a:prstGeom prst="rect">
            <a:avLst/>
          </a:prstGeom>
          <a:noFill/>
          <a:ln>
            <a:noFill/>
          </a:ln>
        </p:spPr>
        <p:txBody>
          <a:bodyPr anchorCtr="0" anchor="ctr" bIns="45700" lIns="91425" spcFirstLastPara="1" rIns="91425" wrap="square" tIns="25125">
            <a:normAutofit/>
          </a:bodyPr>
          <a:lstStyle/>
          <a:p>
            <a:pPr indent="0" lvl="0" marL="0" rtl="0" algn="l">
              <a:lnSpc>
                <a:spcPct val="100000"/>
              </a:lnSpc>
              <a:spcBef>
                <a:spcPts val="0"/>
              </a:spcBef>
              <a:spcAft>
                <a:spcPts val="0"/>
              </a:spcAft>
              <a:buClr>
                <a:schemeClr val="dk2"/>
              </a:buClr>
              <a:buSzPts val="4000"/>
              <a:buFont typeface="Arial"/>
              <a:buNone/>
            </a:pPr>
            <a:r>
              <a:rPr lang="en-US"/>
              <a:t>Domain Names</a:t>
            </a:r>
            <a:endParaRPr/>
          </a:p>
        </p:txBody>
      </p:sp>
      <p:sp>
        <p:nvSpPr>
          <p:cNvPr id="133" name="Google Shape;133;p7"/>
          <p:cNvSpPr txBox="1"/>
          <p:nvPr>
            <p:ph idx="1" type="body"/>
          </p:nvPr>
        </p:nvSpPr>
        <p:spPr>
          <a:xfrm>
            <a:off x="456475" y="1604324"/>
            <a:ext cx="8228100" cy="4557300"/>
          </a:xfrm>
          <a:prstGeom prst="rect">
            <a:avLst/>
          </a:prstGeom>
          <a:noFill/>
          <a:ln>
            <a:noFill/>
          </a:ln>
        </p:spPr>
        <p:txBody>
          <a:bodyPr anchorCtr="0" anchor="t" bIns="45700" lIns="91425" spcFirstLastPara="1" rIns="91425" wrap="square" tIns="13700">
            <a:normAutofit lnSpcReduction="20000"/>
          </a:bodyPr>
          <a:lstStyle/>
          <a:p>
            <a:pPr indent="-297040" lvl="0" marL="387366" rtl="0" algn="just">
              <a:lnSpc>
                <a:spcPct val="100000"/>
              </a:lnSpc>
              <a:spcBef>
                <a:spcPts val="0"/>
              </a:spcBef>
              <a:spcAft>
                <a:spcPts val="0"/>
              </a:spcAft>
              <a:buClr>
                <a:srgbClr val="000080"/>
              </a:buClr>
              <a:buSzPts val="990"/>
              <a:buFont typeface="Noto Sans Symbols"/>
              <a:buChar char="●"/>
            </a:pPr>
            <a:r>
              <a:rPr lang="en-US" sz="2200"/>
              <a:t>Domain names are often referred to simply as </a:t>
            </a:r>
            <a:r>
              <a:rPr i="1" lang="en-US" sz="2200"/>
              <a:t>domains</a:t>
            </a:r>
            <a:r>
              <a:rPr lang="en-US" sz="2200"/>
              <a:t> and domain name registrants are frequently referred to as </a:t>
            </a:r>
            <a:r>
              <a:rPr i="1" lang="en-US" sz="2200"/>
              <a:t>domain owners</a:t>
            </a:r>
            <a:r>
              <a:rPr lang="en-US" sz="2200"/>
              <a:t>, although domain name registration with a registrar does not confer any legal ownership of the name, only an exclusive right of use.</a:t>
            </a:r>
            <a:endParaRPr sz="2200"/>
          </a:p>
          <a:p>
            <a:pPr indent="0" lvl="0" marL="457200" rtl="0" algn="just">
              <a:lnSpc>
                <a:spcPct val="100000"/>
              </a:lnSpc>
              <a:spcBef>
                <a:spcPts val="0"/>
              </a:spcBef>
              <a:spcAft>
                <a:spcPts val="0"/>
              </a:spcAft>
              <a:buNone/>
            </a:pPr>
            <a:r>
              <a:t/>
            </a:r>
            <a:endParaRPr sz="2200"/>
          </a:p>
          <a:p>
            <a:pPr indent="-297040" lvl="0" marL="387366" rtl="0" algn="just">
              <a:lnSpc>
                <a:spcPct val="100000"/>
              </a:lnSpc>
              <a:spcBef>
                <a:spcPts val="407"/>
              </a:spcBef>
              <a:spcAft>
                <a:spcPts val="0"/>
              </a:spcAft>
              <a:buClr>
                <a:srgbClr val="000080"/>
              </a:buClr>
              <a:buSzPts val="990"/>
              <a:buFont typeface="Noto Sans Symbols"/>
              <a:buChar char="●"/>
            </a:pPr>
            <a:r>
              <a:rPr lang="en-US" sz="2200"/>
              <a:t>Simply registering a domain name does not protect you if another company files a trademark infringement claim — if they hold a legal trademark, you can lose your domain name and even find yourself liable for the owner's legal costs.</a:t>
            </a:r>
            <a:endParaRPr sz="2200"/>
          </a:p>
          <a:p>
            <a:pPr indent="0" lvl="0" marL="457200" rtl="0" algn="just">
              <a:lnSpc>
                <a:spcPct val="100000"/>
              </a:lnSpc>
              <a:spcBef>
                <a:spcPts val="407"/>
              </a:spcBef>
              <a:spcAft>
                <a:spcPts val="0"/>
              </a:spcAft>
              <a:buNone/>
            </a:pPr>
            <a:r>
              <a:t/>
            </a:r>
            <a:endParaRPr sz="2200"/>
          </a:p>
          <a:p>
            <a:pPr indent="-297039" lvl="0" marL="387366" rtl="0" algn="just">
              <a:lnSpc>
                <a:spcPct val="100000"/>
              </a:lnSpc>
              <a:spcBef>
                <a:spcPts val="407"/>
              </a:spcBef>
              <a:spcAft>
                <a:spcPts val="0"/>
              </a:spcAft>
              <a:buClr>
                <a:srgbClr val="000080"/>
              </a:buClr>
              <a:buSzPts val="990"/>
              <a:buFont typeface="Noto Sans Symbols"/>
              <a:buChar char="●"/>
            </a:pPr>
            <a:r>
              <a:rPr lang="en-US" sz="2200"/>
              <a:t>Domain names are restricted to the ASCII letters a through z (case-insensitive), the digits 0 through 9, and the hyphen, with some other restrictions in terms of name length and position of hyphens.</a:t>
            </a:r>
            <a:endParaRPr/>
          </a:p>
        </p:txBody>
      </p:sp>
      <p:sp>
        <p:nvSpPr>
          <p:cNvPr id="134" name="Google Shape;134;p7"/>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type="title"/>
          </p:nvPr>
        </p:nvSpPr>
        <p:spPr>
          <a:xfrm>
            <a:off x="456481" y="305312"/>
            <a:ext cx="8228160" cy="1144921"/>
          </a:xfrm>
          <a:prstGeom prst="rect">
            <a:avLst/>
          </a:prstGeom>
          <a:noFill/>
          <a:ln>
            <a:noFill/>
          </a:ln>
        </p:spPr>
        <p:txBody>
          <a:bodyPr anchorCtr="0" anchor="ctr" bIns="45700" lIns="91425" spcFirstLastPara="1" rIns="91425" wrap="square" tIns="25125">
            <a:normAutofit/>
          </a:bodyPr>
          <a:lstStyle/>
          <a:p>
            <a:pPr indent="0" lvl="0" marL="0" rtl="0" algn="l">
              <a:lnSpc>
                <a:spcPct val="100000"/>
              </a:lnSpc>
              <a:spcBef>
                <a:spcPts val="0"/>
              </a:spcBef>
              <a:spcAft>
                <a:spcPts val="0"/>
              </a:spcAft>
              <a:buClr>
                <a:schemeClr val="dk2"/>
              </a:buClr>
              <a:buSzPts val="4000"/>
              <a:buFont typeface="Arial"/>
              <a:buNone/>
            </a:pPr>
            <a:r>
              <a:rPr lang="en-US"/>
              <a:t>Differences Between</a:t>
            </a:r>
            <a:endParaRPr/>
          </a:p>
        </p:txBody>
      </p:sp>
      <p:sp>
        <p:nvSpPr>
          <p:cNvPr id="142" name="Google Shape;142;p8"/>
          <p:cNvSpPr txBox="1"/>
          <p:nvPr>
            <p:ph idx="1" type="body"/>
          </p:nvPr>
        </p:nvSpPr>
        <p:spPr>
          <a:xfrm>
            <a:off x="456481" y="1604329"/>
            <a:ext cx="8228160" cy="4110192"/>
          </a:xfrm>
          <a:prstGeom prst="rect">
            <a:avLst/>
          </a:prstGeom>
          <a:noFill/>
          <a:ln>
            <a:noFill/>
          </a:ln>
        </p:spPr>
        <p:txBody>
          <a:bodyPr anchorCtr="0" anchor="t" bIns="45700" lIns="91425" spcFirstLastPara="1" rIns="91425" wrap="square" tIns="13700">
            <a:normAutofit/>
          </a:bodyPr>
          <a:lstStyle/>
          <a:p>
            <a:pPr indent="-292325" lvl="0" marL="387366" rtl="0" algn="l">
              <a:lnSpc>
                <a:spcPct val="100000"/>
              </a:lnSpc>
              <a:spcBef>
                <a:spcPts val="0"/>
              </a:spcBef>
              <a:spcAft>
                <a:spcPts val="0"/>
              </a:spcAft>
              <a:buClr>
                <a:srgbClr val="000080"/>
              </a:buClr>
              <a:buSzPts val="990"/>
              <a:buFont typeface="Noto Sans Symbols"/>
              <a:buChar char="●"/>
            </a:pPr>
            <a:r>
              <a:rPr lang="en-US" sz="2200"/>
              <a:t>URL: http://www.example.net/index.html</a:t>
            </a:r>
            <a:endParaRPr/>
          </a:p>
          <a:p>
            <a:pPr indent="-292325" lvl="0" marL="387366" rtl="0" algn="l">
              <a:lnSpc>
                <a:spcPct val="100000"/>
              </a:lnSpc>
              <a:spcBef>
                <a:spcPts val="440"/>
              </a:spcBef>
              <a:spcAft>
                <a:spcPts val="0"/>
              </a:spcAft>
              <a:buClr>
                <a:srgbClr val="000080"/>
              </a:buClr>
              <a:buSzPts val="990"/>
              <a:buFont typeface="Noto Sans Symbols"/>
              <a:buChar char="●"/>
            </a:pPr>
            <a:r>
              <a:rPr lang="en-US" sz="2200"/>
              <a:t>Domain name: www.example.net</a:t>
            </a:r>
            <a:endParaRPr/>
          </a:p>
          <a:p>
            <a:pPr indent="-292325" lvl="0" marL="387366" rtl="0" algn="l">
              <a:lnSpc>
                <a:spcPct val="100000"/>
              </a:lnSpc>
              <a:spcBef>
                <a:spcPts val="440"/>
              </a:spcBef>
              <a:spcAft>
                <a:spcPts val="0"/>
              </a:spcAft>
              <a:buClr>
                <a:srgbClr val="000080"/>
              </a:buClr>
              <a:buSzPts val="990"/>
              <a:buFont typeface="Noto Sans Symbols"/>
              <a:buChar char="●"/>
            </a:pPr>
            <a:r>
              <a:rPr lang="en-US" sz="2200"/>
              <a:t>Registered domain name: example.net</a:t>
            </a:r>
            <a:endParaRPr/>
          </a:p>
          <a:p>
            <a:pPr indent="-292325" lvl="0" marL="387366" rtl="0" algn="l">
              <a:lnSpc>
                <a:spcPct val="100000"/>
              </a:lnSpc>
              <a:spcBef>
                <a:spcPts val="440"/>
              </a:spcBef>
              <a:spcAft>
                <a:spcPts val="0"/>
              </a:spcAft>
              <a:buClr>
                <a:schemeClr val="dk1"/>
              </a:buClr>
              <a:buSzPts val="2200"/>
              <a:buNone/>
            </a:pPr>
            <a:r>
              <a:t/>
            </a:r>
            <a:endParaRPr sz="2200"/>
          </a:p>
          <a:p>
            <a:pPr indent="-292325" lvl="0" marL="387366" rtl="0" algn="l">
              <a:lnSpc>
                <a:spcPct val="100000"/>
              </a:lnSpc>
              <a:spcBef>
                <a:spcPts val="440"/>
              </a:spcBef>
              <a:spcAft>
                <a:spcPts val="0"/>
              </a:spcAft>
              <a:buClr>
                <a:schemeClr val="dk1"/>
              </a:buClr>
              <a:buSzPts val="2200"/>
              <a:buNone/>
            </a:pPr>
            <a:r>
              <a:t/>
            </a:r>
            <a:endParaRPr/>
          </a:p>
        </p:txBody>
      </p:sp>
      <p:sp>
        <p:nvSpPr>
          <p:cNvPr id="143" name="Google Shape;143;p8"/>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txBox="1"/>
          <p:nvPr>
            <p:ph type="title"/>
          </p:nvPr>
        </p:nvSpPr>
        <p:spPr>
          <a:xfrm>
            <a:off x="456481" y="347077"/>
            <a:ext cx="8228160" cy="689832"/>
          </a:xfrm>
          <a:prstGeom prst="rect">
            <a:avLst/>
          </a:prstGeom>
          <a:noFill/>
          <a:ln>
            <a:noFill/>
          </a:ln>
        </p:spPr>
        <p:txBody>
          <a:bodyPr anchorCtr="0" anchor="ctr" bIns="45700" lIns="91425" spcFirstLastPara="1" rIns="91425" wrap="square" tIns="25125">
            <a:normAutofit/>
          </a:bodyPr>
          <a:lstStyle/>
          <a:p>
            <a:pPr indent="0" lvl="0" marL="0" rtl="0" algn="l">
              <a:lnSpc>
                <a:spcPct val="100000"/>
              </a:lnSpc>
              <a:spcBef>
                <a:spcPts val="0"/>
              </a:spcBef>
              <a:spcAft>
                <a:spcPts val="0"/>
              </a:spcAft>
              <a:buClr>
                <a:schemeClr val="dk2"/>
              </a:buClr>
              <a:buSzPts val="4000"/>
              <a:buFont typeface="Arial"/>
              <a:buNone/>
            </a:pPr>
            <a:r>
              <a:rPr lang="en-US"/>
              <a:t>Parts of a Domain Name</a:t>
            </a:r>
            <a:endParaRPr/>
          </a:p>
        </p:txBody>
      </p:sp>
      <p:sp>
        <p:nvSpPr>
          <p:cNvPr id="151" name="Google Shape;151;p9"/>
          <p:cNvSpPr txBox="1"/>
          <p:nvPr>
            <p:ph idx="1" type="body"/>
          </p:nvPr>
        </p:nvSpPr>
        <p:spPr>
          <a:xfrm>
            <a:off x="915900" y="1522798"/>
            <a:ext cx="8228100" cy="4812900"/>
          </a:xfrm>
          <a:prstGeom prst="rect">
            <a:avLst/>
          </a:prstGeom>
          <a:noFill/>
          <a:ln>
            <a:noFill/>
          </a:ln>
        </p:spPr>
        <p:txBody>
          <a:bodyPr anchorCtr="0" anchor="t" bIns="45700" lIns="91425" spcFirstLastPara="1" rIns="91425" wrap="square" tIns="13700">
            <a:normAutofit lnSpcReduction="20000"/>
          </a:bodyPr>
          <a:lstStyle/>
          <a:p>
            <a:pPr indent="-292326" lvl="0" marL="387366" rtl="0" algn="just">
              <a:lnSpc>
                <a:spcPct val="100000"/>
              </a:lnSpc>
              <a:spcBef>
                <a:spcPts val="0"/>
              </a:spcBef>
              <a:spcAft>
                <a:spcPts val="0"/>
              </a:spcAft>
              <a:buClr>
                <a:srgbClr val="000080"/>
              </a:buClr>
              <a:buSzPts val="900"/>
              <a:buFont typeface="Noto Sans Symbols"/>
              <a:buChar char="●"/>
            </a:pPr>
            <a:r>
              <a:rPr lang="en-US" sz="2000"/>
              <a:t>A domain name usually consists of two or more parts (technically a </a:t>
            </a:r>
            <a:r>
              <a:rPr i="1" lang="en-US" sz="2000"/>
              <a:t>label</a:t>
            </a:r>
            <a:r>
              <a:rPr lang="en-US" sz="2000"/>
              <a:t>), which is conventionally written separated by dots, such as example.com.</a:t>
            </a:r>
            <a:endParaRPr sz="2000"/>
          </a:p>
          <a:p>
            <a:pPr indent="0" lvl="0" marL="457200" rtl="0" algn="just">
              <a:lnSpc>
                <a:spcPct val="100000"/>
              </a:lnSpc>
              <a:spcBef>
                <a:spcPts val="0"/>
              </a:spcBef>
              <a:spcAft>
                <a:spcPts val="0"/>
              </a:spcAft>
              <a:buNone/>
            </a:pPr>
            <a:r>
              <a:t/>
            </a:r>
            <a:endParaRPr sz="2000"/>
          </a:p>
          <a:p>
            <a:pPr indent="-292326" lvl="0" marL="387366" rtl="0" algn="just">
              <a:lnSpc>
                <a:spcPct val="100000"/>
              </a:lnSpc>
              <a:spcBef>
                <a:spcPts val="400"/>
              </a:spcBef>
              <a:spcAft>
                <a:spcPts val="0"/>
              </a:spcAft>
              <a:buClr>
                <a:srgbClr val="000080"/>
              </a:buClr>
              <a:buSzPts val="900"/>
              <a:buFont typeface="Noto Sans Symbols"/>
              <a:buChar char="●"/>
            </a:pPr>
            <a:r>
              <a:rPr lang="en-US" sz="2000"/>
              <a:t>The </a:t>
            </a:r>
            <a:r>
              <a:rPr i="1" lang="en-US" sz="2000"/>
              <a:t>rightmost label</a:t>
            </a:r>
            <a:r>
              <a:rPr lang="en-US" sz="2000"/>
              <a:t> conveys the </a:t>
            </a:r>
            <a:r>
              <a:rPr i="1" lang="en-US" sz="2000"/>
              <a:t>top-level domain</a:t>
            </a:r>
            <a:r>
              <a:rPr lang="en-US" sz="2000"/>
              <a:t> (for example, the address www.example.com has the top-level domain com).</a:t>
            </a:r>
            <a:endParaRPr sz="2000"/>
          </a:p>
          <a:p>
            <a:pPr indent="0" lvl="0" marL="0" rtl="0" algn="just">
              <a:lnSpc>
                <a:spcPct val="100000"/>
              </a:lnSpc>
              <a:spcBef>
                <a:spcPts val="400"/>
              </a:spcBef>
              <a:spcAft>
                <a:spcPts val="0"/>
              </a:spcAft>
              <a:buNone/>
            </a:pPr>
            <a:r>
              <a:t/>
            </a:r>
            <a:endParaRPr sz="2000"/>
          </a:p>
          <a:p>
            <a:pPr indent="-292326" lvl="0" marL="387366" rtl="0" algn="just">
              <a:lnSpc>
                <a:spcPct val="100000"/>
              </a:lnSpc>
              <a:spcBef>
                <a:spcPts val="400"/>
              </a:spcBef>
              <a:spcAft>
                <a:spcPts val="0"/>
              </a:spcAft>
              <a:buClr>
                <a:srgbClr val="000080"/>
              </a:buClr>
              <a:buSzPts val="900"/>
              <a:buFont typeface="Noto Sans Symbols"/>
              <a:buChar char="●"/>
            </a:pPr>
            <a:r>
              <a:rPr lang="en-US" sz="2000"/>
              <a:t>Each label to the left specifies a subdivision, or subdomain of the domain above it. </a:t>
            </a:r>
            <a:r>
              <a:rPr i="1" lang="en-US" sz="2000"/>
              <a:t>Note:</a:t>
            </a:r>
            <a:r>
              <a:rPr lang="en-US" sz="2000"/>
              <a:t> “subdomain” expresses relative dependence, not absolute dependence. For example: example.com is a subdomain of the com domain, and www.example.com is a subdomain of the domain example.com.</a:t>
            </a:r>
            <a:endParaRPr sz="2000"/>
          </a:p>
          <a:p>
            <a:pPr indent="0" lvl="0" marL="0" rtl="0" algn="just">
              <a:lnSpc>
                <a:spcPct val="100000"/>
              </a:lnSpc>
              <a:spcBef>
                <a:spcPts val="400"/>
              </a:spcBef>
              <a:spcAft>
                <a:spcPts val="0"/>
              </a:spcAft>
              <a:buNone/>
            </a:pPr>
            <a:r>
              <a:t/>
            </a:r>
            <a:endParaRPr sz="2000"/>
          </a:p>
          <a:p>
            <a:pPr indent="-292325" lvl="0" marL="387366" rtl="0" algn="just">
              <a:lnSpc>
                <a:spcPct val="100000"/>
              </a:lnSpc>
              <a:spcBef>
                <a:spcPts val="400"/>
              </a:spcBef>
              <a:spcAft>
                <a:spcPts val="0"/>
              </a:spcAft>
              <a:buClr>
                <a:srgbClr val="000080"/>
              </a:buClr>
              <a:buSzPts val="900"/>
              <a:buFont typeface="Noto Sans Symbols"/>
              <a:buChar char="●"/>
            </a:pPr>
            <a:r>
              <a:rPr lang="en-US" sz="2000"/>
              <a:t>A hostname refers to a domain name that has one or more associated IP addresses; ie: the 'www.example.com' and 'example.com' domains are both hostnames, however, the 'com' domain is not.</a:t>
            </a:r>
            <a:endParaRPr/>
          </a:p>
        </p:txBody>
      </p:sp>
      <p:sp>
        <p:nvSpPr>
          <p:cNvPr id="152" name="Google Shape;152;p9"/>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